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481B4-5EE0-4E66-8ABF-8E3C62B71018}" v="65" dt="2022-04-28T16:52:33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45" autoAdjust="0"/>
  </p:normalViewPr>
  <p:slideViewPr>
    <p:cSldViewPr snapToGrid="0">
      <p:cViewPr varScale="1">
        <p:scale>
          <a:sx n="80" d="100"/>
          <a:sy n="80" d="100"/>
        </p:scale>
        <p:origin x="4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Wu" userId="3c35487c73379fd2" providerId="LiveId" clId="{9E1481B4-5EE0-4E66-8ABF-8E3C62B71018}"/>
    <pc:docChg chg="undo custSel addSld delSld modSld sldOrd">
      <pc:chgData name="Fan Wu" userId="3c35487c73379fd2" providerId="LiveId" clId="{9E1481B4-5EE0-4E66-8ABF-8E3C62B71018}" dt="2022-04-28T17:14:25.059" v="5142" actId="20577"/>
      <pc:docMkLst>
        <pc:docMk/>
      </pc:docMkLst>
      <pc:sldChg chg="addSp delSp modSp del mod">
        <pc:chgData name="Fan Wu" userId="3c35487c73379fd2" providerId="LiveId" clId="{9E1481B4-5EE0-4E66-8ABF-8E3C62B71018}" dt="2022-04-28T04:32:43.246" v="1892" actId="2696"/>
        <pc:sldMkLst>
          <pc:docMk/>
          <pc:sldMk cId="713395497" sldId="256"/>
        </pc:sldMkLst>
        <pc:spChg chg="mod">
          <ac:chgData name="Fan Wu" userId="3c35487c73379fd2" providerId="LiveId" clId="{9E1481B4-5EE0-4E66-8ABF-8E3C62B71018}" dt="2022-04-28T04:21:44.453" v="1565" actId="14100"/>
          <ac:spMkLst>
            <pc:docMk/>
            <pc:sldMk cId="713395497" sldId="256"/>
            <ac:spMk id="4" creationId="{A433A5E6-7E90-1001-EB69-18D127FF77BF}"/>
          </ac:spMkLst>
        </pc:spChg>
        <pc:spChg chg="add mod">
          <ac:chgData name="Fan Wu" userId="3c35487c73379fd2" providerId="LiveId" clId="{9E1481B4-5EE0-4E66-8ABF-8E3C62B71018}" dt="2022-04-28T04:27:33.565" v="1597" actId="1076"/>
          <ac:spMkLst>
            <pc:docMk/>
            <pc:sldMk cId="713395497" sldId="256"/>
            <ac:spMk id="6" creationId="{7A9D1C45-C872-590A-6425-726CD30ECFDE}"/>
          </ac:spMkLst>
        </pc:spChg>
        <pc:picChg chg="add del mod">
          <ac:chgData name="Fan Wu" userId="3c35487c73379fd2" providerId="LiveId" clId="{9E1481B4-5EE0-4E66-8ABF-8E3C62B71018}" dt="2022-04-27T14:58:52.877" v="285" actId="21"/>
          <ac:picMkLst>
            <pc:docMk/>
            <pc:sldMk cId="713395497" sldId="256"/>
            <ac:picMk id="8" creationId="{B4173536-87E6-8693-7B81-99D32539BD0E}"/>
          </ac:picMkLst>
        </pc:picChg>
        <pc:picChg chg="add del mod">
          <ac:chgData name="Fan Wu" userId="3c35487c73379fd2" providerId="LiveId" clId="{9E1481B4-5EE0-4E66-8ABF-8E3C62B71018}" dt="2022-04-28T04:21:49.679" v="1566" actId="478"/>
          <ac:picMkLst>
            <pc:docMk/>
            <pc:sldMk cId="713395497" sldId="256"/>
            <ac:picMk id="9" creationId="{0BA17039-0FE7-6366-EFFC-3B5CCFE070BA}"/>
          </ac:picMkLst>
        </pc:picChg>
      </pc:sldChg>
      <pc:sldChg chg="addSp delSp modSp add del mod">
        <pc:chgData name="Fan Wu" userId="3c35487c73379fd2" providerId="LiveId" clId="{9E1481B4-5EE0-4E66-8ABF-8E3C62B71018}" dt="2022-04-27T15:44:05.268" v="870" actId="47"/>
        <pc:sldMkLst>
          <pc:docMk/>
          <pc:sldMk cId="2308431429" sldId="257"/>
        </pc:sldMkLst>
        <pc:spChg chg="del">
          <ac:chgData name="Fan Wu" userId="3c35487c73379fd2" providerId="LiveId" clId="{9E1481B4-5EE0-4E66-8ABF-8E3C62B71018}" dt="2022-04-27T14:26:39.019" v="24" actId="478"/>
          <ac:spMkLst>
            <pc:docMk/>
            <pc:sldMk cId="2308431429" sldId="257"/>
            <ac:spMk id="4" creationId="{A433A5E6-7E90-1001-EB69-18D127FF77BF}"/>
          </ac:spMkLst>
        </pc:spChg>
        <pc:spChg chg="del">
          <ac:chgData name="Fan Wu" userId="3c35487c73379fd2" providerId="LiveId" clId="{9E1481B4-5EE0-4E66-8ABF-8E3C62B71018}" dt="2022-04-27T14:26:39.019" v="24" actId="478"/>
          <ac:spMkLst>
            <pc:docMk/>
            <pc:sldMk cId="2308431429" sldId="257"/>
            <ac:spMk id="6" creationId="{7A9D1C45-C872-590A-6425-726CD30ECFDE}"/>
          </ac:spMkLst>
        </pc:spChg>
        <pc:spChg chg="add del mod">
          <ac:chgData name="Fan Wu" userId="3c35487c73379fd2" providerId="LiveId" clId="{9E1481B4-5EE0-4E66-8ABF-8E3C62B71018}" dt="2022-04-27T15:43:47.029" v="863"/>
          <ac:spMkLst>
            <pc:docMk/>
            <pc:sldMk cId="2308431429" sldId="257"/>
            <ac:spMk id="7" creationId="{C482965A-34E7-5937-05DE-9BC3D2B761BC}"/>
          </ac:spMkLst>
        </pc:spChg>
        <pc:spChg chg="add mod">
          <ac:chgData name="Fan Wu" userId="3c35487c73379fd2" providerId="LiveId" clId="{9E1481B4-5EE0-4E66-8ABF-8E3C62B71018}" dt="2022-04-27T15:42:48.975" v="854" actId="20577"/>
          <ac:spMkLst>
            <pc:docMk/>
            <pc:sldMk cId="2308431429" sldId="257"/>
            <ac:spMk id="8" creationId="{B79079B6-62C9-5022-5B15-C26F1B544D94}"/>
          </ac:spMkLst>
        </pc:spChg>
        <pc:spChg chg="add del mod">
          <ac:chgData name="Fan Wu" userId="3c35487c73379fd2" providerId="LiveId" clId="{9E1481B4-5EE0-4E66-8ABF-8E3C62B71018}" dt="2022-04-27T15:35:19.528" v="690" actId="478"/>
          <ac:spMkLst>
            <pc:docMk/>
            <pc:sldMk cId="2308431429" sldId="257"/>
            <ac:spMk id="10" creationId="{B7D409DC-D23A-BE03-2389-B651A0269B18}"/>
          </ac:spMkLst>
        </pc:spChg>
        <pc:picChg chg="add del mod">
          <ac:chgData name="Fan Wu" userId="3c35487c73379fd2" providerId="LiveId" clId="{9E1481B4-5EE0-4E66-8ABF-8E3C62B71018}" dt="2022-04-27T14:58:55.117" v="286" actId="478"/>
          <ac:picMkLst>
            <pc:docMk/>
            <pc:sldMk cId="2308431429" sldId="257"/>
            <ac:picMk id="3" creationId="{67431123-FD38-757E-742D-F6BE2FA6AF1D}"/>
          </ac:picMkLst>
        </pc:picChg>
        <pc:picChg chg="add del mod">
          <ac:chgData name="Fan Wu" userId="3c35487c73379fd2" providerId="LiveId" clId="{9E1481B4-5EE0-4E66-8ABF-8E3C62B71018}" dt="2022-04-27T15:44:02.108" v="868" actId="21"/>
          <ac:picMkLst>
            <pc:docMk/>
            <pc:sldMk cId="2308431429" sldId="257"/>
            <ac:picMk id="9" creationId="{E6D8BCAA-25D1-3E2F-EB66-D3AC84842CD3}"/>
          </ac:picMkLst>
        </pc:picChg>
        <pc:picChg chg="add del mod">
          <ac:chgData name="Fan Wu" userId="3c35487c73379fd2" providerId="LiveId" clId="{9E1481B4-5EE0-4E66-8ABF-8E3C62B71018}" dt="2022-04-27T15:40:01.018" v="764" actId="478"/>
          <ac:picMkLst>
            <pc:docMk/>
            <pc:sldMk cId="2308431429" sldId="257"/>
            <ac:picMk id="11" creationId="{A76B5C65-8373-B2E0-0E7D-6676D4219BF1}"/>
          </ac:picMkLst>
        </pc:picChg>
      </pc:sldChg>
      <pc:sldChg chg="add del">
        <pc:chgData name="Fan Wu" userId="3c35487c73379fd2" providerId="LiveId" clId="{9E1481B4-5EE0-4E66-8ABF-8E3C62B71018}" dt="2022-04-27T14:26:41.651" v="25" actId="47"/>
        <pc:sldMkLst>
          <pc:docMk/>
          <pc:sldMk cId="286957092" sldId="258"/>
        </pc:sldMkLst>
      </pc:sldChg>
      <pc:sldChg chg="addSp delSp modSp add del mod ord">
        <pc:chgData name="Fan Wu" userId="3c35487c73379fd2" providerId="LiveId" clId="{9E1481B4-5EE0-4E66-8ABF-8E3C62B71018}" dt="2022-04-27T15:56:29.004" v="1152" actId="2696"/>
        <pc:sldMkLst>
          <pc:docMk/>
          <pc:sldMk cId="2757220325" sldId="258"/>
        </pc:sldMkLst>
        <pc:spChg chg="add del mod">
          <ac:chgData name="Fan Wu" userId="3c35487c73379fd2" providerId="LiveId" clId="{9E1481B4-5EE0-4E66-8ABF-8E3C62B71018}" dt="2022-04-27T15:53:56.771" v="1048"/>
          <ac:spMkLst>
            <pc:docMk/>
            <pc:sldMk cId="2757220325" sldId="258"/>
            <ac:spMk id="3" creationId="{A2F3425F-0D94-B770-765F-8CE09F59FE89}"/>
          </ac:spMkLst>
        </pc:spChg>
        <pc:spChg chg="add mod">
          <ac:chgData name="Fan Wu" userId="3c35487c73379fd2" providerId="LiveId" clId="{9E1481B4-5EE0-4E66-8ABF-8E3C62B71018}" dt="2022-04-27T15:44:36.042" v="900" actId="20577"/>
          <ac:spMkLst>
            <pc:docMk/>
            <pc:sldMk cId="2757220325" sldId="258"/>
            <ac:spMk id="4" creationId="{69AEC3CA-DD82-5229-BBEC-6CF17C49F189}"/>
          </ac:spMkLst>
        </pc:spChg>
        <pc:picChg chg="add mod">
          <ac:chgData name="Fan Wu" userId="3c35487c73379fd2" providerId="LiveId" clId="{9E1481B4-5EE0-4E66-8ABF-8E3C62B71018}" dt="2022-04-27T15:38:07.432" v="711" actId="1076"/>
          <ac:picMkLst>
            <pc:docMk/>
            <pc:sldMk cId="2757220325" sldId="258"/>
            <ac:picMk id="6" creationId="{521E47D0-17E0-0BD9-477D-62B79E4E5763}"/>
          </ac:picMkLst>
        </pc:picChg>
      </pc:sldChg>
      <pc:sldChg chg="addSp delSp modSp add mod ord">
        <pc:chgData name="Fan Wu" userId="3c35487c73379fd2" providerId="LiveId" clId="{9E1481B4-5EE0-4E66-8ABF-8E3C62B71018}" dt="2022-04-28T07:55:13.568" v="2204" actId="20577"/>
        <pc:sldMkLst>
          <pc:docMk/>
          <pc:sldMk cId="4206338777" sldId="259"/>
        </pc:sldMkLst>
        <pc:spChg chg="add del mod">
          <ac:chgData name="Fan Wu" userId="3c35487c73379fd2" providerId="LiveId" clId="{9E1481B4-5EE0-4E66-8ABF-8E3C62B71018}" dt="2022-04-27T15:24:52.196" v="499"/>
          <ac:spMkLst>
            <pc:docMk/>
            <pc:sldMk cId="4206338777" sldId="259"/>
            <ac:spMk id="3" creationId="{BDC140D5-F04D-78F1-1AC6-3B8D1D7CF940}"/>
          </ac:spMkLst>
        </pc:spChg>
        <pc:spChg chg="add mod">
          <ac:chgData name="Fan Wu" userId="3c35487c73379fd2" providerId="LiveId" clId="{9E1481B4-5EE0-4E66-8ABF-8E3C62B71018}" dt="2022-04-28T04:31:36.730" v="1884" actId="1076"/>
          <ac:spMkLst>
            <pc:docMk/>
            <pc:sldMk cId="4206338777" sldId="259"/>
            <ac:spMk id="12" creationId="{E5CCB682-BA4F-9B90-A8E1-A16BF9AA4F86}"/>
          </ac:spMkLst>
        </pc:spChg>
        <pc:spChg chg="add mod">
          <ac:chgData name="Fan Wu" userId="3c35487c73379fd2" providerId="LiveId" clId="{9E1481B4-5EE0-4E66-8ABF-8E3C62B71018}" dt="2022-04-28T07:55:13.568" v="2204" actId="20577"/>
          <ac:spMkLst>
            <pc:docMk/>
            <pc:sldMk cId="4206338777" sldId="259"/>
            <ac:spMk id="14" creationId="{D6D9157B-980D-841F-BD96-8FA6E160DE0C}"/>
          </ac:spMkLst>
        </pc:spChg>
        <pc:spChg chg="add del mod">
          <ac:chgData name="Fan Wu" userId="3c35487c73379fd2" providerId="LiveId" clId="{9E1481B4-5EE0-4E66-8ABF-8E3C62B71018}" dt="2022-04-27T15:35:01.657" v="680" actId="21"/>
          <ac:spMkLst>
            <pc:docMk/>
            <pc:sldMk cId="4206338777" sldId="259"/>
            <ac:spMk id="16" creationId="{10CDC86E-9B90-B0DA-EC28-6CCBF1900EFD}"/>
          </ac:spMkLst>
        </pc:spChg>
        <pc:picChg chg="add del mod">
          <ac:chgData name="Fan Wu" userId="3c35487c73379fd2" providerId="LiveId" clId="{9E1481B4-5EE0-4E66-8ABF-8E3C62B71018}" dt="2022-04-27T15:24:24.563" v="490" actId="478"/>
          <ac:picMkLst>
            <pc:docMk/>
            <pc:sldMk cId="4206338777" sldId="259"/>
            <ac:picMk id="5" creationId="{07FD5243-3B67-9BFE-B520-5BC9702162FC}"/>
          </ac:picMkLst>
        </pc:picChg>
        <pc:picChg chg="add del mod">
          <ac:chgData name="Fan Wu" userId="3c35487c73379fd2" providerId="LiveId" clId="{9E1481B4-5EE0-4E66-8ABF-8E3C62B71018}" dt="2022-04-27T15:23:40.879" v="419" actId="478"/>
          <ac:picMkLst>
            <pc:docMk/>
            <pc:sldMk cId="4206338777" sldId="259"/>
            <ac:picMk id="7" creationId="{465C7158-EAA1-8AD5-165A-9B5F92A70D8A}"/>
          </ac:picMkLst>
        </pc:picChg>
        <pc:picChg chg="add del mod">
          <ac:chgData name="Fan Wu" userId="3c35487c73379fd2" providerId="LiveId" clId="{9E1481B4-5EE0-4E66-8ABF-8E3C62B71018}" dt="2022-04-27T15:43:12.548" v="859" actId="21"/>
          <ac:picMkLst>
            <pc:docMk/>
            <pc:sldMk cId="4206338777" sldId="259"/>
            <ac:picMk id="9" creationId="{C86D5A1D-6B06-C5CC-072B-8BAD15EBD7B0}"/>
          </ac:picMkLst>
        </pc:picChg>
        <pc:picChg chg="add del mod">
          <ac:chgData name="Fan Wu" userId="3c35487c73379fd2" providerId="LiveId" clId="{9E1481B4-5EE0-4E66-8ABF-8E3C62B71018}" dt="2022-04-27T15:43:12.548" v="859" actId="21"/>
          <ac:picMkLst>
            <pc:docMk/>
            <pc:sldMk cId="4206338777" sldId="259"/>
            <ac:picMk id="11" creationId="{67F9A3FA-714C-CBFD-0D64-1E432EA75A20}"/>
          </ac:picMkLst>
        </pc:picChg>
        <pc:picChg chg="add mod">
          <ac:chgData name="Fan Wu" userId="3c35487c73379fd2" providerId="LiveId" clId="{9E1481B4-5EE0-4E66-8ABF-8E3C62B71018}" dt="2022-04-27T15:44:03.424" v="869"/>
          <ac:picMkLst>
            <pc:docMk/>
            <pc:sldMk cId="4206338777" sldId="259"/>
            <ac:picMk id="17" creationId="{3C085FCA-945A-AAC7-F7F5-65E7397EA4CC}"/>
          </ac:picMkLst>
        </pc:picChg>
      </pc:sldChg>
      <pc:sldChg chg="addSp delSp modSp add mod">
        <pc:chgData name="Fan Wu" userId="3c35487c73379fd2" providerId="LiveId" clId="{9E1481B4-5EE0-4E66-8ABF-8E3C62B71018}" dt="2022-04-27T15:51:39.289" v="1045" actId="113"/>
        <pc:sldMkLst>
          <pc:docMk/>
          <pc:sldMk cId="2253327414" sldId="260"/>
        </pc:sldMkLst>
        <pc:spChg chg="add mod">
          <ac:chgData name="Fan Wu" userId="3c35487c73379fd2" providerId="LiveId" clId="{9E1481B4-5EE0-4E66-8ABF-8E3C62B71018}" dt="2022-04-27T15:51:25.343" v="1042" actId="1076"/>
          <ac:spMkLst>
            <pc:docMk/>
            <pc:sldMk cId="2253327414" sldId="260"/>
            <ac:spMk id="4" creationId="{C50789C3-083B-A194-42A1-D88282BDB98E}"/>
          </ac:spMkLst>
        </pc:spChg>
        <pc:spChg chg="add del">
          <ac:chgData name="Fan Wu" userId="3c35487c73379fd2" providerId="LiveId" clId="{9E1481B4-5EE0-4E66-8ABF-8E3C62B71018}" dt="2022-04-27T15:47:24.373" v="948"/>
          <ac:spMkLst>
            <pc:docMk/>
            <pc:sldMk cId="2253327414" sldId="260"/>
            <ac:spMk id="5" creationId="{418E3204-9BFE-4035-5C3D-E58FE02ABEE9}"/>
          </ac:spMkLst>
        </pc:spChg>
        <pc:spChg chg="add mod">
          <ac:chgData name="Fan Wu" userId="3c35487c73379fd2" providerId="LiveId" clId="{9E1481B4-5EE0-4E66-8ABF-8E3C62B71018}" dt="2022-04-27T15:51:27.556" v="1043" actId="1076"/>
          <ac:spMkLst>
            <pc:docMk/>
            <pc:sldMk cId="2253327414" sldId="260"/>
            <ac:spMk id="7" creationId="{1DC72902-5902-D6E4-99E0-58EE0369E95F}"/>
          </ac:spMkLst>
        </pc:spChg>
        <pc:spChg chg="add mod">
          <ac:chgData name="Fan Wu" userId="3c35487c73379fd2" providerId="LiveId" clId="{9E1481B4-5EE0-4E66-8ABF-8E3C62B71018}" dt="2022-04-27T15:51:39.289" v="1045" actId="113"/>
          <ac:spMkLst>
            <pc:docMk/>
            <pc:sldMk cId="2253327414" sldId="260"/>
            <ac:spMk id="9" creationId="{966AEAB3-6151-482B-8DAB-7309E0D9A0E8}"/>
          </ac:spMkLst>
        </pc:spChg>
        <pc:spChg chg="add del">
          <ac:chgData name="Fan Wu" userId="3c35487c73379fd2" providerId="LiveId" clId="{9E1481B4-5EE0-4E66-8ABF-8E3C62B71018}" dt="2022-04-27T15:50:46.770" v="1026"/>
          <ac:spMkLst>
            <pc:docMk/>
            <pc:sldMk cId="2253327414" sldId="260"/>
            <ac:spMk id="10" creationId="{54C53B87-0F1B-4298-A41C-4680CD508BA4}"/>
          </ac:spMkLst>
        </pc:spChg>
        <pc:picChg chg="add mod">
          <ac:chgData name="Fan Wu" userId="3c35487c73379fd2" providerId="LiveId" clId="{9E1481B4-5EE0-4E66-8ABF-8E3C62B71018}" dt="2022-04-27T15:47:16.068" v="941" actId="1076"/>
          <ac:picMkLst>
            <pc:docMk/>
            <pc:sldMk cId="2253327414" sldId="260"/>
            <ac:picMk id="2" creationId="{2EF62368-C3EF-8596-C267-4B8600A5306F}"/>
          </ac:picMkLst>
        </pc:picChg>
        <pc:picChg chg="add mod">
          <ac:chgData name="Fan Wu" userId="3c35487c73379fd2" providerId="LiveId" clId="{9E1481B4-5EE0-4E66-8ABF-8E3C62B71018}" dt="2022-04-27T15:47:14.618" v="940" actId="1076"/>
          <ac:picMkLst>
            <pc:docMk/>
            <pc:sldMk cId="2253327414" sldId="260"/>
            <ac:picMk id="3" creationId="{FAC0F3EC-E19D-A1AE-09C1-B5A3D03590CF}"/>
          </ac:picMkLst>
        </pc:picChg>
      </pc:sldChg>
      <pc:sldChg chg="addSp modSp add mod">
        <pc:chgData name="Fan Wu" userId="3c35487c73379fd2" providerId="LiveId" clId="{9E1481B4-5EE0-4E66-8ABF-8E3C62B71018}" dt="2022-04-27T16:43:34.934" v="1326" actId="20577"/>
        <pc:sldMkLst>
          <pc:docMk/>
          <pc:sldMk cId="2301555177" sldId="261"/>
        </pc:sldMkLst>
        <pc:spChg chg="add mod">
          <ac:chgData name="Fan Wu" userId="3c35487c73379fd2" providerId="LiveId" clId="{9E1481B4-5EE0-4E66-8ABF-8E3C62B71018}" dt="2022-04-27T16:04:23.064" v="1168"/>
          <ac:spMkLst>
            <pc:docMk/>
            <pc:sldMk cId="2301555177" sldId="261"/>
            <ac:spMk id="4" creationId="{495BF387-B9C7-3F21-D769-B78FD4A057E2}"/>
          </ac:spMkLst>
        </pc:spChg>
        <pc:spChg chg="add mod">
          <ac:chgData name="Fan Wu" userId="3c35487c73379fd2" providerId="LiveId" clId="{9E1481B4-5EE0-4E66-8ABF-8E3C62B71018}" dt="2022-04-27T16:43:34.934" v="1326" actId="20577"/>
          <ac:spMkLst>
            <pc:docMk/>
            <pc:sldMk cId="2301555177" sldId="261"/>
            <ac:spMk id="7" creationId="{625D50F4-5D88-BA2E-F12E-694285D7D1D3}"/>
          </ac:spMkLst>
        </pc:spChg>
        <pc:picChg chg="add mod">
          <ac:chgData name="Fan Wu" userId="3c35487c73379fd2" providerId="LiveId" clId="{9E1481B4-5EE0-4E66-8ABF-8E3C62B71018}" dt="2022-04-27T16:08:49.112" v="1196" actId="1038"/>
          <ac:picMkLst>
            <pc:docMk/>
            <pc:sldMk cId="2301555177" sldId="261"/>
            <ac:picMk id="3" creationId="{13ACFB72-2692-DF7B-0644-F55BF45D4829}"/>
          </ac:picMkLst>
        </pc:picChg>
        <pc:picChg chg="add mod">
          <ac:chgData name="Fan Wu" userId="3c35487c73379fd2" providerId="LiveId" clId="{9E1481B4-5EE0-4E66-8ABF-8E3C62B71018}" dt="2022-04-27T16:08:53.390" v="1211" actId="1038"/>
          <ac:picMkLst>
            <pc:docMk/>
            <pc:sldMk cId="2301555177" sldId="261"/>
            <ac:picMk id="6" creationId="{7A478AE5-78E0-BE82-7202-E7C3F833DDA6}"/>
          </ac:picMkLst>
        </pc:picChg>
      </pc:sldChg>
      <pc:sldChg chg="addSp delSp modSp add mod">
        <pc:chgData name="Fan Wu" userId="3c35487c73379fd2" providerId="LiveId" clId="{9E1481B4-5EE0-4E66-8ABF-8E3C62B71018}" dt="2022-04-27T16:53:19.050" v="1414" actId="1036"/>
        <pc:sldMkLst>
          <pc:docMk/>
          <pc:sldMk cId="4095453760" sldId="262"/>
        </pc:sldMkLst>
        <pc:spChg chg="add mod">
          <ac:chgData name="Fan Wu" userId="3c35487c73379fd2" providerId="LiveId" clId="{9E1481B4-5EE0-4E66-8ABF-8E3C62B71018}" dt="2022-04-27T16:30:39.680" v="1286"/>
          <ac:spMkLst>
            <pc:docMk/>
            <pc:sldMk cId="4095453760" sldId="262"/>
            <ac:spMk id="4" creationId="{5CF38B01-A014-1C5A-26C2-00CF2605BD65}"/>
          </ac:spMkLst>
        </pc:spChg>
        <pc:spChg chg="add mod">
          <ac:chgData name="Fan Wu" userId="3c35487c73379fd2" providerId="LiveId" clId="{9E1481B4-5EE0-4E66-8ABF-8E3C62B71018}" dt="2022-04-27T16:51:26.745" v="1367" actId="20577"/>
          <ac:spMkLst>
            <pc:docMk/>
            <pc:sldMk cId="4095453760" sldId="262"/>
            <ac:spMk id="7" creationId="{DBA5A435-88F2-D77E-601E-975070C224E3}"/>
          </ac:spMkLst>
        </pc:spChg>
        <pc:picChg chg="add del mod">
          <ac:chgData name="Fan Wu" userId="3c35487c73379fd2" providerId="LiveId" clId="{9E1481B4-5EE0-4E66-8ABF-8E3C62B71018}" dt="2022-04-27T16:52:29.869" v="1368" actId="478"/>
          <ac:picMkLst>
            <pc:docMk/>
            <pc:sldMk cId="4095453760" sldId="262"/>
            <ac:picMk id="3" creationId="{27960AA9-EE44-7DD4-6A65-A20C7FE9A533}"/>
          </ac:picMkLst>
        </pc:picChg>
        <pc:picChg chg="add mod">
          <ac:chgData name="Fan Wu" userId="3c35487c73379fd2" providerId="LiveId" clId="{9E1481B4-5EE0-4E66-8ABF-8E3C62B71018}" dt="2022-04-27T16:53:19.050" v="1414" actId="1036"/>
          <ac:picMkLst>
            <pc:docMk/>
            <pc:sldMk cId="4095453760" sldId="262"/>
            <ac:picMk id="6" creationId="{C0965F5C-AD10-EF3F-167D-2E626E43AB8E}"/>
          </ac:picMkLst>
        </pc:picChg>
        <pc:picChg chg="add mod">
          <ac:chgData name="Fan Wu" userId="3c35487c73379fd2" providerId="LiveId" clId="{9E1481B4-5EE0-4E66-8ABF-8E3C62B71018}" dt="2022-04-27T16:53:19.050" v="1414" actId="1036"/>
          <ac:picMkLst>
            <pc:docMk/>
            <pc:sldMk cId="4095453760" sldId="262"/>
            <ac:picMk id="9" creationId="{B17ACED0-791D-3885-D10B-14D951E40534}"/>
          </ac:picMkLst>
        </pc:picChg>
      </pc:sldChg>
      <pc:sldChg chg="addSp delSp modSp add mod">
        <pc:chgData name="Fan Wu" userId="3c35487c73379fd2" providerId="LiveId" clId="{9E1481B4-5EE0-4E66-8ABF-8E3C62B71018}" dt="2022-04-28T15:59:11.719" v="5006" actId="20577"/>
        <pc:sldMkLst>
          <pc:docMk/>
          <pc:sldMk cId="4232833381" sldId="263"/>
        </pc:sldMkLst>
        <pc:spChg chg="add mod">
          <ac:chgData name="Fan Wu" userId="3c35487c73379fd2" providerId="LiveId" clId="{9E1481B4-5EE0-4E66-8ABF-8E3C62B71018}" dt="2022-04-28T05:45:40.553" v="1970" actId="20577"/>
          <ac:spMkLst>
            <pc:docMk/>
            <pc:sldMk cId="4232833381" sldId="263"/>
            <ac:spMk id="2" creationId="{9CC5458E-97CE-1C7F-B9EC-1D1B1CCFBA14}"/>
          </ac:spMkLst>
        </pc:spChg>
        <pc:spChg chg="add del mod">
          <ac:chgData name="Fan Wu" userId="3c35487c73379fd2" providerId="LiveId" clId="{9E1481B4-5EE0-4E66-8ABF-8E3C62B71018}" dt="2022-04-28T05:45:43.265" v="1971" actId="21"/>
          <ac:spMkLst>
            <pc:docMk/>
            <pc:sldMk cId="4232833381" sldId="263"/>
            <ac:spMk id="3" creationId="{96824C60-3A1F-1BA0-01A7-D02E5DFA64DE}"/>
          </ac:spMkLst>
        </pc:spChg>
        <pc:spChg chg="add del mod">
          <ac:chgData name="Fan Wu" userId="3c35487c73379fd2" providerId="LiveId" clId="{9E1481B4-5EE0-4E66-8ABF-8E3C62B71018}" dt="2022-04-28T05:45:55.811" v="1977"/>
          <ac:spMkLst>
            <pc:docMk/>
            <pc:sldMk cId="4232833381" sldId="263"/>
            <ac:spMk id="4" creationId="{CA4F7265-5AEB-270E-D5A0-DB0A191192F6}"/>
          </ac:spMkLst>
        </pc:spChg>
        <pc:spChg chg="add del mod">
          <ac:chgData name="Fan Wu" userId="3c35487c73379fd2" providerId="LiveId" clId="{9E1481B4-5EE0-4E66-8ABF-8E3C62B71018}" dt="2022-04-28T05:45:54.667" v="1975"/>
          <ac:spMkLst>
            <pc:docMk/>
            <pc:sldMk cId="4232833381" sldId="263"/>
            <ac:spMk id="5" creationId="{64006067-E8C3-9039-9B57-3855F85320FA}"/>
          </ac:spMkLst>
        </pc:spChg>
        <pc:spChg chg="add mod">
          <ac:chgData name="Fan Wu" userId="3c35487c73379fd2" providerId="LiveId" clId="{9E1481B4-5EE0-4E66-8ABF-8E3C62B71018}" dt="2022-04-28T15:59:11.719" v="5006" actId="20577"/>
          <ac:spMkLst>
            <pc:docMk/>
            <pc:sldMk cId="4232833381" sldId="263"/>
            <ac:spMk id="6" creationId="{6BD7CC5E-8270-6376-41A4-B8909BA0A58E}"/>
          </ac:spMkLst>
        </pc:spChg>
        <pc:spChg chg="add mod">
          <ac:chgData name="Fan Wu" userId="3c35487c73379fd2" providerId="LiveId" clId="{9E1481B4-5EE0-4E66-8ABF-8E3C62B71018}" dt="2022-04-28T05:57:12.095" v="2075" actId="1076"/>
          <ac:spMkLst>
            <pc:docMk/>
            <pc:sldMk cId="4232833381" sldId="263"/>
            <ac:spMk id="9" creationId="{13EE553F-BB4D-66AB-DF9C-6BD3B3AEBEC6}"/>
          </ac:spMkLst>
        </pc:spChg>
        <pc:picChg chg="add mod">
          <ac:chgData name="Fan Wu" userId="3c35487c73379fd2" providerId="LiveId" clId="{9E1481B4-5EE0-4E66-8ABF-8E3C62B71018}" dt="2022-04-28T05:57:09.370" v="2074" actId="1076"/>
          <ac:picMkLst>
            <pc:docMk/>
            <pc:sldMk cId="4232833381" sldId="263"/>
            <ac:picMk id="8" creationId="{3ECB2BED-3D6A-DC89-5BC7-61CA04D5CD63}"/>
          </ac:picMkLst>
        </pc:picChg>
        <pc:picChg chg="add del mod">
          <ac:chgData name="Fan Wu" userId="3c35487c73379fd2" providerId="LiveId" clId="{9E1481B4-5EE0-4E66-8ABF-8E3C62B71018}" dt="2022-04-28T06:01:39.160" v="2078" actId="478"/>
          <ac:picMkLst>
            <pc:docMk/>
            <pc:sldMk cId="4232833381" sldId="263"/>
            <ac:picMk id="11" creationId="{315DD7EB-CDBF-6FDE-15EF-A027965C723E}"/>
          </ac:picMkLst>
        </pc:picChg>
        <pc:picChg chg="add mod">
          <ac:chgData name="Fan Wu" userId="3c35487c73379fd2" providerId="LiveId" clId="{9E1481B4-5EE0-4E66-8ABF-8E3C62B71018}" dt="2022-04-28T06:02:09.589" v="2114" actId="1038"/>
          <ac:picMkLst>
            <pc:docMk/>
            <pc:sldMk cId="4232833381" sldId="263"/>
            <ac:picMk id="13" creationId="{14161575-CEB0-8A47-1386-BAA47241500B}"/>
          </ac:picMkLst>
        </pc:picChg>
      </pc:sldChg>
      <pc:sldChg chg="addSp delSp modSp add mod ord">
        <pc:chgData name="Fan Wu" userId="3c35487c73379fd2" providerId="LiveId" clId="{9E1481B4-5EE0-4E66-8ABF-8E3C62B71018}" dt="2022-04-28T16:52:42.861" v="5119" actId="1076"/>
        <pc:sldMkLst>
          <pc:docMk/>
          <pc:sldMk cId="4144943393" sldId="264"/>
        </pc:sldMkLst>
        <pc:spChg chg="add del mod">
          <ac:chgData name="Fan Wu" userId="3c35487c73379fd2" providerId="LiveId" clId="{9E1481B4-5EE0-4E66-8ABF-8E3C62B71018}" dt="2022-04-28T16:51:35.888" v="5056" actId="478"/>
          <ac:spMkLst>
            <pc:docMk/>
            <pc:sldMk cId="4144943393" sldId="264"/>
            <ac:spMk id="2" creationId="{D292AF40-220D-A21F-D49F-E04745CFC582}"/>
          </ac:spMkLst>
        </pc:spChg>
        <pc:spChg chg="add mod">
          <ac:chgData name="Fan Wu" userId="3c35487c73379fd2" providerId="LiveId" clId="{9E1481B4-5EE0-4E66-8ABF-8E3C62B71018}" dt="2022-04-28T16:52:04.494" v="5112" actId="20577"/>
          <ac:spMkLst>
            <pc:docMk/>
            <pc:sldMk cId="4144943393" sldId="264"/>
            <ac:spMk id="3" creationId="{7F6AF770-06A0-4D62-C182-538C4687DCAA}"/>
          </ac:spMkLst>
        </pc:spChg>
        <pc:picChg chg="add mod">
          <ac:chgData name="Fan Wu" userId="3c35487c73379fd2" providerId="LiveId" clId="{9E1481B4-5EE0-4E66-8ABF-8E3C62B71018}" dt="2022-04-28T16:52:42.861" v="5119" actId="1076"/>
          <ac:picMkLst>
            <pc:docMk/>
            <pc:sldMk cId="4144943393" sldId="264"/>
            <ac:picMk id="5" creationId="{AB54F7AB-0690-8D73-7250-525184084C43}"/>
          </ac:picMkLst>
        </pc:picChg>
      </pc:sldChg>
      <pc:sldChg chg="addSp modSp add mod ord">
        <pc:chgData name="Fan Wu" userId="3c35487c73379fd2" providerId="LiveId" clId="{9E1481B4-5EE0-4E66-8ABF-8E3C62B71018}" dt="2022-04-28T17:14:25.059" v="5142" actId="20577"/>
        <pc:sldMkLst>
          <pc:docMk/>
          <pc:sldMk cId="3159646119" sldId="265"/>
        </pc:sldMkLst>
        <pc:spChg chg="add mod">
          <ac:chgData name="Fan Wu" userId="3c35487c73379fd2" providerId="LiveId" clId="{9E1481B4-5EE0-4E66-8ABF-8E3C62B71018}" dt="2022-04-28T14:44:54.456" v="3432" actId="1076"/>
          <ac:spMkLst>
            <pc:docMk/>
            <pc:sldMk cId="3159646119" sldId="265"/>
            <ac:spMk id="2" creationId="{0BE49CD5-DF35-FB86-9465-72155A743A3C}"/>
          </ac:spMkLst>
        </pc:spChg>
        <pc:spChg chg="add mod">
          <ac:chgData name="Fan Wu" userId="3c35487c73379fd2" providerId="LiveId" clId="{9E1481B4-5EE0-4E66-8ABF-8E3C62B71018}" dt="2022-04-28T17:14:25.059" v="5142" actId="20577"/>
          <ac:spMkLst>
            <pc:docMk/>
            <pc:sldMk cId="3159646119" sldId="265"/>
            <ac:spMk id="3" creationId="{F5F88005-0EAC-F316-94EA-C9073E747371}"/>
          </ac:spMkLst>
        </pc:spChg>
      </pc:sldChg>
      <pc:sldChg chg="addSp modSp add mod">
        <pc:chgData name="Fan Wu" userId="3c35487c73379fd2" providerId="LiveId" clId="{9E1481B4-5EE0-4E66-8ABF-8E3C62B71018}" dt="2022-04-28T16:45:36.386" v="5055" actId="14100"/>
        <pc:sldMkLst>
          <pc:docMk/>
          <pc:sldMk cId="2177266554" sldId="266"/>
        </pc:sldMkLst>
        <pc:spChg chg="add mod">
          <ac:chgData name="Fan Wu" userId="3c35487c73379fd2" providerId="LiveId" clId="{9E1481B4-5EE0-4E66-8ABF-8E3C62B71018}" dt="2022-04-28T15:33:41.981" v="4531" actId="20577"/>
          <ac:spMkLst>
            <pc:docMk/>
            <pc:sldMk cId="2177266554" sldId="266"/>
            <ac:spMk id="2" creationId="{A6074199-6866-6924-A500-E3DCB1043A07}"/>
          </ac:spMkLst>
        </pc:spChg>
        <pc:spChg chg="add mod">
          <ac:chgData name="Fan Wu" userId="3c35487c73379fd2" providerId="LiveId" clId="{9E1481B4-5EE0-4E66-8ABF-8E3C62B71018}" dt="2022-04-28T16:45:36.386" v="5055" actId="14100"/>
          <ac:spMkLst>
            <pc:docMk/>
            <pc:sldMk cId="2177266554" sldId="266"/>
            <ac:spMk id="3" creationId="{20F6B8DB-26CE-C4B5-E23E-E7BF37FE89AD}"/>
          </ac:spMkLst>
        </pc:spChg>
        <pc:picChg chg="add mod">
          <ac:chgData name="Fan Wu" userId="3c35487c73379fd2" providerId="LiveId" clId="{9E1481B4-5EE0-4E66-8ABF-8E3C62B71018}" dt="2022-04-28T16:10:42.256" v="5040" actId="1076"/>
          <ac:picMkLst>
            <pc:docMk/>
            <pc:sldMk cId="2177266554" sldId="266"/>
            <ac:picMk id="5" creationId="{E302EE32-358C-27BD-840B-A9357F827D91}"/>
          </ac:picMkLst>
        </pc:picChg>
        <pc:picChg chg="add mod">
          <ac:chgData name="Fan Wu" userId="3c35487c73379fd2" providerId="LiveId" clId="{9E1481B4-5EE0-4E66-8ABF-8E3C62B71018}" dt="2022-04-28T16:10:54.639" v="5042" actId="1076"/>
          <ac:picMkLst>
            <pc:docMk/>
            <pc:sldMk cId="2177266554" sldId="266"/>
            <ac:picMk id="7" creationId="{83C73B87-8F52-E86B-254A-58371CCDA2FC}"/>
          </ac:picMkLst>
        </pc:picChg>
      </pc:sldChg>
      <pc:sldChg chg="add">
        <pc:chgData name="Fan Wu" userId="3c35487c73379fd2" providerId="LiveId" clId="{9E1481B4-5EE0-4E66-8ABF-8E3C62B71018}" dt="2022-04-27T14:26:45.341" v="35"/>
        <pc:sldMkLst>
          <pc:docMk/>
          <pc:sldMk cId="408751087" sldId="267"/>
        </pc:sldMkLst>
      </pc:sldChg>
      <pc:sldChg chg="modSp add mod">
        <pc:chgData name="Fan Wu" userId="3c35487c73379fd2" providerId="LiveId" clId="{9E1481B4-5EE0-4E66-8ABF-8E3C62B71018}" dt="2022-04-28T04:38:37.519" v="1893" actId="1076"/>
        <pc:sldMkLst>
          <pc:docMk/>
          <pc:sldMk cId="39476297" sldId="268"/>
        </pc:sldMkLst>
        <pc:spChg chg="mod">
          <ac:chgData name="Fan Wu" userId="3c35487c73379fd2" providerId="LiveId" clId="{9E1481B4-5EE0-4E66-8ABF-8E3C62B71018}" dt="2022-04-28T04:38:37.519" v="1893" actId="1076"/>
          <ac:spMkLst>
            <pc:docMk/>
            <pc:sldMk cId="39476297" sldId="268"/>
            <ac:spMk id="4" creationId="{A433A5E6-7E90-1001-EB69-18D127FF77BF}"/>
          </ac:spMkLst>
        </pc:spChg>
        <pc:spChg chg="mod">
          <ac:chgData name="Fan Wu" userId="3c35487c73379fd2" providerId="LiveId" clId="{9E1481B4-5EE0-4E66-8ABF-8E3C62B71018}" dt="2022-04-28T04:32:24.036" v="1889" actId="20577"/>
          <ac:spMkLst>
            <pc:docMk/>
            <pc:sldMk cId="39476297" sldId="268"/>
            <ac:spMk id="6" creationId="{7A9D1C45-C872-590A-6425-726CD30ECFDE}"/>
          </ac:spMkLst>
        </pc:spChg>
        <pc:picChg chg="mod">
          <ac:chgData name="Fan Wu" userId="3c35487c73379fd2" providerId="LiveId" clId="{9E1481B4-5EE0-4E66-8ABF-8E3C62B71018}" dt="2022-04-28T04:32:27.923" v="1891" actId="1076"/>
          <ac:picMkLst>
            <pc:docMk/>
            <pc:sldMk cId="39476297" sldId="268"/>
            <ac:picMk id="9" creationId="{0BA17039-0FE7-6366-EFFC-3B5CCFE070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05E1C-731C-456E-8B57-F7BE1F1015F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410D4-1A2B-4954-8C4B-7194BCF5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8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410D4-1A2B-4954-8C4B-7194BCF5AF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F870-1745-6527-98A5-DDC6A4C5B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C9254-DC2A-FCB7-DDC8-5604D9F2D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A65B-3778-5C43-B556-899D4BD8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F829-8BEA-7E71-0049-3A2508A0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C7F6-01AC-AF99-451A-D1CBF6DB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A296-C0D1-1DC9-C770-C7A51FBD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817F7-4795-DE77-5CC6-5F04F109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B0BB-4BB2-3F1E-3A30-CC52A45A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7890-9F04-FDBC-5B96-891A0DA6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43E1-8E8B-9104-99F2-666FC16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CD73F-480B-482E-1838-48D73D084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DE142-ABEA-0FFA-D718-3A3C2CC5D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574B-4AC5-DC51-BC79-DBB0B4BB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6071-A290-4423-60C9-88D5E26C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59F6-0DDD-4D9F-B4BF-E8120C1C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9E80-E12F-A05F-3B55-EC5AA09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6559-9C5F-09B6-5AFA-33E29788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9A6D-3474-E419-503E-B5CCF1B5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9E1-4A73-FB5F-1888-578485E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0B92-B101-A389-D0B0-CE47187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15F-8A36-2DBF-4843-C48AD1AD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EF54-3A38-559E-2D48-18AEBCCD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304A-8933-36C3-F438-AD144CA4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829B-00F7-1FDC-C89B-C3A1BCCE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6CDA-FDAC-7F07-388B-AF6E7475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4468-2F39-CD1B-EC12-538633F7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E233-61A3-254C-5BA9-4002D3364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49408-AA51-C7EF-E36F-9D628A87D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91A01-530A-1450-84D8-5E47AD14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1F76C-6097-9A74-9FFA-850F198F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9C9B-767C-A496-8248-C3019DA7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1852-E435-9675-D5AB-813939B8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281C-5BBC-C695-A1B7-9DD0CEDC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5A84-F107-7DE5-95C6-D7E406D42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DC774-2A51-C34F-16AB-7D424749D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EF22E-87AD-E1DE-E580-DCD9CDB7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C97DB-4CED-2EE5-4192-49C97557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9DC23-B07F-7DEC-A9E0-65D48626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2F3A5-C852-37B7-176F-38419D56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B0D9-4810-70AA-4643-B02C117B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5022-4832-F5BD-85BC-CFCEEA1E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95FE-0AF7-4F5C-0B70-E5DC14D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67736-EE5E-9DE8-C77B-7B282ADC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5112D-03F1-0143-0BE7-ED190CAA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4ED85-E324-5517-819A-5519BFE9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876A-50AB-A689-FD64-732C3680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18D-FEFE-BD50-72F6-37E9C05F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FA2-478B-8C5F-26DE-B16D0152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E9E1C-7B00-6BF5-123D-AAC2F168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7E3F-1751-0A12-B66C-9F686788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5824D-DA8C-1000-277C-96E51BE4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DFBBC-2CA7-5AE9-DE77-1076865E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046-D913-3A2E-F225-A92EB059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4653C-5CB3-5733-A21F-6376D4C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D3189-5CD1-80E6-EDCC-DCAD40F9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C7303-5EAE-9229-2A47-A1787C51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1BE6-BF29-5186-9578-68675586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F2DF-F7E3-6BE6-339D-FDC5F85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2BFC5-31E5-88FB-7A32-628B851C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CDF38-C519-77B8-33DE-C2D3DC7A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606D-1174-4391-8EA2-2D3D8FADF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F9B6-C026-4EC1-9155-B7FEE719EB1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F35-501A-A72A-87C4-E763DD1DA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0058-37EB-9A74-97CA-B0B14CE6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CDF3-E563-402A-9C42-0E88529F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3A5E6-7E90-1001-EB69-18D127FF77BF}"/>
              </a:ext>
            </a:extLst>
          </p:cNvPr>
          <p:cNvSpPr txBox="1"/>
          <p:nvPr/>
        </p:nvSpPr>
        <p:spPr>
          <a:xfrm>
            <a:off x="520262" y="313601"/>
            <a:ext cx="3877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</a:rPr>
              <a:t>Parcelable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和 </a:t>
            </a:r>
            <a:r>
              <a:rPr lang="en-US" altLang="zh-CN" sz="2800" b="1" dirty="0">
                <a:solidFill>
                  <a:srgbClr val="C00000"/>
                </a:solidFill>
              </a:rPr>
              <a:t>Parcel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1C45-C872-590A-6425-726CD30ECFDE}"/>
              </a:ext>
            </a:extLst>
          </p:cNvPr>
          <p:cNvSpPr txBox="1"/>
          <p:nvPr/>
        </p:nvSpPr>
        <p:spPr>
          <a:xfrm>
            <a:off x="520262" y="1125996"/>
            <a:ext cx="43025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Parcelable</a:t>
            </a:r>
            <a:r>
              <a:rPr lang="en-US" dirty="0"/>
              <a:t> </a:t>
            </a:r>
            <a:r>
              <a:rPr lang="zh-CN" altLang="en-US" dirty="0"/>
              <a:t>是 </a:t>
            </a:r>
            <a:r>
              <a:rPr lang="en-US" dirty="0"/>
              <a:t>Android </a:t>
            </a:r>
            <a:r>
              <a:rPr lang="zh-CN" altLang="en-US" dirty="0"/>
              <a:t>提供的序列化接口</a:t>
            </a:r>
          </a:p>
          <a:p>
            <a:endParaRPr lang="zh-CN" altLang="en-US" dirty="0"/>
          </a:p>
          <a:p>
            <a:r>
              <a:rPr lang="zh-CN" altLang="en-US" dirty="0"/>
              <a:t>对比 </a:t>
            </a:r>
            <a:r>
              <a:rPr lang="en-US" dirty="0"/>
              <a:t>Serializable </a:t>
            </a:r>
            <a:r>
              <a:rPr lang="zh-CN" altLang="en-US" dirty="0"/>
              <a:t>是 </a:t>
            </a:r>
            <a:r>
              <a:rPr lang="en-US" dirty="0"/>
              <a:t>Java </a:t>
            </a:r>
            <a:r>
              <a:rPr lang="zh-CN" altLang="en-US" dirty="0"/>
              <a:t>提供的一个标准化的序列化接口，效率更高。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Parcelable</a:t>
            </a:r>
            <a:r>
              <a:rPr lang="zh-CN" altLang="en-US" dirty="0"/>
              <a:t>的性能比</a:t>
            </a:r>
            <a:r>
              <a:rPr lang="en-US" altLang="zh-CN" dirty="0"/>
              <a:t>Serializable</a:t>
            </a:r>
            <a:r>
              <a:rPr lang="zh-CN" altLang="en-US" dirty="0"/>
              <a:t>好，在内存开销方面较小，所以在</a:t>
            </a:r>
            <a:r>
              <a:rPr lang="zh-CN" altLang="en-US" b="1" dirty="0"/>
              <a:t>内存</a:t>
            </a:r>
            <a:r>
              <a:rPr lang="zh-CN" altLang="en-US" dirty="0"/>
              <a:t>间数据传输时推荐使用</a:t>
            </a:r>
            <a:r>
              <a:rPr lang="en-US" altLang="zh-CN" dirty="0" err="1"/>
              <a:t>Parcelable</a:t>
            </a:r>
            <a:r>
              <a:rPr lang="zh-CN" altLang="en-US" dirty="0"/>
              <a:t>，如</a:t>
            </a:r>
            <a:r>
              <a:rPr lang="en-US" altLang="zh-CN" dirty="0"/>
              <a:t>activity</a:t>
            </a:r>
            <a:r>
              <a:rPr lang="zh-CN" altLang="en-US" dirty="0"/>
              <a:t>间传输数据，而</a:t>
            </a:r>
            <a:r>
              <a:rPr lang="en-US" altLang="zh-CN" dirty="0"/>
              <a:t>Serializable</a:t>
            </a:r>
            <a:r>
              <a:rPr lang="zh-CN" altLang="en-US" dirty="0"/>
              <a:t>可将数据持久化方便保存，所以在需要保存或网络传输数据时选择</a:t>
            </a:r>
            <a:r>
              <a:rPr lang="en-US" altLang="zh-CN" dirty="0"/>
              <a:t>Serializable</a:t>
            </a:r>
            <a:r>
              <a:rPr lang="zh-CN" altLang="en-US" dirty="0"/>
              <a:t>。不同</a:t>
            </a:r>
            <a:r>
              <a:rPr lang="en-US" altLang="zh-CN" dirty="0"/>
              <a:t>Android</a:t>
            </a:r>
            <a:r>
              <a:rPr lang="zh-CN" altLang="en-US" dirty="0"/>
              <a:t>版本 </a:t>
            </a:r>
            <a:r>
              <a:rPr lang="en-US" altLang="zh-CN" dirty="0" err="1"/>
              <a:t>Parcelable</a:t>
            </a:r>
            <a:r>
              <a:rPr lang="zh-CN" altLang="en-US" dirty="0"/>
              <a:t>实现可能不同，不建议用作数据持久化。</a:t>
            </a:r>
          </a:p>
          <a:p>
            <a:endParaRPr lang="zh-CN" altLang="en-US" dirty="0"/>
          </a:p>
          <a:p>
            <a:r>
              <a:rPr lang="en-US" dirty="0"/>
              <a:t>Parcel</a:t>
            </a:r>
            <a:r>
              <a:rPr lang="zh-CN" altLang="en-US" dirty="0"/>
              <a:t>就是一个存放读取数据的容器</a:t>
            </a:r>
          </a:p>
          <a:p>
            <a:r>
              <a:rPr lang="en-US" dirty="0"/>
              <a:t>Android</a:t>
            </a:r>
            <a:r>
              <a:rPr lang="zh-CN" altLang="en-US" dirty="0"/>
              <a:t>系统中的</a:t>
            </a:r>
            <a:r>
              <a:rPr lang="en-US" dirty="0"/>
              <a:t>binder</a:t>
            </a:r>
            <a:r>
              <a:rPr lang="zh-CN" altLang="en-US" dirty="0"/>
              <a:t>进程间通信</a:t>
            </a:r>
            <a:r>
              <a:rPr lang="en-US" altLang="zh-CN" dirty="0"/>
              <a:t>(</a:t>
            </a:r>
            <a:r>
              <a:rPr lang="en-US" dirty="0"/>
              <a:t>IPC)</a:t>
            </a:r>
            <a:r>
              <a:rPr lang="zh-CN" altLang="en-US" dirty="0"/>
              <a:t>使用了</a:t>
            </a:r>
            <a:r>
              <a:rPr lang="en-US" dirty="0"/>
              <a:t>Parcel</a:t>
            </a:r>
            <a:r>
              <a:rPr lang="zh-CN" altLang="en-US" dirty="0"/>
              <a:t>类来进行客户端与服务端数据的交互。</a:t>
            </a:r>
          </a:p>
          <a:p>
            <a:r>
              <a:rPr lang="en-US" dirty="0"/>
              <a:t>AIDL</a:t>
            </a:r>
            <a:r>
              <a:rPr lang="zh-CN" altLang="en-US" dirty="0"/>
              <a:t>的数据也是通过</a:t>
            </a:r>
            <a:r>
              <a:rPr lang="en-US" dirty="0"/>
              <a:t>Parcel</a:t>
            </a:r>
            <a:r>
              <a:rPr lang="zh-CN" altLang="en-US" dirty="0"/>
              <a:t>来交互的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BA17039-0FE7-6366-EFFC-3B5CCFE0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38" y="1283478"/>
            <a:ext cx="7075538" cy="50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5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5CCB682-BA4F-9B90-A8E1-A16BF9AA4F86}"/>
              </a:ext>
            </a:extLst>
          </p:cNvPr>
          <p:cNvSpPr txBox="1"/>
          <p:nvPr/>
        </p:nvSpPr>
        <p:spPr>
          <a:xfrm>
            <a:off x="423042" y="186318"/>
            <a:ext cx="55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Parcel </a:t>
            </a:r>
            <a:r>
              <a:rPr lang="zh-CN" altLang="en-US" sz="2800" b="1" dirty="0">
                <a:solidFill>
                  <a:srgbClr val="C00000"/>
                </a:solidFill>
              </a:rPr>
              <a:t>基本能力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9157B-980D-841F-BD96-8FA6E160DE0C}"/>
              </a:ext>
            </a:extLst>
          </p:cNvPr>
          <p:cNvSpPr txBox="1"/>
          <p:nvPr/>
        </p:nvSpPr>
        <p:spPr>
          <a:xfrm>
            <a:off x="423042" y="709538"/>
            <a:ext cx="581304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effectLst/>
                <a:latin typeface="-apple-system"/>
              </a:rPr>
              <a:t>类型支持：</a:t>
            </a:r>
            <a:endParaRPr lang="en-US" altLang="zh-CN" sz="1600" b="1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i="0" dirty="0">
                <a:effectLst/>
                <a:latin typeface="-apple-system"/>
              </a:rPr>
              <a:t>基本类型 </a:t>
            </a:r>
            <a:r>
              <a:rPr lang="en-US" altLang="zh-CN" sz="1600" i="0" dirty="0">
                <a:effectLst/>
                <a:latin typeface="-apple-system"/>
              </a:rPr>
              <a:t>(</a:t>
            </a:r>
            <a:r>
              <a:rPr lang="en-US" sz="1600" b="0" i="0" dirty="0" err="1">
                <a:effectLst/>
                <a:latin typeface="-apple-system"/>
              </a:rPr>
              <a:t>byte，short，int，long，float，double，boolean，char</a:t>
            </a:r>
            <a:r>
              <a:rPr lang="en-US" sz="1600" b="0" i="0" dirty="0">
                <a:effectLst/>
                <a:latin typeface="-apple-system"/>
              </a:rPr>
              <a:t>)</a:t>
            </a:r>
            <a:endParaRPr lang="en-US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-apple-system"/>
              </a:rPr>
              <a:t>String &amp; </a:t>
            </a:r>
            <a:r>
              <a:rPr lang="en-US" altLang="zh-CN" sz="1600" dirty="0" err="1">
                <a:latin typeface="-apple-system"/>
              </a:rPr>
              <a:t>CharSequence</a:t>
            </a:r>
            <a:endParaRPr lang="en-US" altLang="zh-CN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Parcelable</a:t>
            </a:r>
            <a:r>
              <a:rPr lang="en-US" sz="1600" b="1" dirty="0">
                <a:latin typeface="-apple-system"/>
              </a:rPr>
              <a:t> </a:t>
            </a:r>
            <a:r>
              <a:rPr lang="en-US" sz="1600" dirty="0">
                <a:latin typeface="-apple-system"/>
              </a:rPr>
              <a:t>(</a:t>
            </a:r>
            <a:r>
              <a:rPr lang="zh-CN" altLang="en-US" sz="1600" dirty="0">
                <a:latin typeface="-apple-system"/>
              </a:rPr>
              <a:t>实现嵌套）</a:t>
            </a:r>
            <a:endParaRPr lang="en-US" altLang="zh-CN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AIDL</a:t>
            </a:r>
          </a:p>
          <a:p>
            <a:endParaRPr lang="en-US" sz="1600" b="1" dirty="0">
              <a:latin typeface="-apple-system"/>
            </a:endParaRPr>
          </a:p>
          <a:p>
            <a:r>
              <a:rPr lang="zh-CN" altLang="en-US" sz="1600" b="1" dirty="0">
                <a:latin typeface="-apple-system"/>
              </a:rPr>
              <a:t>编程实现：</a:t>
            </a:r>
            <a:endParaRPr lang="en-US" sz="1600" b="1" dirty="0">
              <a:latin typeface="-apple-system"/>
            </a:endParaRPr>
          </a:p>
          <a:p>
            <a:r>
              <a:rPr lang="zh-CN" altLang="en-US" sz="1600" dirty="0"/>
              <a:t>其中</a:t>
            </a:r>
            <a:r>
              <a:rPr lang="en-US" altLang="zh-CN" sz="1600" dirty="0" err="1"/>
              <a:t>Parcelable</a:t>
            </a:r>
            <a:r>
              <a:rPr lang="zh-CN" altLang="en-US" sz="1600" dirty="0"/>
              <a:t>接口的实现类是可以通过</a:t>
            </a:r>
            <a:r>
              <a:rPr lang="en-US" altLang="zh-CN" sz="1600" dirty="0"/>
              <a:t>Parcel</a:t>
            </a:r>
            <a:r>
              <a:rPr lang="zh-CN" altLang="en-US" sz="1600" dirty="0"/>
              <a:t>写入和恢复数据的</a:t>
            </a:r>
            <a:endParaRPr lang="en-US" altLang="zh-CN" sz="1600" dirty="0"/>
          </a:p>
          <a:p>
            <a:r>
              <a:rPr lang="zh-CN" altLang="en-US" sz="1600" dirty="0"/>
              <a:t>必须要有一个非空的静态变量 </a:t>
            </a:r>
            <a:r>
              <a:rPr lang="en-US" altLang="zh-CN" sz="1600" dirty="0"/>
              <a:t>CREATOR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除了建立一个实现</a:t>
            </a:r>
            <a:r>
              <a:rPr lang="en-US" sz="1600" dirty="0" err="1"/>
              <a:t>Parcelable</a:t>
            </a:r>
            <a:r>
              <a:rPr lang="en-US" sz="1600" dirty="0"/>
              <a:t> </a:t>
            </a:r>
            <a:r>
              <a:rPr lang="zh-CN" altLang="en-US" sz="1600" dirty="0"/>
              <a:t>接口的类外</a:t>
            </a:r>
            <a:r>
              <a:rPr lang="en-US" altLang="zh-CN" sz="1600" dirty="0"/>
              <a:t>, </a:t>
            </a:r>
            <a:r>
              <a:rPr lang="zh-CN" altLang="en-US" sz="1600" dirty="0"/>
              <a:t>还需要为这个类单独建立一个</a:t>
            </a:r>
            <a:r>
              <a:rPr lang="en-US" sz="1600" dirty="0" err="1"/>
              <a:t>aidl</a:t>
            </a:r>
            <a:r>
              <a:rPr lang="en-US" sz="1600" dirty="0"/>
              <a:t> </a:t>
            </a:r>
            <a:r>
              <a:rPr lang="zh-CN" altLang="en-US" sz="1600" dirty="0"/>
              <a:t>文件</a:t>
            </a:r>
            <a:r>
              <a:rPr lang="en-US" altLang="zh-CN" sz="1600" dirty="0"/>
              <a:t>, </a:t>
            </a:r>
            <a:r>
              <a:rPr lang="zh-CN" altLang="en-US" sz="1600" dirty="0"/>
              <a:t>并使用</a:t>
            </a:r>
            <a:r>
              <a:rPr lang="en-US" sz="1600" dirty="0" err="1"/>
              <a:t>parcelable</a:t>
            </a:r>
            <a:r>
              <a:rPr lang="en-US" sz="1600" dirty="0"/>
              <a:t> </a:t>
            </a:r>
            <a:r>
              <a:rPr lang="zh-CN" altLang="en-US" sz="1600" dirty="0"/>
              <a:t>关键字进行定义。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sz="1600" dirty="0"/>
              <a:t>Parcel </a:t>
            </a:r>
            <a:r>
              <a:rPr lang="zh-CN" altLang="en-US" sz="1600" dirty="0"/>
              <a:t>其实就是包装了我们需要传输的数据，然后在</a:t>
            </a:r>
            <a:r>
              <a:rPr lang="en-US" sz="1600" dirty="0"/>
              <a:t>Binder</a:t>
            </a:r>
            <a:r>
              <a:rPr lang="zh-CN" altLang="en-US" sz="1600" dirty="0"/>
              <a:t>中传输，也就是用于跨进程传输数据。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简单来说，</a:t>
            </a:r>
            <a:r>
              <a:rPr lang="en-US" sz="1600" dirty="0"/>
              <a:t>Parcel</a:t>
            </a:r>
            <a:r>
              <a:rPr lang="zh-CN" altLang="en-US" sz="1600" dirty="0"/>
              <a:t>提供了一套机制，一个进程可以将序列化之后的数据写入到一个</a:t>
            </a:r>
            <a:r>
              <a:rPr lang="zh-CN" altLang="en-US" sz="1600" b="1" dirty="0"/>
              <a:t>字节流</a:t>
            </a:r>
            <a:r>
              <a:rPr lang="zh-CN" altLang="en-US" sz="1600" dirty="0"/>
              <a:t>中，另外一个进程通过</a:t>
            </a:r>
            <a:r>
              <a:rPr lang="en-US" sz="1600" dirty="0"/>
              <a:t>Parcel</a:t>
            </a:r>
            <a:r>
              <a:rPr lang="zh-CN" altLang="en-US" sz="1600" dirty="0"/>
              <a:t>可以从这块字节流反序列化成对象。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Java</a:t>
            </a:r>
            <a:r>
              <a:rPr lang="zh-CN" altLang="en-US" sz="1600" dirty="0"/>
              <a:t>空间和</a:t>
            </a:r>
            <a:r>
              <a:rPr lang="en-US" altLang="zh-CN" sz="1600" dirty="0"/>
              <a:t>C++</a:t>
            </a:r>
            <a:r>
              <a:rPr lang="zh-CN" altLang="en-US" sz="1600" dirty="0"/>
              <a:t>都实现了</a:t>
            </a:r>
            <a:r>
              <a:rPr lang="en-US" altLang="zh-CN" sz="1600" dirty="0"/>
              <a:t>Parcel</a:t>
            </a:r>
            <a:r>
              <a:rPr lang="zh-CN" altLang="en-US" sz="1600" dirty="0"/>
              <a:t>，由于它在</a:t>
            </a:r>
            <a:r>
              <a:rPr lang="en-US" altLang="zh-CN" sz="1600" dirty="0"/>
              <a:t>C/C++</a:t>
            </a:r>
            <a:r>
              <a:rPr lang="zh-CN" altLang="en-US" sz="1600" dirty="0"/>
              <a:t>中，直接使用了内存来读取数据，因此，它更有效率。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3C085FCA-945A-AAC7-F7F5-65E7397E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11" y="348298"/>
            <a:ext cx="5218447" cy="63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3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F62368-C3EF-8596-C267-4B8600A5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03" y="2477403"/>
            <a:ext cx="5795157" cy="418746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C0F3EC-E19D-A1AE-09C1-B5A3D0359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5" y="2477403"/>
            <a:ext cx="5503531" cy="4187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0789C3-083B-A194-42A1-D88282BDB98E}"/>
              </a:ext>
            </a:extLst>
          </p:cNvPr>
          <p:cNvSpPr txBox="1"/>
          <p:nvPr/>
        </p:nvSpPr>
        <p:spPr>
          <a:xfrm>
            <a:off x="316403" y="391818"/>
            <a:ext cx="55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Parcel </a:t>
            </a:r>
            <a:r>
              <a:rPr lang="zh-CN" altLang="en-US" sz="2800" b="1" dirty="0">
                <a:solidFill>
                  <a:srgbClr val="C00000"/>
                </a:solidFill>
              </a:rPr>
              <a:t>的序列化 和 反序列化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72902-5902-D6E4-99E0-58EE0369E95F}"/>
              </a:ext>
            </a:extLst>
          </p:cNvPr>
          <p:cNvSpPr txBox="1"/>
          <p:nvPr/>
        </p:nvSpPr>
        <p:spPr>
          <a:xfrm>
            <a:off x="316403" y="1157611"/>
            <a:ext cx="5674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Java </a:t>
            </a:r>
            <a:r>
              <a:rPr lang="zh-CN" altLang="en-US" sz="1600" b="1" dirty="0"/>
              <a:t>层</a:t>
            </a:r>
            <a:endParaRPr lang="en-US" sz="1600" b="1" dirty="0"/>
          </a:p>
          <a:p>
            <a:r>
              <a:rPr lang="en-US" sz="1600" i="1" dirty="0" err="1"/>
              <a:t>android.os.Parcel</a:t>
            </a:r>
            <a:r>
              <a:rPr lang="en-US" sz="1600" i="1" dirty="0"/>
              <a:t> </a:t>
            </a:r>
            <a:r>
              <a:rPr lang="en-US" sz="1600" dirty="0"/>
              <a:t>-&gt; java</a:t>
            </a:r>
            <a:r>
              <a:rPr lang="zh-CN" altLang="en-US" sz="1600" dirty="0"/>
              <a:t>层</a:t>
            </a:r>
            <a:r>
              <a:rPr lang="en-US" sz="1600" dirty="0"/>
              <a:t>Parcel</a:t>
            </a:r>
            <a:r>
              <a:rPr lang="zh-CN" altLang="en-US" sz="1600" dirty="0"/>
              <a:t>类</a:t>
            </a:r>
          </a:p>
          <a:p>
            <a:r>
              <a:rPr lang="en-US" sz="1600" i="1" dirty="0" err="1"/>
              <a:t>android.os.Parcelable</a:t>
            </a:r>
            <a:r>
              <a:rPr lang="en-US" sz="1600" i="1" dirty="0"/>
              <a:t>  </a:t>
            </a:r>
            <a:r>
              <a:rPr lang="en-US" sz="1600" dirty="0"/>
              <a:t>-&gt; </a:t>
            </a:r>
            <a:r>
              <a:rPr lang="zh-CN" altLang="en-US" sz="1600" dirty="0"/>
              <a:t>序列化接口</a:t>
            </a:r>
          </a:p>
          <a:p>
            <a:r>
              <a:rPr lang="en-US" sz="1600" i="1" dirty="0" err="1"/>
              <a:t>android.os.Parcelable.Creator</a:t>
            </a:r>
            <a:r>
              <a:rPr lang="en-US" sz="1600" i="1" dirty="0"/>
              <a:t>&lt;T&gt;  </a:t>
            </a:r>
            <a:r>
              <a:rPr lang="en-US" sz="1600" dirty="0"/>
              <a:t>-&gt; </a:t>
            </a:r>
            <a:r>
              <a:rPr lang="zh-CN" altLang="en-US" sz="1600" dirty="0"/>
              <a:t>反序列化用到的创建类接口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AEAB3-6151-482B-8DAB-7309E0D9A0E8}"/>
              </a:ext>
            </a:extLst>
          </p:cNvPr>
          <p:cNvSpPr txBox="1"/>
          <p:nvPr/>
        </p:nvSpPr>
        <p:spPr>
          <a:xfrm>
            <a:off x="5991003" y="1157611"/>
            <a:ext cx="60953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C++ </a:t>
            </a:r>
            <a:r>
              <a:rPr lang="zh-CN" altLang="en-US" sz="1600" b="1" dirty="0"/>
              <a:t>层</a:t>
            </a:r>
            <a:endParaRPr lang="en-US" sz="1600" b="1" dirty="0"/>
          </a:p>
          <a:p>
            <a:r>
              <a:rPr lang="en-US" sz="1600" i="1" dirty="0"/>
              <a:t>frameworks/base/core/</a:t>
            </a:r>
            <a:r>
              <a:rPr lang="en-US" sz="1600" i="1" dirty="0" err="1"/>
              <a:t>jni</a:t>
            </a:r>
            <a:r>
              <a:rPr lang="en-US" sz="1600" i="1" dirty="0"/>
              <a:t>/android_os_Parcel.cpp </a:t>
            </a:r>
            <a:r>
              <a:rPr lang="en-US" sz="1600" dirty="0"/>
              <a:t>-&gt;  </a:t>
            </a:r>
            <a:r>
              <a:rPr lang="en-US" altLang="zh-CN" sz="1600" dirty="0"/>
              <a:t>java</a:t>
            </a:r>
            <a:r>
              <a:rPr lang="zh-CN" altLang="en-US" sz="1600" dirty="0"/>
              <a:t>层定义的</a:t>
            </a:r>
            <a:r>
              <a:rPr lang="en-US" altLang="zh-CN" sz="1600" dirty="0"/>
              <a:t>native</a:t>
            </a:r>
            <a:r>
              <a:rPr lang="zh-CN" altLang="en-US" sz="1600" dirty="0"/>
              <a:t>方法进行关联</a:t>
            </a:r>
            <a:endParaRPr lang="en-US" sz="1600" dirty="0"/>
          </a:p>
          <a:p>
            <a:r>
              <a:rPr lang="en-US" sz="1600" i="1" dirty="0"/>
              <a:t>frameworks/native/libs/binder/</a:t>
            </a:r>
            <a:r>
              <a:rPr lang="en-US" sz="1600" b="1" i="1" dirty="0"/>
              <a:t>Parcel.cpp</a:t>
            </a:r>
            <a:r>
              <a:rPr lang="en-US" sz="1600" i="1" dirty="0"/>
              <a:t> </a:t>
            </a:r>
            <a:r>
              <a:rPr lang="en-US" sz="1600" dirty="0"/>
              <a:t>-&gt; native</a:t>
            </a:r>
            <a:r>
              <a:rPr lang="zh-CN" altLang="en-US" sz="1600" dirty="0"/>
              <a:t>层序列化</a:t>
            </a:r>
            <a:r>
              <a:rPr lang="en-US" sz="1600" dirty="0"/>
              <a:t>Parcel</a:t>
            </a:r>
            <a:r>
              <a:rPr lang="zh-CN" altLang="en-US" sz="1600" dirty="0"/>
              <a:t>类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332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3ACFB72-2692-DF7B-0644-F55BF45D4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32" y="1912948"/>
            <a:ext cx="5893170" cy="4445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BF387-B9C7-3F21-D769-B78FD4A057E2}"/>
              </a:ext>
            </a:extLst>
          </p:cNvPr>
          <p:cNvSpPr txBox="1"/>
          <p:nvPr/>
        </p:nvSpPr>
        <p:spPr>
          <a:xfrm>
            <a:off x="316403" y="391818"/>
            <a:ext cx="55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Parcel </a:t>
            </a:r>
            <a:r>
              <a:rPr lang="zh-CN" altLang="en-US" sz="2800" b="1" dirty="0">
                <a:solidFill>
                  <a:srgbClr val="C00000"/>
                </a:solidFill>
              </a:rPr>
              <a:t>的序列化 和 反序列化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A478AE5-78E0-BE82-7202-E7C3F833D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0" y="1912948"/>
            <a:ext cx="5933143" cy="4445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D50F4-5D88-BA2E-F12E-694285D7D1D3}"/>
              </a:ext>
            </a:extLst>
          </p:cNvPr>
          <p:cNvSpPr txBox="1"/>
          <p:nvPr/>
        </p:nvSpPr>
        <p:spPr>
          <a:xfrm>
            <a:off x="508438" y="1185588"/>
            <a:ext cx="448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写入字符串类型，数值类型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38B01-A014-1C5A-26C2-00CF2605BD65}"/>
              </a:ext>
            </a:extLst>
          </p:cNvPr>
          <p:cNvSpPr txBox="1"/>
          <p:nvPr/>
        </p:nvSpPr>
        <p:spPr>
          <a:xfrm>
            <a:off x="316403" y="391818"/>
            <a:ext cx="55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Parcel </a:t>
            </a:r>
            <a:r>
              <a:rPr lang="zh-CN" altLang="en-US" sz="2800" b="1" dirty="0">
                <a:solidFill>
                  <a:srgbClr val="C00000"/>
                </a:solidFill>
              </a:rPr>
              <a:t>的序列化 和 反序列化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0965F5C-AD10-EF3F-167D-2E626E43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89" y="1782146"/>
            <a:ext cx="5792960" cy="4815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5A435-88F2-D77E-601E-975070C224E3}"/>
              </a:ext>
            </a:extLst>
          </p:cNvPr>
          <p:cNvSpPr txBox="1"/>
          <p:nvPr/>
        </p:nvSpPr>
        <p:spPr>
          <a:xfrm>
            <a:off x="508438" y="1185588"/>
            <a:ext cx="448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读取字符串类型，数值类型</a:t>
            </a: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7ACED0-791D-3885-D10B-14D951E4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8" y="1782146"/>
            <a:ext cx="5916171" cy="48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5458E-97CE-1C7F-B9EC-1D1B1CCFBA14}"/>
              </a:ext>
            </a:extLst>
          </p:cNvPr>
          <p:cNvSpPr txBox="1"/>
          <p:nvPr/>
        </p:nvSpPr>
        <p:spPr>
          <a:xfrm>
            <a:off x="316403" y="391818"/>
            <a:ext cx="55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AIDL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7CC5E-8270-6376-41A4-B8909BA0A58E}"/>
              </a:ext>
            </a:extLst>
          </p:cNvPr>
          <p:cNvSpPr txBox="1"/>
          <p:nvPr/>
        </p:nvSpPr>
        <p:spPr>
          <a:xfrm>
            <a:off x="316403" y="1014152"/>
            <a:ext cx="10980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AIDL</a:t>
            </a:r>
            <a:r>
              <a:rPr lang="zh-CN" altLang="en-US" dirty="0"/>
              <a:t>（</a:t>
            </a:r>
            <a:r>
              <a:rPr lang="en-US" altLang="zh-CN" dirty="0"/>
              <a:t>Android Interface Definition Language </a:t>
            </a:r>
            <a:r>
              <a:rPr lang="zh-CN" altLang="en-US" dirty="0"/>
              <a:t>接口定义语言），可以使用它定义客户端与服务端进程间通信（</a:t>
            </a:r>
            <a:r>
              <a:rPr lang="en-US" altLang="zh-CN" dirty="0"/>
              <a:t>IPC</a:t>
            </a:r>
            <a:r>
              <a:rPr lang="zh-CN" altLang="en-US" dirty="0"/>
              <a:t>）的编程接口</a:t>
            </a:r>
            <a:r>
              <a:rPr lang="en-US" altLang="zh-CN" dirty="0"/>
              <a:t>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通过编写 </a:t>
            </a:r>
            <a:r>
              <a:rPr lang="en-US" altLang="zh-CN" dirty="0"/>
              <a:t>AIDL </a:t>
            </a:r>
            <a:r>
              <a:rPr lang="zh-CN" altLang="en-US" dirty="0"/>
              <a:t>文件来设计想要暴露的接口，编译后会自动生成相应的</a:t>
            </a:r>
            <a:r>
              <a:rPr lang="en-US" altLang="zh-CN" dirty="0"/>
              <a:t>java</a:t>
            </a:r>
            <a:r>
              <a:rPr lang="zh-CN" altLang="en-US" dirty="0"/>
              <a:t>文件，服务器将接口的具体实现写在</a:t>
            </a:r>
            <a:r>
              <a:rPr lang="en-US" altLang="zh-CN" dirty="0"/>
              <a:t>Stub</a:t>
            </a:r>
            <a:r>
              <a:rPr lang="zh-CN" altLang="en-US" dirty="0"/>
              <a:t>中，用</a:t>
            </a:r>
            <a:r>
              <a:rPr lang="en-US" altLang="zh-CN" dirty="0" err="1"/>
              <a:t>IBinder</a:t>
            </a:r>
            <a:r>
              <a:rPr lang="zh-CN" altLang="en-US" dirty="0"/>
              <a:t>对象传递给客户端，客户端</a:t>
            </a:r>
            <a:r>
              <a:rPr lang="en-US" altLang="zh-CN" dirty="0" err="1"/>
              <a:t>bindService</a:t>
            </a:r>
            <a:r>
              <a:rPr lang="zh-CN" altLang="en-US" dirty="0"/>
              <a:t>的时候，用</a:t>
            </a:r>
            <a:r>
              <a:rPr lang="en-US" altLang="zh-CN" dirty="0" err="1"/>
              <a:t>asInterface</a:t>
            </a:r>
            <a:r>
              <a:rPr lang="zh-CN" altLang="en-US" dirty="0"/>
              <a:t>的形式将</a:t>
            </a:r>
            <a:r>
              <a:rPr lang="en-US" altLang="zh-CN" dirty="0" err="1"/>
              <a:t>IBinder</a:t>
            </a:r>
            <a:r>
              <a:rPr lang="zh-CN" altLang="en-US" dirty="0"/>
              <a:t>还原成接口，再调用其中的方法。</a:t>
            </a: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ECB2BED-3D6A-DC89-5BC7-61CA04D5C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3" y="2871940"/>
            <a:ext cx="5548658" cy="365577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3EE553F-BB4D-66AB-DF9C-6BD3B3AEBEC6}"/>
              </a:ext>
            </a:extLst>
          </p:cNvPr>
          <p:cNvSpPr/>
          <p:nvPr/>
        </p:nvSpPr>
        <p:spPr>
          <a:xfrm>
            <a:off x="5825577" y="4418734"/>
            <a:ext cx="579380" cy="398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161575-CEB0-8A47-1386-BAA472415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51" y="2867592"/>
            <a:ext cx="4770475" cy="36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3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E49CD5-DF35-FB86-9465-72155A743A3C}"/>
              </a:ext>
            </a:extLst>
          </p:cNvPr>
          <p:cNvSpPr txBox="1"/>
          <p:nvPr/>
        </p:nvSpPr>
        <p:spPr>
          <a:xfrm>
            <a:off x="320559" y="238033"/>
            <a:ext cx="55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</a:rPr>
              <a:t>Parcelable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对比 </a:t>
            </a:r>
            <a:r>
              <a:rPr lang="en-US" altLang="zh-CN" sz="2800" b="1" dirty="0" err="1">
                <a:solidFill>
                  <a:srgbClr val="C00000"/>
                </a:solidFill>
              </a:rPr>
              <a:t>Protobuf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88005-0EAC-F316-94EA-C9073E747371}"/>
              </a:ext>
            </a:extLst>
          </p:cNvPr>
          <p:cNvSpPr txBox="1"/>
          <p:nvPr/>
        </p:nvSpPr>
        <p:spPr>
          <a:xfrm>
            <a:off x="393208" y="806253"/>
            <a:ext cx="111224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Parcelable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Android SDK API</a:t>
            </a:r>
            <a:r>
              <a:rPr lang="zh-CN" altLang="en-US" dirty="0"/>
              <a:t>，设计目的为了同个程序的不同组件之间或者不同程序（</a:t>
            </a:r>
            <a:r>
              <a:rPr lang="en-US" altLang="zh-CN" dirty="0"/>
              <a:t>AIDL</a:t>
            </a:r>
            <a:r>
              <a:rPr lang="zh-CN" altLang="en-US" dirty="0"/>
              <a:t>）之间高效的传输数据，通过 </a:t>
            </a:r>
            <a:r>
              <a:rPr lang="en-US" altLang="zh-CN" dirty="0" err="1"/>
              <a:t>IBinder</a:t>
            </a:r>
            <a:r>
              <a:rPr lang="en-US" altLang="zh-CN" dirty="0"/>
              <a:t> </a:t>
            </a:r>
            <a:r>
              <a:rPr lang="zh-CN" altLang="en-US" dirty="0"/>
              <a:t>通信的消息的载体。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限制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只能内存里进行通信（</a:t>
            </a:r>
            <a:r>
              <a:rPr lang="en-US" altLang="zh-CN" b="1" i="1" dirty="0" err="1"/>
              <a:t>memcpy</a:t>
            </a:r>
            <a:r>
              <a:rPr lang="zh-CN" altLang="en-US" dirty="0"/>
              <a:t>），不能持久化存储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非跨平台，</a:t>
            </a:r>
            <a:r>
              <a:rPr lang="en-US" altLang="zh-CN" b="1" dirty="0"/>
              <a:t>Android Only</a:t>
            </a:r>
            <a:r>
              <a:rPr lang="zh-CN" altLang="en-US" dirty="0"/>
              <a:t>，各个版本的实现有可能不一致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高度</a:t>
            </a:r>
            <a:r>
              <a:rPr lang="zh-CN" altLang="en-US" b="1" dirty="0"/>
              <a:t>定制化</a:t>
            </a:r>
            <a:r>
              <a:rPr lang="zh-CN" altLang="en-US" dirty="0"/>
              <a:t>，兼容性差（</a:t>
            </a:r>
            <a:r>
              <a:rPr lang="en-US" altLang="zh-CN" dirty="0"/>
              <a:t>.</a:t>
            </a:r>
            <a:r>
              <a:rPr lang="en-US" altLang="zh-CN" dirty="0" err="1"/>
              <a:t>aidl</a:t>
            </a:r>
            <a:r>
              <a:rPr lang="en-US" altLang="zh-CN" dirty="0"/>
              <a:t> </a:t>
            </a:r>
            <a:r>
              <a:rPr lang="zh-CN" altLang="en-US" dirty="0"/>
              <a:t>只是为了生成代码，并不影响序列化反序列化过程）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不可以</a:t>
            </a:r>
            <a:r>
              <a:rPr lang="zh-CN" altLang="en-US" dirty="0"/>
              <a:t>用于</a:t>
            </a:r>
            <a:r>
              <a:rPr lang="zh-CN" altLang="en-US" b="1"/>
              <a:t>网络</a:t>
            </a:r>
            <a:r>
              <a:rPr lang="zh-CN" altLang="en-US"/>
              <a:t>传输（统一性差）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zh-CN" altLang="en-US" dirty="0"/>
              <a:t>对比 </a:t>
            </a:r>
            <a:r>
              <a:rPr lang="en-US" altLang="zh-CN" dirty="0" err="1"/>
              <a:t>Protobuf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跨语言，跨平台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可以进行网络间数据传递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可以进行数据持久化存储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前后兼容性好，具有完整的通信协议 （</a:t>
            </a:r>
            <a:r>
              <a:rPr lang="en-US" altLang="zh-CN" dirty="0"/>
              <a:t>.proto </a:t>
            </a:r>
            <a:r>
              <a:rPr lang="zh-CN" altLang="en-US" dirty="0"/>
              <a:t>文件）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zh-CN" altLang="en-US" dirty="0"/>
              <a:t>二者</a:t>
            </a:r>
            <a:r>
              <a:rPr lang="zh-CN" altLang="en-US" b="1" dirty="0"/>
              <a:t>共通</a:t>
            </a:r>
            <a:r>
              <a:rPr lang="zh-CN" altLang="en-US" dirty="0"/>
              <a:t>的表达能力：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都可以表达任意嵌套的数据结构（</a:t>
            </a:r>
            <a:r>
              <a:rPr lang="en-US" altLang="zh-CN" dirty="0" err="1"/>
              <a:t>Parcelable</a:t>
            </a:r>
            <a:r>
              <a:rPr lang="en-US" altLang="zh-CN" dirty="0"/>
              <a:t> vs message)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都支持数组或者</a:t>
            </a:r>
            <a:r>
              <a:rPr lang="en-US" altLang="zh-CN" dirty="0"/>
              <a:t>List</a:t>
            </a:r>
            <a:r>
              <a:rPr lang="zh-CN" altLang="en-US" dirty="0"/>
              <a:t>容器类型的数据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List vs repeated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都具有较快的读写速度 （</a:t>
            </a:r>
            <a:r>
              <a:rPr lang="en-US" altLang="zh-CN" dirty="0" err="1"/>
              <a:t>memcpy</a:t>
            </a:r>
            <a:r>
              <a:rPr lang="en-US" altLang="zh-CN" dirty="0"/>
              <a:t> &amp; bit operation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64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199-6866-6924-A500-E3DCB1043A07}"/>
              </a:ext>
            </a:extLst>
          </p:cNvPr>
          <p:cNvSpPr txBox="1"/>
          <p:nvPr/>
        </p:nvSpPr>
        <p:spPr>
          <a:xfrm>
            <a:off x="320560" y="404287"/>
            <a:ext cx="556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Android </a:t>
            </a:r>
            <a:r>
              <a:rPr lang="zh-CN" altLang="en-US" sz="2800" b="1" dirty="0">
                <a:solidFill>
                  <a:srgbClr val="C00000"/>
                </a:solidFill>
              </a:rPr>
              <a:t>主要的跨进程通信 </a:t>
            </a:r>
            <a:r>
              <a:rPr lang="en-US" altLang="zh-CN" sz="2800" b="1" dirty="0">
                <a:solidFill>
                  <a:srgbClr val="C00000"/>
                </a:solidFill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Binder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6B8DB-26CE-C4B5-E23E-E7BF37FE89AD}"/>
              </a:ext>
            </a:extLst>
          </p:cNvPr>
          <p:cNvSpPr txBox="1"/>
          <p:nvPr/>
        </p:nvSpPr>
        <p:spPr>
          <a:xfrm>
            <a:off x="408450" y="1529070"/>
            <a:ext cx="5003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性能</a:t>
            </a:r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en-US" altLang="zh-CN" dirty="0"/>
              <a:t>	Socket / </a:t>
            </a:r>
            <a:r>
              <a:rPr lang="zh-CN" altLang="en-US" dirty="0"/>
              <a:t>管道</a:t>
            </a:r>
            <a:r>
              <a:rPr lang="en-US" altLang="zh-CN" dirty="0"/>
              <a:t> / </a:t>
            </a:r>
            <a:r>
              <a:rPr lang="zh-CN" altLang="en-US" dirty="0"/>
              <a:t>消息队列，数据都是从发送方缓存区拷贝到内核开辟的缓存区，然后再从内核的缓冲区拷贝到接收方的缓存区。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稳定性</a:t>
            </a:r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 </a:t>
            </a:r>
            <a:r>
              <a:rPr lang="en-US" altLang="zh-CN" dirty="0"/>
              <a:t>C / S </a:t>
            </a:r>
            <a:r>
              <a:rPr lang="zh-CN" altLang="en-US" dirty="0"/>
              <a:t>架构，架构清晰，职责明确，互相独立。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安全性</a:t>
            </a:r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传统 </a:t>
            </a:r>
            <a:r>
              <a:rPr lang="en-US" altLang="zh-CN" dirty="0"/>
              <a:t>IPC </a:t>
            </a:r>
            <a:r>
              <a:rPr lang="zh-CN" altLang="en-US" dirty="0"/>
              <a:t>接收方无法获得对方可靠的进程用户 </a:t>
            </a:r>
            <a:r>
              <a:rPr lang="en-US" altLang="zh-CN" dirty="0"/>
              <a:t>ID / </a:t>
            </a:r>
            <a:r>
              <a:rPr lang="zh-CN" altLang="en-US" dirty="0"/>
              <a:t>进程 </a:t>
            </a:r>
            <a:r>
              <a:rPr lang="en-US" altLang="zh-CN" dirty="0"/>
              <a:t>ID</a:t>
            </a:r>
            <a:r>
              <a:rPr lang="zh-CN" altLang="en-US" dirty="0"/>
              <a:t>，即 </a:t>
            </a:r>
            <a:r>
              <a:rPr lang="en-US" altLang="zh-CN" dirty="0"/>
              <a:t>UID / PID</a:t>
            </a:r>
            <a:r>
              <a:rPr lang="zh-CN" altLang="en-US" dirty="0"/>
              <a:t>，无法鉴别对方身份。</a:t>
            </a:r>
            <a:r>
              <a:rPr lang="en-US" altLang="zh-CN" dirty="0"/>
              <a:t>Android </a:t>
            </a:r>
            <a:r>
              <a:rPr lang="zh-CN" altLang="en-US" dirty="0"/>
              <a:t>为每个 </a:t>
            </a:r>
            <a:r>
              <a:rPr lang="en-US" altLang="zh-CN" dirty="0"/>
              <a:t>App </a:t>
            </a:r>
            <a:r>
              <a:rPr lang="zh-CN" altLang="en-US" dirty="0"/>
              <a:t>分配了自己的 </a:t>
            </a:r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Binder</a:t>
            </a:r>
            <a:r>
              <a:rPr lang="zh-CN" altLang="en-US" dirty="0"/>
              <a:t> 机制负责鉴别。</a:t>
            </a:r>
            <a:endParaRPr lang="en-US" altLang="zh-C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02EE32-358C-27BD-840B-A9357F82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71" y="456729"/>
            <a:ext cx="4166868" cy="297227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C73B87-8F52-E86B-254A-58371CCD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4229"/>
            <a:ext cx="4942336" cy="29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6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AF770-06A0-4D62-C182-538C4687DCAA}"/>
              </a:ext>
            </a:extLst>
          </p:cNvPr>
          <p:cNvSpPr txBox="1"/>
          <p:nvPr/>
        </p:nvSpPr>
        <p:spPr>
          <a:xfrm>
            <a:off x="320559" y="404287"/>
            <a:ext cx="746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网络间</a:t>
            </a:r>
            <a:r>
              <a:rPr lang="en-US" altLang="zh-CN" sz="2800" b="1" dirty="0">
                <a:solidFill>
                  <a:srgbClr val="C00000"/>
                </a:solidFill>
              </a:rPr>
              <a:t> RPC – </a:t>
            </a:r>
            <a:r>
              <a:rPr lang="zh-CN" altLang="en-US" sz="2800" b="1" dirty="0">
                <a:solidFill>
                  <a:srgbClr val="C00000"/>
                </a:solidFill>
              </a:rPr>
              <a:t>通过 </a:t>
            </a:r>
            <a:r>
              <a:rPr lang="en-US" altLang="zh-CN" sz="2800" b="1" dirty="0">
                <a:solidFill>
                  <a:srgbClr val="C00000"/>
                </a:solidFill>
              </a:rPr>
              <a:t>GRPC</a:t>
            </a:r>
            <a:r>
              <a:rPr lang="zh-CN" altLang="en-US" sz="2800" b="1" dirty="0">
                <a:solidFill>
                  <a:srgbClr val="C00000"/>
                </a:solidFill>
              </a:rPr>
              <a:t>分析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54F7AB-0690-8D73-7250-52518408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47" y="1920790"/>
            <a:ext cx="8562669" cy="40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4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829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Wu</dc:creator>
  <cp:lastModifiedBy>Fan Wu</cp:lastModifiedBy>
  <cp:revision>1</cp:revision>
  <dcterms:created xsi:type="dcterms:W3CDTF">2022-04-27T14:06:17Z</dcterms:created>
  <dcterms:modified xsi:type="dcterms:W3CDTF">2022-04-28T17:14:25Z</dcterms:modified>
</cp:coreProperties>
</file>