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F9724-9BDD-44A6-9EF6-D77BF99D418F}" v="2677" dt="2022-05-04T15:30:42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86248" autoAdjust="0"/>
  </p:normalViewPr>
  <p:slideViewPr>
    <p:cSldViewPr snapToGrid="0">
      <p:cViewPr varScale="1">
        <p:scale>
          <a:sx n="92" d="100"/>
          <a:sy n="92" d="100"/>
        </p:scale>
        <p:origin x="25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 Wu" userId="3c35487c73379fd2" providerId="LiveId" clId="{144F9724-9BDD-44A6-9EF6-D77BF99D418F}"/>
    <pc:docChg chg="undo custSel addSld modSld sldOrd">
      <pc:chgData name="Fan Wu" userId="3c35487c73379fd2" providerId="LiveId" clId="{144F9724-9BDD-44A6-9EF6-D77BF99D418F}" dt="2022-05-04T15:30:57.737" v="12213" actId="1076"/>
      <pc:docMkLst>
        <pc:docMk/>
      </pc:docMkLst>
      <pc:sldChg chg="addSp delSp modSp mod setBg modNotesTx">
        <pc:chgData name="Fan Wu" userId="3c35487c73379fd2" providerId="LiveId" clId="{144F9724-9BDD-44A6-9EF6-D77BF99D418F}" dt="2022-05-04T09:34:14.939" v="1537" actId="20577"/>
        <pc:sldMkLst>
          <pc:docMk/>
          <pc:sldMk cId="4069219838" sldId="256"/>
        </pc:sldMkLst>
        <pc:spChg chg="del">
          <ac:chgData name="Fan Wu" userId="3c35487c73379fd2" providerId="LiveId" clId="{144F9724-9BDD-44A6-9EF6-D77BF99D418F}" dt="2022-05-04T08:47:28.542" v="0" actId="478"/>
          <ac:spMkLst>
            <pc:docMk/>
            <pc:sldMk cId="4069219838" sldId="256"/>
            <ac:spMk id="2" creationId="{93F02E09-0F86-6331-A416-561780483A3B}"/>
          </ac:spMkLst>
        </pc:spChg>
        <pc:spChg chg="del">
          <ac:chgData name="Fan Wu" userId="3c35487c73379fd2" providerId="LiveId" clId="{144F9724-9BDD-44A6-9EF6-D77BF99D418F}" dt="2022-05-04T08:47:28.542" v="0" actId="478"/>
          <ac:spMkLst>
            <pc:docMk/>
            <pc:sldMk cId="4069219838" sldId="256"/>
            <ac:spMk id="3" creationId="{9E1C937F-D762-177E-4802-3FDFF81532FA}"/>
          </ac:spMkLst>
        </pc:spChg>
        <pc:spChg chg="add del mod">
          <ac:chgData name="Fan Wu" userId="3c35487c73379fd2" providerId="LiveId" clId="{144F9724-9BDD-44A6-9EF6-D77BF99D418F}" dt="2022-05-04T08:47:50.331" v="21"/>
          <ac:spMkLst>
            <pc:docMk/>
            <pc:sldMk cId="4069219838" sldId="256"/>
            <ac:spMk id="4" creationId="{E36336DA-D0A1-51B0-72D0-AC7587185E40}"/>
          </ac:spMkLst>
        </pc:spChg>
        <pc:spChg chg="add mod">
          <ac:chgData name="Fan Wu" userId="3c35487c73379fd2" providerId="LiveId" clId="{144F9724-9BDD-44A6-9EF6-D77BF99D418F}" dt="2022-05-04T09:34:14.939" v="1537" actId="20577"/>
          <ac:spMkLst>
            <pc:docMk/>
            <pc:sldMk cId="4069219838" sldId="256"/>
            <ac:spMk id="5" creationId="{3CFA4514-FB11-9C89-C488-782A2C5126C0}"/>
          </ac:spMkLst>
        </pc:spChg>
        <pc:spChg chg="add mod">
          <ac:chgData name="Fan Wu" userId="3c35487c73379fd2" providerId="LiveId" clId="{144F9724-9BDD-44A6-9EF6-D77BF99D418F}" dt="2022-05-04T09:31:19.846" v="1422" actId="26606"/>
          <ac:spMkLst>
            <pc:docMk/>
            <pc:sldMk cId="4069219838" sldId="256"/>
            <ac:spMk id="6" creationId="{61BC0A21-E1E4-AC0C-24C4-2294F0495432}"/>
          </ac:spMkLst>
        </pc:spChg>
        <pc:spChg chg="add del">
          <ac:chgData name="Fan Wu" userId="3c35487c73379fd2" providerId="LiveId" clId="{144F9724-9BDD-44A6-9EF6-D77BF99D418F}" dt="2022-05-04T08:53:57.270" v="742" actId="26606"/>
          <ac:spMkLst>
            <pc:docMk/>
            <pc:sldMk cId="4069219838" sldId="256"/>
            <ac:spMk id="10" creationId="{2B566528-1B12-4246-9431-5C2D7D081168}"/>
          </ac:spMkLst>
        </pc:spChg>
        <pc:spChg chg="add del">
          <ac:chgData name="Fan Wu" userId="3c35487c73379fd2" providerId="LiveId" clId="{144F9724-9BDD-44A6-9EF6-D77BF99D418F}" dt="2022-05-04T09:31:19.846" v="1422" actId="26606"/>
          <ac:spMkLst>
            <pc:docMk/>
            <pc:sldMk cId="4069219838" sldId="256"/>
            <ac:spMk id="12" creationId="{2B566528-1B12-4246-9431-5C2D7D081168}"/>
          </ac:spMkLst>
        </pc:spChg>
        <pc:spChg chg="add del">
          <ac:chgData name="Fan Wu" userId="3c35487c73379fd2" providerId="LiveId" clId="{144F9724-9BDD-44A6-9EF6-D77BF99D418F}" dt="2022-05-04T08:53:51.346" v="740" actId="26606"/>
          <ac:spMkLst>
            <pc:docMk/>
            <pc:sldMk cId="4069219838" sldId="256"/>
            <ac:spMk id="13" creationId="{2B566528-1B12-4246-9431-5C2D7D081168}"/>
          </ac:spMkLst>
        </pc:spChg>
        <pc:spChg chg="add del">
          <ac:chgData name="Fan Wu" userId="3c35487c73379fd2" providerId="LiveId" clId="{144F9724-9BDD-44A6-9EF6-D77BF99D418F}" dt="2022-05-04T08:53:58.318" v="744" actId="26606"/>
          <ac:spMkLst>
            <pc:docMk/>
            <pc:sldMk cId="4069219838" sldId="256"/>
            <ac:spMk id="17" creationId="{441CF7D6-A660-431A-B0BB-140A0D5556B6}"/>
          </ac:spMkLst>
        </pc:spChg>
        <pc:spChg chg="add del">
          <ac:chgData name="Fan Wu" userId="3c35487c73379fd2" providerId="LiveId" clId="{144F9724-9BDD-44A6-9EF6-D77BF99D418F}" dt="2022-05-04T08:53:58.318" v="744" actId="26606"/>
          <ac:spMkLst>
            <pc:docMk/>
            <pc:sldMk cId="4069219838" sldId="256"/>
            <ac:spMk id="25" creationId="{2550BE34-C2B8-49B8-8519-67A8CAD51AE9}"/>
          </ac:spMkLst>
        </pc:spChg>
        <pc:spChg chg="add del">
          <ac:chgData name="Fan Wu" userId="3c35487c73379fd2" providerId="LiveId" clId="{144F9724-9BDD-44A6-9EF6-D77BF99D418F}" dt="2022-05-04T08:53:58.318" v="744" actId="26606"/>
          <ac:spMkLst>
            <pc:docMk/>
            <pc:sldMk cId="4069219838" sldId="256"/>
            <ac:spMk id="26" creationId="{A7457DD9-5A45-400A-AB4B-4B4EDECA25F1}"/>
          </ac:spMkLst>
        </pc:spChg>
        <pc:spChg chg="add del">
          <ac:chgData name="Fan Wu" userId="3c35487c73379fd2" providerId="LiveId" clId="{144F9724-9BDD-44A6-9EF6-D77BF99D418F}" dt="2022-05-04T08:53:58.318" v="744" actId="26606"/>
          <ac:spMkLst>
            <pc:docMk/>
            <pc:sldMk cId="4069219838" sldId="256"/>
            <ac:spMk id="27" creationId="{0570A85B-3810-4F95-97B0-CBF4CCDB381C}"/>
          </ac:spMkLst>
        </pc:spChg>
        <pc:spChg chg="add del">
          <ac:chgData name="Fan Wu" userId="3c35487c73379fd2" providerId="LiveId" clId="{144F9724-9BDD-44A6-9EF6-D77BF99D418F}" dt="2022-05-04T09:31:19.846" v="1422" actId="26606"/>
          <ac:spMkLst>
            <pc:docMk/>
            <pc:sldMk cId="4069219838" sldId="256"/>
            <ac:spMk id="29" creationId="{2B566528-1B12-4246-9431-5C2D7D081168}"/>
          </ac:spMkLst>
        </pc:spChg>
        <pc:grpChg chg="add del">
          <ac:chgData name="Fan Wu" userId="3c35487c73379fd2" providerId="LiveId" clId="{144F9724-9BDD-44A6-9EF6-D77BF99D418F}" dt="2022-05-04T08:53:57.270" v="742" actId="26606"/>
          <ac:grpSpMkLst>
            <pc:docMk/>
            <pc:sldMk cId="4069219838" sldId="256"/>
            <ac:grpSpMk id="11" creationId="{828A5161-06F1-46CF-8AD7-844680A59E13}"/>
          </ac:grpSpMkLst>
        </pc:grpChg>
        <pc:grpChg chg="add del">
          <ac:chgData name="Fan Wu" userId="3c35487c73379fd2" providerId="LiveId" clId="{144F9724-9BDD-44A6-9EF6-D77BF99D418F}" dt="2022-05-04T09:31:19.846" v="1422" actId="26606"/>
          <ac:grpSpMkLst>
            <pc:docMk/>
            <pc:sldMk cId="4069219838" sldId="256"/>
            <ac:grpSpMk id="14" creationId="{828A5161-06F1-46CF-8AD7-844680A59E13}"/>
          </ac:grpSpMkLst>
        </pc:grpChg>
        <pc:grpChg chg="add del">
          <ac:chgData name="Fan Wu" userId="3c35487c73379fd2" providerId="LiveId" clId="{144F9724-9BDD-44A6-9EF6-D77BF99D418F}" dt="2022-05-04T08:53:51.346" v="740" actId="26606"/>
          <ac:grpSpMkLst>
            <pc:docMk/>
            <pc:sldMk cId="4069219838" sldId="256"/>
            <ac:grpSpMk id="15" creationId="{828A5161-06F1-46CF-8AD7-844680A59E13}"/>
          </ac:grpSpMkLst>
        </pc:grpChg>
        <pc:grpChg chg="add del">
          <ac:chgData name="Fan Wu" userId="3c35487c73379fd2" providerId="LiveId" clId="{144F9724-9BDD-44A6-9EF6-D77BF99D418F}" dt="2022-05-04T08:53:57.270" v="742" actId="26606"/>
          <ac:grpSpMkLst>
            <pc:docMk/>
            <pc:sldMk cId="4069219838" sldId="256"/>
            <ac:grpSpMk id="18" creationId="{5995D10D-E9C9-47DB-AE7E-801FEF38F5C9}"/>
          </ac:grpSpMkLst>
        </pc:grpChg>
        <pc:grpChg chg="add del">
          <ac:chgData name="Fan Wu" userId="3c35487c73379fd2" providerId="LiveId" clId="{144F9724-9BDD-44A6-9EF6-D77BF99D418F}" dt="2022-05-04T08:53:51.346" v="740" actId="26606"/>
          <ac:grpSpMkLst>
            <pc:docMk/>
            <pc:sldMk cId="4069219838" sldId="256"/>
            <ac:grpSpMk id="19" creationId="{5995D10D-E9C9-47DB-AE7E-801FEF38F5C9}"/>
          </ac:grpSpMkLst>
        </pc:grpChg>
        <pc:grpChg chg="add del">
          <ac:chgData name="Fan Wu" userId="3c35487c73379fd2" providerId="LiveId" clId="{144F9724-9BDD-44A6-9EF6-D77BF99D418F}" dt="2022-05-04T09:31:19.846" v="1422" actId="26606"/>
          <ac:grpSpMkLst>
            <pc:docMk/>
            <pc:sldMk cId="4069219838" sldId="256"/>
            <ac:grpSpMk id="23" creationId="{5995D10D-E9C9-47DB-AE7E-801FEF38F5C9}"/>
          </ac:grpSpMkLst>
        </pc:grpChg>
        <pc:grpChg chg="add del">
          <ac:chgData name="Fan Wu" userId="3c35487c73379fd2" providerId="LiveId" clId="{144F9724-9BDD-44A6-9EF6-D77BF99D418F}" dt="2022-05-04T09:31:19.846" v="1422" actId="26606"/>
          <ac:grpSpMkLst>
            <pc:docMk/>
            <pc:sldMk cId="4069219838" sldId="256"/>
            <ac:grpSpMk id="31" creationId="{5995D10D-E9C9-47DB-AE7E-801FEF38F5C9}"/>
          </ac:grpSpMkLst>
        </pc:grpChg>
        <pc:grpChg chg="add del">
          <ac:chgData name="Fan Wu" userId="3c35487c73379fd2" providerId="LiveId" clId="{144F9724-9BDD-44A6-9EF6-D77BF99D418F}" dt="2022-05-04T09:31:19.846" v="1422" actId="26606"/>
          <ac:grpSpMkLst>
            <pc:docMk/>
            <pc:sldMk cId="4069219838" sldId="256"/>
            <ac:grpSpMk id="35" creationId="{828A5161-06F1-46CF-8AD7-844680A59E13}"/>
          </ac:grpSpMkLst>
        </pc:grpChg>
        <pc:picChg chg="add mod">
          <ac:chgData name="Fan Wu" userId="3c35487c73379fd2" providerId="LiveId" clId="{144F9724-9BDD-44A6-9EF6-D77BF99D418F}" dt="2022-05-04T09:31:27.060" v="1424" actId="14100"/>
          <ac:picMkLst>
            <pc:docMk/>
            <pc:sldMk cId="4069219838" sldId="256"/>
            <ac:picMk id="8" creationId="{3BE6B236-92A1-66C1-392F-EB479FC4F0A4}"/>
          </ac:picMkLst>
        </pc:picChg>
        <pc:picChg chg="add del mod">
          <ac:chgData name="Fan Wu" userId="3c35487c73379fd2" providerId="LiveId" clId="{144F9724-9BDD-44A6-9EF6-D77BF99D418F}" dt="2022-05-04T09:32:08.447" v="1427" actId="478"/>
          <ac:picMkLst>
            <pc:docMk/>
            <pc:sldMk cId="4069219838" sldId="256"/>
            <ac:picMk id="24" creationId="{24982695-75EB-1AF2-89E0-3562616CC6F7}"/>
          </ac:picMkLst>
        </pc:picChg>
        <pc:picChg chg="add mod">
          <ac:chgData name="Fan Wu" userId="3c35487c73379fd2" providerId="LiveId" clId="{144F9724-9BDD-44A6-9EF6-D77BF99D418F}" dt="2022-05-04T09:32:36.398" v="1532" actId="1076"/>
          <ac:picMkLst>
            <pc:docMk/>
            <pc:sldMk cId="4069219838" sldId="256"/>
            <ac:picMk id="30" creationId="{822CDCE6-FFD1-E2DD-DFAB-A88AF42176CF}"/>
          </ac:picMkLst>
        </pc:picChg>
      </pc:sldChg>
      <pc:sldChg chg="addSp delSp modSp add mod modNotesTx">
        <pc:chgData name="Fan Wu" userId="3c35487c73379fd2" providerId="LiveId" clId="{144F9724-9BDD-44A6-9EF6-D77BF99D418F}" dt="2022-05-04T10:02:19.012" v="2889" actId="20577"/>
        <pc:sldMkLst>
          <pc:docMk/>
          <pc:sldMk cId="3163880796" sldId="257"/>
        </pc:sldMkLst>
        <pc:spChg chg="add mod">
          <ac:chgData name="Fan Wu" userId="3c35487c73379fd2" providerId="LiveId" clId="{144F9724-9BDD-44A6-9EF6-D77BF99D418F}" dt="2022-05-04T09:34:24.706" v="1553" actId="20577"/>
          <ac:spMkLst>
            <pc:docMk/>
            <pc:sldMk cId="3163880796" sldId="257"/>
            <ac:spMk id="2" creationId="{0D6DF82D-D694-5D70-9B98-7E69F4D820C6}"/>
          </ac:spMkLst>
        </pc:spChg>
        <pc:spChg chg="add mod">
          <ac:chgData name="Fan Wu" userId="3c35487c73379fd2" providerId="LiveId" clId="{144F9724-9BDD-44A6-9EF6-D77BF99D418F}" dt="2022-05-04T09:48:19.630" v="2101" actId="20577"/>
          <ac:spMkLst>
            <pc:docMk/>
            <pc:sldMk cId="3163880796" sldId="257"/>
            <ac:spMk id="5" creationId="{2E78E152-2637-45D9-1F99-B4237315948F}"/>
          </ac:spMkLst>
        </pc:spChg>
        <pc:picChg chg="add mod">
          <ac:chgData name="Fan Wu" userId="3c35487c73379fd2" providerId="LiveId" clId="{144F9724-9BDD-44A6-9EF6-D77BF99D418F}" dt="2022-05-04T10:02:10.487" v="2881" actId="14100"/>
          <ac:picMkLst>
            <pc:docMk/>
            <pc:sldMk cId="3163880796" sldId="257"/>
            <ac:picMk id="4" creationId="{426C16BC-25CA-D985-2239-ED95F95F9C48}"/>
          </ac:picMkLst>
        </pc:picChg>
        <pc:picChg chg="add del mod">
          <ac:chgData name="Fan Wu" userId="3c35487c73379fd2" providerId="LiveId" clId="{144F9724-9BDD-44A6-9EF6-D77BF99D418F}" dt="2022-05-04T10:02:12.051" v="2883" actId="22"/>
          <ac:picMkLst>
            <pc:docMk/>
            <pc:sldMk cId="3163880796" sldId="257"/>
            <ac:picMk id="7" creationId="{17795A4B-D747-7E52-3B0D-855197F48537}"/>
          </ac:picMkLst>
        </pc:picChg>
      </pc:sldChg>
      <pc:sldChg chg="addSp modSp add mod modNotesTx">
        <pc:chgData name="Fan Wu" userId="3c35487c73379fd2" providerId="LiveId" clId="{144F9724-9BDD-44A6-9EF6-D77BF99D418F}" dt="2022-05-04T10:18:06.423" v="4130" actId="20577"/>
        <pc:sldMkLst>
          <pc:docMk/>
          <pc:sldMk cId="41802239" sldId="258"/>
        </pc:sldMkLst>
        <pc:spChg chg="add mod">
          <ac:chgData name="Fan Wu" userId="3c35487c73379fd2" providerId="LiveId" clId="{144F9724-9BDD-44A6-9EF6-D77BF99D418F}" dt="2022-05-04T10:15:21.291" v="3839" actId="20577"/>
          <ac:spMkLst>
            <pc:docMk/>
            <pc:sldMk cId="41802239" sldId="258"/>
            <ac:spMk id="2" creationId="{732222C5-7A40-93BD-AA95-FE6055E4A93D}"/>
          </ac:spMkLst>
        </pc:spChg>
        <pc:spChg chg="add mod">
          <ac:chgData name="Fan Wu" userId="3c35487c73379fd2" providerId="LiveId" clId="{144F9724-9BDD-44A6-9EF6-D77BF99D418F}" dt="2022-05-04T10:16:06.397" v="3847" actId="14100"/>
          <ac:spMkLst>
            <pc:docMk/>
            <pc:sldMk cId="41802239" sldId="258"/>
            <ac:spMk id="3" creationId="{97FD8869-B50D-71BF-BE4B-0F85D73DE402}"/>
          </ac:spMkLst>
        </pc:spChg>
        <pc:picChg chg="add mod">
          <ac:chgData name="Fan Wu" userId="3c35487c73379fd2" providerId="LiveId" clId="{144F9724-9BDD-44A6-9EF6-D77BF99D418F}" dt="2022-05-04T10:15:56.718" v="3845" actId="14100"/>
          <ac:picMkLst>
            <pc:docMk/>
            <pc:sldMk cId="41802239" sldId="258"/>
            <ac:picMk id="5" creationId="{CADC4C61-EC84-2271-FC5C-158C8B7E1DD0}"/>
          </ac:picMkLst>
        </pc:picChg>
      </pc:sldChg>
      <pc:sldChg chg="addSp modSp add mod ord">
        <pc:chgData name="Fan Wu" userId="3c35487c73379fd2" providerId="LiveId" clId="{144F9724-9BDD-44A6-9EF6-D77BF99D418F}" dt="2022-05-04T10:19:07.083" v="4146" actId="1076"/>
        <pc:sldMkLst>
          <pc:docMk/>
          <pc:sldMk cId="3737890003" sldId="259"/>
        </pc:sldMkLst>
        <pc:spChg chg="add mod">
          <ac:chgData name="Fan Wu" userId="3c35487c73379fd2" providerId="LiveId" clId="{144F9724-9BDD-44A6-9EF6-D77BF99D418F}" dt="2022-05-04T10:19:07.083" v="4146" actId="1076"/>
          <ac:spMkLst>
            <pc:docMk/>
            <pc:sldMk cId="3737890003" sldId="259"/>
            <ac:spMk id="3" creationId="{B22FD540-12F7-09DE-3FE3-4AD0F5F75B2F}"/>
          </ac:spMkLst>
        </pc:spChg>
        <pc:spChg chg="add mod">
          <ac:chgData name="Fan Wu" userId="3c35487c73379fd2" providerId="LiveId" clId="{144F9724-9BDD-44A6-9EF6-D77BF99D418F}" dt="2022-05-04T10:18:59.726" v="4144" actId="20577"/>
          <ac:spMkLst>
            <pc:docMk/>
            <pc:sldMk cId="3737890003" sldId="259"/>
            <ac:spMk id="4" creationId="{2F10D2BB-33FC-878C-03BE-B900BCFA8F74}"/>
          </ac:spMkLst>
        </pc:spChg>
      </pc:sldChg>
      <pc:sldChg chg="addSp modSp add mod modNotesTx">
        <pc:chgData name="Fan Wu" userId="3c35487c73379fd2" providerId="LiveId" clId="{144F9724-9BDD-44A6-9EF6-D77BF99D418F}" dt="2022-05-04T13:37:28.847" v="5948" actId="1076"/>
        <pc:sldMkLst>
          <pc:docMk/>
          <pc:sldMk cId="1362974493" sldId="260"/>
        </pc:sldMkLst>
        <pc:spChg chg="add mod">
          <ac:chgData name="Fan Wu" userId="3c35487c73379fd2" providerId="LiveId" clId="{144F9724-9BDD-44A6-9EF6-D77BF99D418F}" dt="2022-05-04T10:40:33.542" v="4170"/>
          <ac:spMkLst>
            <pc:docMk/>
            <pc:sldMk cId="1362974493" sldId="260"/>
            <ac:spMk id="2" creationId="{710B4E8B-71E6-07EE-BAAF-B5E4B40806FD}"/>
          </ac:spMkLst>
        </pc:spChg>
        <pc:spChg chg="add mod">
          <ac:chgData name="Fan Wu" userId="3c35487c73379fd2" providerId="LiveId" clId="{144F9724-9BDD-44A6-9EF6-D77BF99D418F}" dt="2022-05-04T13:37:25.040" v="5945" actId="14100"/>
          <ac:spMkLst>
            <pc:docMk/>
            <pc:sldMk cId="1362974493" sldId="260"/>
            <ac:spMk id="3" creationId="{40268E91-8A44-0BE5-61C0-8A356DB4C827}"/>
          </ac:spMkLst>
        </pc:spChg>
        <pc:picChg chg="add mod">
          <ac:chgData name="Fan Wu" userId="3c35487c73379fd2" providerId="LiveId" clId="{144F9724-9BDD-44A6-9EF6-D77BF99D418F}" dt="2022-05-04T13:37:28.847" v="5948" actId="1076"/>
          <ac:picMkLst>
            <pc:docMk/>
            <pc:sldMk cId="1362974493" sldId="260"/>
            <ac:picMk id="5" creationId="{57D66351-3B5C-2DEA-75D6-19C54DE4C2DA}"/>
          </ac:picMkLst>
        </pc:picChg>
      </pc:sldChg>
      <pc:sldChg chg="addSp modSp add mod">
        <pc:chgData name="Fan Wu" userId="3c35487c73379fd2" providerId="LiveId" clId="{144F9724-9BDD-44A6-9EF6-D77BF99D418F}" dt="2022-05-04T14:04:52.003" v="6947" actId="1076"/>
        <pc:sldMkLst>
          <pc:docMk/>
          <pc:sldMk cId="1138661494" sldId="261"/>
        </pc:sldMkLst>
        <pc:spChg chg="add mod">
          <ac:chgData name="Fan Wu" userId="3c35487c73379fd2" providerId="LiveId" clId="{144F9724-9BDD-44A6-9EF6-D77BF99D418F}" dt="2022-05-04T13:54:27.396" v="6153"/>
          <ac:spMkLst>
            <pc:docMk/>
            <pc:sldMk cId="1138661494" sldId="261"/>
            <ac:spMk id="2" creationId="{0D30A5A5-D242-DD85-60C7-25137BCEC396}"/>
          </ac:spMkLst>
        </pc:spChg>
        <pc:spChg chg="add mod">
          <ac:chgData name="Fan Wu" userId="3c35487c73379fd2" providerId="LiveId" clId="{144F9724-9BDD-44A6-9EF6-D77BF99D418F}" dt="2022-05-04T13:57:42.113" v="6635" actId="1076"/>
          <ac:spMkLst>
            <pc:docMk/>
            <pc:sldMk cId="1138661494" sldId="261"/>
            <ac:spMk id="3" creationId="{EE10AF7C-3CFB-3E6E-4A0D-A04B65896220}"/>
          </ac:spMkLst>
        </pc:spChg>
        <pc:spChg chg="add mod">
          <ac:chgData name="Fan Wu" userId="3c35487c73379fd2" providerId="LiveId" clId="{144F9724-9BDD-44A6-9EF6-D77BF99D418F}" dt="2022-05-04T14:04:52.003" v="6947" actId="1076"/>
          <ac:spMkLst>
            <pc:docMk/>
            <pc:sldMk cId="1138661494" sldId="261"/>
            <ac:spMk id="6" creationId="{CBC84B6E-90B7-7758-D1DD-B66EA23474AB}"/>
          </ac:spMkLst>
        </pc:spChg>
        <pc:picChg chg="add mod">
          <ac:chgData name="Fan Wu" userId="3c35487c73379fd2" providerId="LiveId" clId="{144F9724-9BDD-44A6-9EF6-D77BF99D418F}" dt="2022-05-04T13:58:19.746" v="6637" actId="1076"/>
          <ac:picMkLst>
            <pc:docMk/>
            <pc:sldMk cId="1138661494" sldId="261"/>
            <ac:picMk id="5" creationId="{A56FABA2-051B-7F1C-DC35-1E35AAEBFC5A}"/>
          </ac:picMkLst>
        </pc:picChg>
      </pc:sldChg>
      <pc:sldChg chg="addSp modSp add mod">
        <pc:chgData name="Fan Wu" userId="3c35487c73379fd2" providerId="LiveId" clId="{144F9724-9BDD-44A6-9EF6-D77BF99D418F}" dt="2022-05-04T14:08:21.183" v="7396" actId="20577"/>
        <pc:sldMkLst>
          <pc:docMk/>
          <pc:sldMk cId="2081857721" sldId="262"/>
        </pc:sldMkLst>
        <pc:spChg chg="add mod">
          <ac:chgData name="Fan Wu" userId="3c35487c73379fd2" providerId="LiveId" clId="{144F9724-9BDD-44A6-9EF6-D77BF99D418F}" dt="2022-05-04T14:05:40.139" v="6970"/>
          <ac:spMkLst>
            <pc:docMk/>
            <pc:sldMk cId="2081857721" sldId="262"/>
            <ac:spMk id="2" creationId="{6E186905-26A8-CE07-5C7A-00E481495561}"/>
          </ac:spMkLst>
        </pc:spChg>
        <pc:spChg chg="add mod">
          <ac:chgData name="Fan Wu" userId="3c35487c73379fd2" providerId="LiveId" clId="{144F9724-9BDD-44A6-9EF6-D77BF99D418F}" dt="2022-05-04T14:07:02.488" v="7311" actId="20577"/>
          <ac:spMkLst>
            <pc:docMk/>
            <pc:sldMk cId="2081857721" sldId="262"/>
            <ac:spMk id="3" creationId="{B4E75073-FF75-B983-D5BC-845CF86E155B}"/>
          </ac:spMkLst>
        </pc:spChg>
        <pc:spChg chg="add mod">
          <ac:chgData name="Fan Wu" userId="3c35487c73379fd2" providerId="LiveId" clId="{144F9724-9BDD-44A6-9EF6-D77BF99D418F}" dt="2022-05-04T14:08:21.183" v="7396" actId="20577"/>
          <ac:spMkLst>
            <pc:docMk/>
            <pc:sldMk cId="2081857721" sldId="262"/>
            <ac:spMk id="6" creationId="{A5A85E7B-D97A-D4E4-E216-354BC2B4C83C}"/>
          </ac:spMkLst>
        </pc:spChg>
        <pc:picChg chg="add mod">
          <ac:chgData name="Fan Wu" userId="3c35487c73379fd2" providerId="LiveId" clId="{144F9724-9BDD-44A6-9EF6-D77BF99D418F}" dt="2022-05-04T14:07:52.706" v="7314" actId="1076"/>
          <ac:picMkLst>
            <pc:docMk/>
            <pc:sldMk cId="2081857721" sldId="262"/>
            <ac:picMk id="5" creationId="{E8D7795D-72EA-62E5-6019-4326E7AD2312}"/>
          </ac:picMkLst>
        </pc:picChg>
      </pc:sldChg>
      <pc:sldChg chg="addSp modSp add mod modNotesTx">
        <pc:chgData name="Fan Wu" userId="3c35487c73379fd2" providerId="LiveId" clId="{144F9724-9BDD-44A6-9EF6-D77BF99D418F}" dt="2022-05-04T14:23:00.430" v="8379" actId="20577"/>
        <pc:sldMkLst>
          <pc:docMk/>
          <pc:sldMk cId="2482197281" sldId="263"/>
        </pc:sldMkLst>
        <pc:spChg chg="add mod">
          <ac:chgData name="Fan Wu" userId="3c35487c73379fd2" providerId="LiveId" clId="{144F9724-9BDD-44A6-9EF6-D77BF99D418F}" dt="2022-05-04T14:16:23.210" v="7406"/>
          <ac:spMkLst>
            <pc:docMk/>
            <pc:sldMk cId="2482197281" sldId="263"/>
            <ac:spMk id="2" creationId="{F5AC8568-53B6-123F-C214-719B8FA9913C}"/>
          </ac:spMkLst>
        </pc:spChg>
        <pc:spChg chg="add mod">
          <ac:chgData name="Fan Wu" userId="3c35487c73379fd2" providerId="LiveId" clId="{144F9724-9BDD-44A6-9EF6-D77BF99D418F}" dt="2022-05-04T14:21:33.856" v="8285"/>
          <ac:spMkLst>
            <pc:docMk/>
            <pc:sldMk cId="2482197281" sldId="263"/>
            <ac:spMk id="3" creationId="{F198E43D-4F98-0E37-38A9-54889B06339A}"/>
          </ac:spMkLst>
        </pc:spChg>
        <pc:picChg chg="add mod">
          <ac:chgData name="Fan Wu" userId="3c35487c73379fd2" providerId="LiveId" clId="{144F9724-9BDD-44A6-9EF6-D77BF99D418F}" dt="2022-05-04T14:22:25.360" v="8291" actId="1076"/>
          <ac:picMkLst>
            <pc:docMk/>
            <pc:sldMk cId="2482197281" sldId="263"/>
            <ac:picMk id="5" creationId="{82A16E42-C40B-4F59-7880-4B0CFFEACE7F}"/>
          </ac:picMkLst>
        </pc:picChg>
      </pc:sldChg>
      <pc:sldChg chg="addSp modSp add mod modNotesTx">
        <pc:chgData name="Fan Wu" userId="3c35487c73379fd2" providerId="LiveId" clId="{144F9724-9BDD-44A6-9EF6-D77BF99D418F}" dt="2022-05-04T14:53:26.980" v="9912" actId="20577"/>
        <pc:sldMkLst>
          <pc:docMk/>
          <pc:sldMk cId="609174549" sldId="264"/>
        </pc:sldMkLst>
        <pc:spChg chg="add mod">
          <ac:chgData name="Fan Wu" userId="3c35487c73379fd2" providerId="LiveId" clId="{144F9724-9BDD-44A6-9EF6-D77BF99D418F}" dt="2022-05-04T14:24:06.965" v="8389"/>
          <ac:spMkLst>
            <pc:docMk/>
            <pc:sldMk cId="609174549" sldId="264"/>
            <ac:spMk id="2" creationId="{F526FEF5-743A-9FA2-2DF8-492CDEE99A7B}"/>
          </ac:spMkLst>
        </pc:spChg>
        <pc:spChg chg="add mod">
          <ac:chgData name="Fan Wu" userId="3c35487c73379fd2" providerId="LiveId" clId="{144F9724-9BDD-44A6-9EF6-D77BF99D418F}" dt="2022-05-04T14:38:13.085" v="9542"/>
          <ac:spMkLst>
            <pc:docMk/>
            <pc:sldMk cId="609174549" sldId="264"/>
            <ac:spMk id="3" creationId="{4C82E45A-686B-0D6B-A7EB-5EFF0415E8E6}"/>
          </ac:spMkLst>
        </pc:spChg>
        <pc:spChg chg="add mod">
          <ac:chgData name="Fan Wu" userId="3c35487c73379fd2" providerId="LiveId" clId="{144F9724-9BDD-44A6-9EF6-D77BF99D418F}" dt="2022-05-04T14:36:57.405" v="9498"/>
          <ac:spMkLst>
            <pc:docMk/>
            <pc:sldMk cId="609174549" sldId="264"/>
            <ac:spMk id="6" creationId="{17FE55E9-F954-242F-2C7D-B0752885CFA6}"/>
          </ac:spMkLst>
        </pc:spChg>
        <pc:picChg chg="add mod">
          <ac:chgData name="Fan Wu" userId="3c35487c73379fd2" providerId="LiveId" clId="{144F9724-9BDD-44A6-9EF6-D77BF99D418F}" dt="2022-05-04T14:34:21.778" v="9268" actId="1076"/>
          <ac:picMkLst>
            <pc:docMk/>
            <pc:sldMk cId="609174549" sldId="264"/>
            <ac:picMk id="5" creationId="{270F9E10-5040-AB8E-1AAA-9702D85762D6}"/>
          </ac:picMkLst>
        </pc:picChg>
      </pc:sldChg>
      <pc:sldChg chg="addSp modSp add mod">
        <pc:chgData name="Fan Wu" userId="3c35487c73379fd2" providerId="LiveId" clId="{144F9724-9BDD-44A6-9EF6-D77BF99D418F}" dt="2022-05-04T15:12:41.219" v="10974"/>
        <pc:sldMkLst>
          <pc:docMk/>
          <pc:sldMk cId="3184596090" sldId="265"/>
        </pc:sldMkLst>
        <pc:spChg chg="add mod">
          <ac:chgData name="Fan Wu" userId="3c35487c73379fd2" providerId="LiveId" clId="{144F9724-9BDD-44A6-9EF6-D77BF99D418F}" dt="2022-05-04T14:54:08.197" v="9932"/>
          <ac:spMkLst>
            <pc:docMk/>
            <pc:sldMk cId="3184596090" sldId="265"/>
            <ac:spMk id="2" creationId="{41C7C6ED-9B87-7994-3FBB-C6DDD348378C}"/>
          </ac:spMkLst>
        </pc:spChg>
        <pc:spChg chg="add mod">
          <ac:chgData name="Fan Wu" userId="3c35487c73379fd2" providerId="LiveId" clId="{144F9724-9BDD-44A6-9EF6-D77BF99D418F}" dt="2022-05-04T15:07:42.621" v="10586"/>
          <ac:spMkLst>
            <pc:docMk/>
            <pc:sldMk cId="3184596090" sldId="265"/>
            <ac:spMk id="3" creationId="{D68E0D91-4D84-DDA4-13E0-822CA8F992BD}"/>
          </ac:spMkLst>
        </pc:spChg>
        <pc:spChg chg="add mod">
          <ac:chgData name="Fan Wu" userId="3c35487c73379fd2" providerId="LiveId" clId="{144F9724-9BDD-44A6-9EF6-D77BF99D418F}" dt="2022-05-04T15:12:41.219" v="10974"/>
          <ac:spMkLst>
            <pc:docMk/>
            <pc:sldMk cId="3184596090" sldId="265"/>
            <ac:spMk id="6" creationId="{84CE3087-0164-ACE1-7849-7C6B35B6C0BC}"/>
          </ac:spMkLst>
        </pc:spChg>
        <pc:picChg chg="add mod">
          <ac:chgData name="Fan Wu" userId="3c35487c73379fd2" providerId="LiveId" clId="{144F9724-9BDD-44A6-9EF6-D77BF99D418F}" dt="2022-05-04T15:08:22.737" v="10599" actId="14100"/>
          <ac:picMkLst>
            <pc:docMk/>
            <pc:sldMk cId="3184596090" sldId="265"/>
            <ac:picMk id="5" creationId="{0E18E556-801E-FE6B-3B6E-13B8B00F0384}"/>
          </ac:picMkLst>
        </pc:picChg>
      </pc:sldChg>
      <pc:sldChg chg="addSp modSp add mod modNotesTx">
        <pc:chgData name="Fan Wu" userId="3c35487c73379fd2" providerId="LiveId" clId="{144F9724-9BDD-44A6-9EF6-D77BF99D418F}" dt="2022-05-04T15:30:11.831" v="12176" actId="1076"/>
        <pc:sldMkLst>
          <pc:docMk/>
          <pc:sldMk cId="2648794063" sldId="266"/>
        </pc:sldMkLst>
        <pc:spChg chg="add mod">
          <ac:chgData name="Fan Wu" userId="3c35487c73379fd2" providerId="LiveId" clId="{144F9724-9BDD-44A6-9EF6-D77BF99D418F}" dt="2022-05-04T15:17:45.363" v="10985"/>
          <ac:spMkLst>
            <pc:docMk/>
            <pc:sldMk cId="2648794063" sldId="266"/>
            <ac:spMk id="2" creationId="{52C42B52-E2D6-8F23-E8A7-0E33C031C2F9}"/>
          </ac:spMkLst>
        </pc:spChg>
        <pc:spChg chg="add mod">
          <ac:chgData name="Fan Wu" userId="3c35487c73379fd2" providerId="LiveId" clId="{144F9724-9BDD-44A6-9EF6-D77BF99D418F}" dt="2022-05-04T15:30:05.773" v="12174"/>
          <ac:spMkLst>
            <pc:docMk/>
            <pc:sldMk cId="2648794063" sldId="266"/>
            <ac:spMk id="5" creationId="{D9A2B843-4ACD-B7CA-D6FB-27EAFE47D993}"/>
          </ac:spMkLst>
        </pc:spChg>
        <pc:picChg chg="add mod">
          <ac:chgData name="Fan Wu" userId="3c35487c73379fd2" providerId="LiveId" clId="{144F9724-9BDD-44A6-9EF6-D77BF99D418F}" dt="2022-05-04T15:30:11.831" v="12176" actId="1076"/>
          <ac:picMkLst>
            <pc:docMk/>
            <pc:sldMk cId="2648794063" sldId="266"/>
            <ac:picMk id="4" creationId="{F099400C-1E39-E3BF-E72D-24FC14D8896F}"/>
          </ac:picMkLst>
        </pc:picChg>
      </pc:sldChg>
      <pc:sldChg chg="addSp modSp add mod">
        <pc:chgData name="Fan Wu" userId="3c35487c73379fd2" providerId="LiveId" clId="{144F9724-9BDD-44A6-9EF6-D77BF99D418F}" dt="2022-05-04T15:30:57.737" v="12213" actId="1076"/>
        <pc:sldMkLst>
          <pc:docMk/>
          <pc:sldMk cId="901806546" sldId="267"/>
        </pc:sldMkLst>
        <pc:spChg chg="add mod">
          <ac:chgData name="Fan Wu" userId="3c35487c73379fd2" providerId="LiveId" clId="{144F9724-9BDD-44A6-9EF6-D77BF99D418F}" dt="2022-05-04T15:30:42.966" v="12206"/>
          <ac:spMkLst>
            <pc:docMk/>
            <pc:sldMk cId="901806546" sldId="267"/>
            <ac:spMk id="4" creationId="{FFDE74EF-C6FD-1EEC-2B8F-6F99D55BBAEE}"/>
          </ac:spMkLst>
        </pc:spChg>
        <pc:picChg chg="add mod">
          <ac:chgData name="Fan Wu" userId="3c35487c73379fd2" providerId="LiveId" clId="{144F9724-9BDD-44A6-9EF6-D77BF99D418F}" dt="2022-05-04T15:30:57.737" v="12213" actId="1076"/>
          <ac:picMkLst>
            <pc:docMk/>
            <pc:sldMk cId="901806546" sldId="267"/>
            <ac:picMk id="3" creationId="{DE58A440-72AF-E79C-FA97-4AC20E595E4A}"/>
          </ac:picMkLst>
        </pc:picChg>
      </pc:sldChg>
      <pc:sldChg chg="add">
        <pc:chgData name="Fan Wu" userId="3c35487c73379fd2" providerId="LiveId" clId="{144F9724-9BDD-44A6-9EF6-D77BF99D418F}" dt="2022-05-04T08:47:33.546" v="12"/>
        <pc:sldMkLst>
          <pc:docMk/>
          <pc:sldMk cId="3444126147" sldId="268"/>
        </pc:sldMkLst>
      </pc:sldChg>
      <pc:sldChg chg="add">
        <pc:chgData name="Fan Wu" userId="3c35487c73379fd2" providerId="LiveId" clId="{144F9724-9BDD-44A6-9EF6-D77BF99D418F}" dt="2022-05-04T08:47:33.702" v="13"/>
        <pc:sldMkLst>
          <pc:docMk/>
          <pc:sldMk cId="826637252" sldId="269"/>
        </pc:sldMkLst>
      </pc:sldChg>
      <pc:sldChg chg="add">
        <pc:chgData name="Fan Wu" userId="3c35487c73379fd2" providerId="LiveId" clId="{144F9724-9BDD-44A6-9EF6-D77BF99D418F}" dt="2022-05-04T08:47:33.865" v="14"/>
        <pc:sldMkLst>
          <pc:docMk/>
          <pc:sldMk cId="3349688529" sldId="270"/>
        </pc:sldMkLst>
      </pc:sldChg>
      <pc:sldChg chg="add">
        <pc:chgData name="Fan Wu" userId="3c35487c73379fd2" providerId="LiveId" clId="{144F9724-9BDD-44A6-9EF6-D77BF99D418F}" dt="2022-05-04T08:47:34.021" v="15"/>
        <pc:sldMkLst>
          <pc:docMk/>
          <pc:sldMk cId="2496975166" sldId="271"/>
        </pc:sldMkLst>
      </pc:sldChg>
      <pc:sldChg chg="add">
        <pc:chgData name="Fan Wu" userId="3c35487c73379fd2" providerId="LiveId" clId="{144F9724-9BDD-44A6-9EF6-D77BF99D418F}" dt="2022-05-04T08:47:34.203" v="16"/>
        <pc:sldMkLst>
          <pc:docMk/>
          <pc:sldMk cId="1958070402" sldId="272"/>
        </pc:sldMkLst>
      </pc:sldChg>
      <pc:sldChg chg="add">
        <pc:chgData name="Fan Wu" userId="3c35487c73379fd2" providerId="LiveId" clId="{144F9724-9BDD-44A6-9EF6-D77BF99D418F}" dt="2022-05-04T08:47:34.385" v="17"/>
        <pc:sldMkLst>
          <pc:docMk/>
          <pc:sldMk cId="386780628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99404-BC6B-4DFE-8EE4-43CF079470F5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80F6F-7547-423B-A2DB-4E319CA68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75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HTMLDocumentParser</a:t>
            </a:r>
            <a:r>
              <a:rPr lang="en-US" altLang="zh-CN" dirty="0"/>
              <a:t> </a:t>
            </a:r>
            <a:r>
              <a:rPr lang="zh-CN" altLang="en-US" dirty="0"/>
              <a:t>负责解析 </a:t>
            </a:r>
            <a:r>
              <a:rPr lang="en-US" altLang="zh-CN" dirty="0"/>
              <a:t>HTML </a:t>
            </a:r>
            <a:r>
              <a:rPr lang="zh-CN" altLang="en-US" dirty="0"/>
              <a:t>中的 </a:t>
            </a:r>
            <a:r>
              <a:rPr lang="en-US" altLang="zh-CN" dirty="0"/>
              <a:t>token</a:t>
            </a:r>
            <a:r>
              <a:rPr lang="zh-CN" altLang="en-US" dirty="0"/>
              <a:t>，生成对象模型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（</a:t>
            </a:r>
            <a:r>
              <a:rPr lang="en-US" altLang="zh-CN" b="0" dirty="0"/>
              <a:t>third_party/blink/renderer/core/html/parser/</a:t>
            </a:r>
            <a:r>
              <a:rPr lang="en-US" altLang="zh-CN" b="0" dirty="0" err="1"/>
              <a:t>html_document_parser.h</a:t>
            </a:r>
            <a:r>
              <a:rPr lang="zh-CN" altLang="en-US" b="0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HTMLTreeBuilder</a:t>
            </a:r>
            <a:r>
              <a:rPr lang="en-US" altLang="zh-CN" dirty="0"/>
              <a:t> </a:t>
            </a:r>
            <a:r>
              <a:rPr lang="zh-CN" altLang="en-US" dirty="0"/>
              <a:t>负责生成一棵完整的 </a:t>
            </a:r>
            <a:r>
              <a:rPr lang="en-US" altLang="zh-CN" dirty="0"/>
              <a:t>DOM </a:t>
            </a:r>
            <a:r>
              <a:rPr lang="zh-CN" altLang="en-US" dirty="0"/>
              <a:t>树，同一个 </a:t>
            </a:r>
            <a:r>
              <a:rPr lang="en-US" altLang="zh-CN" dirty="0"/>
              <a:t>HTML </a:t>
            </a:r>
            <a:r>
              <a:rPr lang="zh-CN" altLang="en-US" dirty="0"/>
              <a:t>文档可以包含多个 </a:t>
            </a:r>
            <a:r>
              <a:rPr lang="en-US" altLang="zh-CN" dirty="0"/>
              <a:t>DOM </a:t>
            </a:r>
            <a:r>
              <a:rPr lang="zh-CN" altLang="en-US" dirty="0"/>
              <a:t>树，自定义元素具有一棵 </a:t>
            </a:r>
            <a:r>
              <a:rPr lang="en-US" altLang="zh-CN" dirty="0"/>
              <a:t>Shadow Tree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third_party/blink/renderer/core/html/parser/</a:t>
            </a:r>
            <a:r>
              <a:rPr lang="en-US" altLang="zh-CN" dirty="0" err="1"/>
              <a:t>html_tree_builder.h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DOM</a:t>
            </a:r>
            <a:r>
              <a:rPr lang="zh-CN" altLang="en-US" dirty="0"/>
              <a:t>树上的每一个节点都对应网页里面的每一个元素，网页可以通过 </a:t>
            </a:r>
            <a:r>
              <a:rPr lang="en-US" altLang="zh-CN" dirty="0"/>
              <a:t>JavaScript </a:t>
            </a:r>
            <a:r>
              <a:rPr lang="zh-CN" altLang="en-US" dirty="0"/>
              <a:t>操作这棵 </a:t>
            </a:r>
            <a:r>
              <a:rPr lang="en-US" altLang="zh-CN" dirty="0"/>
              <a:t>DOM </a:t>
            </a:r>
            <a:r>
              <a:rPr lang="zh-CN" altLang="en-US" dirty="0"/>
              <a:t>树。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DOM Tree -&gt; Render Tree -&gt; Layer Tree</a:t>
            </a:r>
          </a:p>
          <a:p>
            <a:r>
              <a:rPr lang="en-US" altLang="zh-CN" dirty="0"/>
              <a:t>DOM Node -&gt; Render Object -&gt; Render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80F6F-7547-423B-A2DB-4E319CA687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7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渲染引擎会为特定的 </a:t>
            </a:r>
            <a:r>
              <a:rPr lang="en-US" altLang="zh-CN" dirty="0"/>
              <a:t>Render</a:t>
            </a:r>
            <a:r>
              <a:rPr lang="zh-CN" altLang="en-US" dirty="0"/>
              <a:t> </a:t>
            </a:r>
            <a:r>
              <a:rPr lang="en-US" altLang="zh-CN" dirty="0"/>
              <a:t>Object </a:t>
            </a:r>
            <a:r>
              <a:rPr lang="zh-CN" altLang="en-US" dirty="0"/>
              <a:t>生成相应的 </a:t>
            </a:r>
            <a:r>
              <a:rPr lang="en-US" altLang="zh-CN" dirty="0"/>
              <a:t>Render Layer</a:t>
            </a:r>
            <a:r>
              <a:rPr lang="zh-CN" altLang="en-US" dirty="0"/>
              <a:t>，不过如果该 </a:t>
            </a:r>
            <a:r>
              <a:rPr lang="en-US" altLang="zh-CN" dirty="0"/>
              <a:t>Render Object </a:t>
            </a:r>
            <a:r>
              <a:rPr lang="zh-CN" altLang="en-US" dirty="0"/>
              <a:t>的子节点没有相应的 </a:t>
            </a:r>
            <a:r>
              <a:rPr lang="en-US" altLang="zh-CN" dirty="0"/>
              <a:t>Render Layer</a:t>
            </a:r>
            <a:r>
              <a:rPr lang="zh-CN" altLang="en-US" dirty="0"/>
              <a:t>，那么它会从属于 父节点的 </a:t>
            </a:r>
            <a:r>
              <a:rPr lang="en-US" altLang="zh-CN" dirty="0"/>
              <a:t>Render Layer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渲染引擎会遍历每一个 </a:t>
            </a:r>
            <a:r>
              <a:rPr lang="en-US" altLang="zh-CN" dirty="0"/>
              <a:t>Render Layer</a:t>
            </a:r>
            <a:r>
              <a:rPr lang="zh-CN" altLang="en-US" dirty="0"/>
              <a:t>，再遍历从属于这个 </a:t>
            </a:r>
            <a:r>
              <a:rPr lang="en-US" altLang="zh-CN" dirty="0"/>
              <a:t>Render Layer </a:t>
            </a:r>
            <a:r>
              <a:rPr lang="zh-CN" altLang="en-US" dirty="0"/>
              <a:t>的 </a:t>
            </a:r>
            <a:r>
              <a:rPr lang="en-US" altLang="zh-CN" dirty="0"/>
              <a:t>Render Object</a:t>
            </a:r>
            <a:r>
              <a:rPr lang="zh-CN" altLang="en-US" dirty="0"/>
              <a:t>，将每一个 </a:t>
            </a:r>
            <a:r>
              <a:rPr lang="en-US" altLang="zh-CN" dirty="0"/>
              <a:t>Render Object </a:t>
            </a:r>
            <a:r>
              <a:rPr lang="zh-CN" altLang="en-US" dirty="0"/>
              <a:t>绘制出来。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Layer Tree </a:t>
            </a:r>
            <a:r>
              <a:rPr lang="zh-CN" altLang="en-US" dirty="0"/>
              <a:t>决定了网页绘制的顺序，从属于 </a:t>
            </a:r>
            <a:r>
              <a:rPr lang="en-US" altLang="zh-CN" dirty="0"/>
              <a:t>Render Layer </a:t>
            </a:r>
            <a:r>
              <a:rPr lang="zh-CN" altLang="en-US" dirty="0"/>
              <a:t>的 </a:t>
            </a:r>
            <a:r>
              <a:rPr lang="en-US" altLang="zh-CN" dirty="0"/>
              <a:t>Render Object </a:t>
            </a:r>
            <a:r>
              <a:rPr lang="zh-CN" altLang="en-US" dirty="0"/>
              <a:t>决定了这个 </a:t>
            </a:r>
            <a:r>
              <a:rPr lang="en-US" altLang="zh-CN" dirty="0"/>
              <a:t>Layer </a:t>
            </a:r>
            <a:r>
              <a:rPr lang="zh-CN" altLang="en-US" dirty="0"/>
              <a:t>的绘制内容。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&lt;canvas&gt;</a:t>
            </a:r>
            <a:r>
              <a:rPr lang="zh-CN" altLang="en-US" dirty="0"/>
              <a:t>，</a:t>
            </a:r>
            <a:r>
              <a:rPr lang="en-US" altLang="zh-CN" dirty="0"/>
              <a:t>&lt;video&gt; </a:t>
            </a:r>
            <a:r>
              <a:rPr lang="zh-CN" altLang="en-US" dirty="0"/>
              <a:t>等元素都会有一个 </a:t>
            </a:r>
            <a:r>
              <a:rPr lang="en-US" altLang="zh-CN" dirty="0"/>
              <a:t>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80F6F-7547-423B-A2DB-4E319CA687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9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布局操作发生在另外一个单独的树上，与 </a:t>
            </a:r>
            <a:r>
              <a:rPr lang="en-US" altLang="zh-CN" dirty="0"/>
              <a:t>DOM </a:t>
            </a:r>
            <a:r>
              <a:rPr lang="zh-CN" altLang="en-US" dirty="0"/>
              <a:t>对应。处理样式的过程中也会去创建这个布局树。布局阶段会便利所有的 </a:t>
            </a:r>
            <a:r>
              <a:rPr lang="en-US" altLang="zh-CN" dirty="0" err="1"/>
              <a:t>Layerout</a:t>
            </a:r>
            <a:r>
              <a:rPr lang="en-US" altLang="zh-CN" dirty="0"/>
              <a:t> Object</a:t>
            </a:r>
            <a:r>
              <a:rPr lang="zh-CN" altLang="en-US" dirty="0"/>
              <a:t> 进行计算。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80F6F-7547-423B-A2DB-4E319CA687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83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拥有自己的 </a:t>
            </a:r>
            <a:r>
              <a:rPr lang="en-US" altLang="zh-CN" dirty="0" err="1"/>
              <a:t>GraphicsLayer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RenderLayer</a:t>
            </a:r>
            <a:r>
              <a:rPr lang="en-US" altLang="zh-CN" dirty="0"/>
              <a:t> </a:t>
            </a:r>
            <a:r>
              <a:rPr lang="zh-CN" altLang="en-US" dirty="0"/>
              <a:t>在绘制的时候就会绘制在自己的缓存里面。</a:t>
            </a:r>
            <a:endParaRPr lang="en-US" altLang="zh-CN" dirty="0"/>
          </a:p>
          <a:p>
            <a:r>
              <a:rPr lang="zh-CN" altLang="en-US" dirty="0"/>
              <a:t>没有自己的 </a:t>
            </a:r>
            <a:r>
              <a:rPr lang="en-US" altLang="zh-CN" dirty="0" err="1"/>
              <a:t>GraphicsLayer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RenderLayer</a:t>
            </a:r>
            <a:r>
              <a:rPr lang="en-US" altLang="zh-CN" dirty="0"/>
              <a:t> </a:t>
            </a:r>
            <a:r>
              <a:rPr lang="zh-CN" altLang="en-US" dirty="0"/>
              <a:t>会向上查找父节点的 </a:t>
            </a:r>
            <a:r>
              <a:rPr lang="en-US" altLang="zh-CN" dirty="0" err="1"/>
              <a:t>GraphicsLayer</a:t>
            </a:r>
            <a:r>
              <a:rPr lang="zh-CN" altLang="en-US" dirty="0"/>
              <a:t>，直到 </a:t>
            </a:r>
            <a:r>
              <a:rPr lang="en-US" altLang="zh-CN" dirty="0" err="1"/>
              <a:t>RootRenderLayer</a:t>
            </a:r>
            <a:r>
              <a:rPr lang="zh-CN" altLang="en-US" dirty="0"/>
              <a:t>，然后绘制在有 </a:t>
            </a:r>
            <a:r>
              <a:rPr lang="en-US" altLang="zh-CN" dirty="0" err="1"/>
              <a:t>GraphicsLayer</a:t>
            </a:r>
            <a:r>
              <a:rPr lang="en-US" altLang="zh-CN" dirty="0"/>
              <a:t> </a:t>
            </a:r>
            <a:r>
              <a:rPr lang="zh-CN" altLang="en-US" dirty="0"/>
              <a:t>的父节点的缓存里。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形成与 </a:t>
            </a:r>
            <a:r>
              <a:rPr lang="en-US" altLang="zh-CN" dirty="0" err="1"/>
              <a:t>RenderLayer</a:t>
            </a:r>
            <a:r>
              <a:rPr lang="en-US" altLang="zh-CN" dirty="0"/>
              <a:t> Tree </a:t>
            </a:r>
            <a:r>
              <a:rPr lang="zh-CN" altLang="en-US" dirty="0"/>
              <a:t>对应的 </a:t>
            </a:r>
            <a:r>
              <a:rPr lang="en-US" altLang="zh-CN" dirty="0" err="1"/>
              <a:t>GraphicsLayer</a:t>
            </a:r>
            <a:r>
              <a:rPr lang="en-US" altLang="zh-CN" dirty="0"/>
              <a:t> Tree</a:t>
            </a:r>
            <a:r>
              <a:rPr lang="zh-CN" altLang="en-US" dirty="0"/>
              <a:t>。当 </a:t>
            </a:r>
            <a:r>
              <a:rPr lang="en-US" altLang="zh-CN" dirty="0"/>
              <a:t>Layer </a:t>
            </a:r>
            <a:r>
              <a:rPr lang="zh-CN" altLang="en-US" dirty="0"/>
              <a:t>的内容发生变化时，只需要更新所属的 </a:t>
            </a:r>
            <a:r>
              <a:rPr lang="en-US" altLang="zh-CN" dirty="0" err="1"/>
              <a:t>GraphicsLayer</a:t>
            </a:r>
            <a:r>
              <a:rPr lang="en-US" altLang="zh-CN" dirty="0"/>
              <a:t> </a:t>
            </a:r>
            <a:r>
              <a:rPr lang="zh-CN" altLang="en-US" dirty="0"/>
              <a:t>即可。这样就提高了渲染的效率。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&lt;canvas&gt; &lt;video&gt; </a:t>
            </a:r>
            <a:r>
              <a:rPr lang="zh-CN" altLang="en-US" dirty="0"/>
              <a:t>通常会有 </a:t>
            </a:r>
            <a:r>
              <a:rPr lang="en-US" altLang="zh-CN" dirty="0" err="1"/>
              <a:t>GraphicsLayer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绘制：记录一系列的操作，储存在 </a:t>
            </a:r>
            <a:r>
              <a:rPr lang="en-US" altLang="zh-CN" dirty="0"/>
              <a:t>list of display items</a:t>
            </a:r>
            <a:r>
              <a:rPr lang="zh-CN" altLang="en-US" dirty="0"/>
              <a:t>。例如，“画一个矩形”，“填红色”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80F6F-7547-423B-A2DB-4E319CA687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83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栅格化就是</a:t>
            </a:r>
            <a:r>
              <a:rPr lang="en-US" altLang="zh-CN" dirty="0"/>
              <a:t>paint</a:t>
            </a:r>
            <a:r>
              <a:rPr lang="zh-CN" altLang="en-US" dirty="0"/>
              <a:t>之后的下一步，把绘制操作转换成位图。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80F6F-7547-423B-A2DB-4E319CA687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80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过去作为一个内存 （</a:t>
            </a:r>
            <a:r>
              <a:rPr lang="en-US" altLang="zh-CN" dirty="0"/>
              <a:t>GPU Memory</a:t>
            </a:r>
            <a:r>
              <a:rPr lang="zh-CN" altLang="en-US" dirty="0"/>
              <a:t>），这些内存被 </a:t>
            </a:r>
            <a:r>
              <a:rPr lang="en-US" altLang="zh-CN" dirty="0"/>
              <a:t>GL </a:t>
            </a:r>
            <a:r>
              <a:rPr lang="zh-CN" altLang="en-US" dirty="0"/>
              <a:t>纹理所引用。光栅化的像素点放到主内存，然后上传 </a:t>
            </a:r>
            <a:r>
              <a:rPr lang="en-US" altLang="zh-CN" dirty="0"/>
              <a:t>GPU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现在 </a:t>
            </a:r>
            <a:r>
              <a:rPr lang="en-US" altLang="zh-CN" dirty="0"/>
              <a:t>GPU </a:t>
            </a:r>
            <a:r>
              <a:rPr lang="zh-CN" altLang="en-US" dirty="0"/>
              <a:t>可以运行产生像素点的着色器，可以在 </a:t>
            </a:r>
            <a:r>
              <a:rPr lang="en-US" altLang="zh-CN" dirty="0"/>
              <a:t>GPU </a:t>
            </a:r>
            <a:r>
              <a:rPr lang="zh-CN" altLang="en-US" dirty="0"/>
              <a:t>上进行光栅化。</a:t>
            </a:r>
            <a:endParaRPr lang="en-US" altLang="zh-CN" dirty="0"/>
          </a:p>
          <a:p>
            <a:r>
              <a:rPr lang="zh-CN" altLang="en-US" dirty="0"/>
              <a:t>本质上都是生成了某种内存中像素的位图。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80F6F-7547-423B-A2DB-4E319CA687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12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zh-CN" altLang="en-US" dirty="0"/>
              <a:t>合成器在 </a:t>
            </a:r>
            <a:r>
              <a:rPr lang="en-US" altLang="zh-CN" dirty="0"/>
              <a:t>GPU </a:t>
            </a:r>
            <a:r>
              <a:rPr lang="zh-CN" altLang="en-US" dirty="0"/>
              <a:t>进程中的 </a:t>
            </a:r>
            <a:r>
              <a:rPr lang="en-US" altLang="zh-CN" dirty="0"/>
              <a:t>Viz Compositor </a:t>
            </a:r>
            <a:r>
              <a:rPr lang="zh-CN" altLang="en-US" dirty="0"/>
              <a:t>线程中运行。</a:t>
            </a:r>
            <a:endParaRPr lang="en-US" altLang="zh-CN" dirty="0"/>
          </a:p>
          <a:p>
            <a:r>
              <a:rPr lang="en-US" altLang="zh-CN" dirty="0"/>
              <a:t>Viz </a:t>
            </a:r>
            <a:r>
              <a:rPr lang="zh-CN" altLang="en-US" dirty="0"/>
              <a:t>发起 </a:t>
            </a:r>
            <a:r>
              <a:rPr lang="en-US" altLang="zh-CN" dirty="0"/>
              <a:t>GL call </a:t>
            </a:r>
            <a:r>
              <a:rPr lang="zh-CN" altLang="en-US" dirty="0"/>
              <a:t>去显示 每个在 </a:t>
            </a:r>
            <a:r>
              <a:rPr lang="en-US" altLang="zh-CN" dirty="0"/>
              <a:t>Compositor Frame </a:t>
            </a:r>
            <a:r>
              <a:rPr lang="zh-CN" altLang="en-US" dirty="0"/>
              <a:t>里面的 </a:t>
            </a:r>
            <a:r>
              <a:rPr lang="en-US" altLang="zh-CN" dirty="0"/>
              <a:t>quad</a:t>
            </a:r>
            <a:r>
              <a:rPr lang="zh-CN" altLang="en-US" dirty="0"/>
              <a:t>。通过 </a:t>
            </a:r>
            <a:r>
              <a:rPr lang="en-US" altLang="zh-CN" dirty="0"/>
              <a:t>command buffer </a:t>
            </a:r>
            <a:r>
              <a:rPr lang="zh-CN" altLang="en-US" dirty="0"/>
              <a:t>的形式传递给 </a:t>
            </a:r>
            <a:r>
              <a:rPr lang="en-US" altLang="zh-CN" dirty="0"/>
              <a:t>GPU</a:t>
            </a:r>
            <a:r>
              <a:rPr lang="zh-CN" altLang="en-US" dirty="0"/>
              <a:t> 进程的主线程 （</a:t>
            </a:r>
            <a:r>
              <a:rPr lang="en-US" altLang="zh-CN" dirty="0"/>
              <a:t>GPU </a:t>
            </a:r>
            <a:r>
              <a:rPr lang="zh-CN" altLang="en-US" dirty="0"/>
              <a:t>线程）。</a:t>
            </a:r>
            <a:endParaRPr lang="en-US" altLang="zh-CN" dirty="0"/>
          </a:p>
          <a:p>
            <a:r>
              <a:rPr lang="zh-CN" altLang="en-US" dirty="0"/>
              <a:t>更新的模式，</a:t>
            </a:r>
            <a:r>
              <a:rPr lang="en-US" altLang="zh-CN" dirty="0"/>
              <a:t>viz </a:t>
            </a:r>
            <a:r>
              <a:rPr lang="zh-CN" altLang="en-US" dirty="0"/>
              <a:t>通过 </a:t>
            </a:r>
            <a:r>
              <a:rPr lang="en-US" altLang="zh-CN" dirty="0"/>
              <a:t>Skia </a:t>
            </a:r>
            <a:r>
              <a:rPr lang="zh-CN" altLang="en-US" dirty="0"/>
              <a:t>绘制到一个叫做 “</a:t>
            </a:r>
            <a:r>
              <a:rPr lang="en-US" altLang="zh-CN" dirty="0"/>
              <a:t>deferred display list</a:t>
            </a:r>
            <a:r>
              <a:rPr lang="zh-CN" altLang="en-US" dirty="0"/>
              <a:t>” 的数据结构里，然后被传递给 </a:t>
            </a:r>
            <a:r>
              <a:rPr lang="en-US" altLang="zh-CN" dirty="0"/>
              <a:t>GPU </a:t>
            </a:r>
            <a:r>
              <a:rPr lang="zh-CN" altLang="en-US" dirty="0"/>
              <a:t>线程。</a:t>
            </a:r>
            <a:r>
              <a:rPr lang="en-US" altLang="zh-CN" dirty="0"/>
              <a:t>Skia </a:t>
            </a:r>
            <a:r>
              <a:rPr lang="zh-CN" altLang="en-US" dirty="0"/>
              <a:t>位于</a:t>
            </a:r>
            <a:r>
              <a:rPr lang="en-US" altLang="zh-CN" dirty="0"/>
              <a:t>GPU </a:t>
            </a:r>
            <a:r>
              <a:rPr lang="zh-CN" altLang="en-US" dirty="0"/>
              <a:t>线程的后端会发起真正的 </a:t>
            </a:r>
            <a:r>
              <a:rPr lang="en-US" altLang="zh-CN" dirty="0"/>
              <a:t>GL </a:t>
            </a:r>
            <a:r>
              <a:rPr lang="zh-CN" altLang="en-US" dirty="0"/>
              <a:t>（</a:t>
            </a:r>
            <a:r>
              <a:rPr lang="en-US" altLang="zh-CN" dirty="0"/>
              <a:t>Vulkan</a:t>
            </a:r>
            <a:r>
              <a:rPr lang="zh-CN" altLang="en-US" dirty="0"/>
              <a:t>）指令。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80F6F-7547-423B-A2DB-4E319CA687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37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C0F1-C43A-FC49-4347-73690C957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1BF9-7FF5-EED2-09AA-D9BE6A7A6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5B3C8-FD35-C0B6-EA25-FA2972F3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EA76-239D-4E19-831D-5E285569917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C9E9C-7EC2-7EF1-F3D2-BD8C4C64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9A338-5BFC-F02E-EE7D-C1580CE2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B004-9995-4632-A7BB-D648624AD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3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C2B0-8016-008A-79E7-928861D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11FBE-15B4-176E-AE79-024C8F68B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F34A7-BC0B-83BB-11EA-1FA55F00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EA76-239D-4E19-831D-5E285569917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CBF71-144C-EA95-1FC9-0329AE9A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C632D-AF7D-C005-EBFF-2ABC4202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B004-9995-4632-A7BB-D648624AD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66A76-1889-D334-C630-982F8702F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8965C-B4E2-8D20-0D36-DE2915AB9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7991F-638C-2C6D-FCCC-3664F0A0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EA76-239D-4E19-831D-5E285569917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8EF70-C3EB-3E22-0985-1F76F97E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6FC7-F088-CCE7-229E-519C8276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B004-9995-4632-A7BB-D648624AD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8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4F41-320C-4A12-EF9B-F4496628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268D-AD34-E1E0-EDF9-3DA235C5C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39AFB-20A7-07DC-676F-C112A40B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EA76-239D-4E19-831D-5E285569917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EF340-C054-7ECB-122C-AD33F0BD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E9AAC-9034-6B79-7FB2-EEB81CC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B004-9995-4632-A7BB-D648624AD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63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C1B2-810E-ADBE-AA29-E705FB3B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E5A57-A279-7477-C8D3-C9BCF7A1B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8D6CD-9E59-2CFC-B26E-43583BC3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EA76-239D-4E19-831D-5E285569917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AF692-604E-B7C1-88A6-EC713026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CFD85-3674-BB04-C890-1C6038EE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B004-9995-4632-A7BB-D648624AD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4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0637-E108-F304-5AC9-E1276DCD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B349-ACB9-668D-A737-8478BB790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AF365-1610-74B1-1777-C5BD5033F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1AEF4-A7F4-E8FB-064E-FFE17D7D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EA76-239D-4E19-831D-5E285569917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8C4B8-81CA-04CE-C63E-B6D3C8E2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C9B1-62E3-F8C8-956D-6006F3F5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B004-9995-4632-A7BB-D648624AD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7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C1B8-BA47-4856-76F5-09389ECE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65B8A-C990-2FC5-590D-9EF12B570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E9101-A61E-80D3-45C2-2C4896F56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14753-1AA2-7E03-C9D4-ABF474D6E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A4C20-12D5-9E0E-91DB-AF7DA506B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6E1AA-8170-E742-78C2-758B6149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EA76-239D-4E19-831D-5E285569917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8FD27-702F-67CD-CC63-DB45DECC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30F5C-71CB-8686-4087-E8103229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B004-9995-4632-A7BB-D648624AD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74A8-B6C7-AAD7-355C-94CE494F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5E464-FDE5-6C48-6C88-9FE84ECF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EA76-239D-4E19-831D-5E285569917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8765E-8010-0C05-3A3C-CD1E532D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D4868-5986-3C82-00FA-477C918B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B004-9995-4632-A7BB-D648624AD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0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A4BC8-38EC-B08E-A7F7-7DC5681C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EA76-239D-4E19-831D-5E285569917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FA0DE-D5A7-CFC8-9267-E89EB675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D8C9C-C1EF-AEAB-1DB6-7CFD7D38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B004-9995-4632-A7BB-D648624AD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3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C966-75F7-6B53-98DB-68640BFC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AE67-9B45-7B23-D0D4-ADE47CB20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3AEEC-085C-D98F-5E24-83B8E8E11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6A32C-D1C5-BAEE-2FC5-AF86365E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EA76-239D-4E19-831D-5E285569917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CDBB5-9136-B2A8-D620-2C563090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3C95B-EE0B-E8DF-82BA-8936ECBF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B004-9995-4632-A7BB-D648624AD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0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89B8-EB86-E7D2-A50D-8CAE6EA9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087FC-C283-64F8-9064-72771851C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F12EE-2836-E6E2-C21A-324A9B8EC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FDD82-E73B-5C31-5D78-4B269B3E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EA76-239D-4E19-831D-5E285569917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F3A81-523F-ABC1-BA39-559BC6C7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9A0F0-CEEF-1E7B-FDCB-45B842ED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B004-9995-4632-A7BB-D648624AD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2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A4D45-07AE-0582-CADB-04EC5A03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417F5-F95C-D3CD-2812-0EBD8F4E9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4929-F5E3-E57F-D60C-E09612606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CEA76-239D-4E19-831D-5E2855699172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CD5EB-A24A-4B47-23BF-67D2847D3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7E75D-DD25-3910-D430-8A51D5CA7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4B004-9995-4632-A7BB-D648624AD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3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2FD540-12F7-09DE-3FE3-4AD0F5F75B2F}"/>
              </a:ext>
            </a:extLst>
          </p:cNvPr>
          <p:cNvSpPr txBox="1"/>
          <p:nvPr/>
        </p:nvSpPr>
        <p:spPr>
          <a:xfrm>
            <a:off x="643467" y="1641764"/>
            <a:ext cx="110507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Parse / DOM: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Content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解析成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DOM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 （后面渲染流程的基础）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Style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：解析并应用样式表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Layout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：布局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Compositing update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：将页面按照一定规则，分成独立的图层，便于隔离更新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Prepaint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：构建属性树，使得可以单独操作某个节点（变化，剪裁，特效，滚动），不至于影响它的子节点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操作会将布局树（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Layout Tree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）中的节点（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Layout Object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）转换成绘制指令（例如绘制矩形、绘制字体、绘制颜色）的过程。然后把这些操作封装在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Display Item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中，还没有真正的绘制（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Draw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Commit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：把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阶段的数据拷贝到合成器线程。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Tiling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raster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接收到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paint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阶段的绘制指令之后，会先对图层进行分块。图块是栅格化的基本工作单位。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Raster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：栅格化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Activate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：栅格化是个异步的过程，因为图层树（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Layer Tree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）被分为了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Pending Tree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（负责接收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Commit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提交的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Layer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进行栅格化操作）和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Activate Tree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（从这里取出栅格化的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Layer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Draw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操作），从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Pending Tree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拷贝到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Activate Tree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的过程就叫做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Activate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Draw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：图块，被栅格化以后，合成器线程会为每个图块生产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draw quads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（它代表了在屏幕特定位置绘制图块的指令，包含属性树里面的变换、特效等信息），这些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draw quads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被封装到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Compositor Frame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中输出给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Draw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操作就是生成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draw quads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的过程。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Display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：生成了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Compositor Frame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以后，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Viz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会调用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指令把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draw quads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最终输出到屏幕上。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0D2BB-33FC-878C-03BE-B900BCFA8F74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Chromium </a:t>
            </a:r>
            <a:r>
              <a:rPr lang="zh-CN" alt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渲染流程</a:t>
            </a:r>
          </a:p>
        </p:txBody>
      </p:sp>
    </p:spTree>
    <p:extLst>
      <p:ext uri="{BB962C8B-B14F-4D97-AF65-F5344CB8AC3E}">
        <p14:creationId xmlns:p14="http://schemas.microsoft.com/office/powerpoint/2010/main" val="373789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C7C6ED-9B87-7994-3FBB-C6DDD348378C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Chromium </a:t>
            </a:r>
            <a:r>
              <a:rPr lang="zh-CN" alt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渲染流程 </a:t>
            </a: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Activate Draw</a:t>
            </a:r>
            <a:endParaRPr lang="zh-CN" alt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E0D91-4D84-DDA4-13E0-822CA8F992BD}"/>
              </a:ext>
            </a:extLst>
          </p:cNvPr>
          <p:cNvSpPr txBox="1"/>
          <p:nvPr/>
        </p:nvSpPr>
        <p:spPr>
          <a:xfrm>
            <a:off x="764498" y="1723869"/>
            <a:ext cx="10545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Raster </a:t>
            </a:r>
            <a:r>
              <a:rPr lang="zh-CN" altLang="en-US" dirty="0"/>
              <a:t>操作是异步的，有可能需要执行 </a:t>
            </a:r>
            <a:r>
              <a:rPr lang="en-US" altLang="zh-CN" dirty="0"/>
              <a:t>Draw </a:t>
            </a:r>
            <a:r>
              <a:rPr lang="zh-CN" altLang="en-US" dirty="0"/>
              <a:t>操作的时候，</a:t>
            </a:r>
            <a:r>
              <a:rPr lang="en-US" altLang="zh-CN" dirty="0"/>
              <a:t>Raster </a:t>
            </a:r>
            <a:r>
              <a:rPr lang="zh-CN" altLang="en-US" dirty="0"/>
              <a:t>操作还没完成，需要解决这个问题。</a:t>
            </a:r>
            <a:r>
              <a:rPr lang="en-US" altLang="zh-CN" dirty="0"/>
              <a:t>Layer Tree </a:t>
            </a:r>
            <a:r>
              <a:rPr lang="zh-CN" altLang="en-US" dirty="0"/>
              <a:t>被分为：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Pending Tree</a:t>
            </a:r>
            <a:r>
              <a:rPr lang="zh-CN" altLang="en-US" dirty="0"/>
              <a:t>：负责接收 </a:t>
            </a:r>
            <a:r>
              <a:rPr lang="en-US" altLang="zh-CN" dirty="0"/>
              <a:t>commit</a:t>
            </a:r>
            <a:r>
              <a:rPr lang="zh-CN" altLang="en-US" dirty="0"/>
              <a:t>，然后将 </a:t>
            </a:r>
            <a:r>
              <a:rPr lang="en-US" altLang="zh-CN" dirty="0"/>
              <a:t>Layer </a:t>
            </a:r>
            <a:r>
              <a:rPr lang="zh-CN" altLang="en-US" dirty="0"/>
              <a:t>进行 </a:t>
            </a:r>
            <a:r>
              <a:rPr lang="en-US" altLang="zh-CN" dirty="0"/>
              <a:t>Raster </a:t>
            </a:r>
            <a:r>
              <a:rPr lang="zh-CN" altLang="en-US" dirty="0"/>
              <a:t>操作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Active Tree</a:t>
            </a:r>
            <a:r>
              <a:rPr lang="zh-CN" altLang="en-US" dirty="0"/>
              <a:t>：从这里取出栅格化好的 </a:t>
            </a:r>
            <a:r>
              <a:rPr lang="en-US" altLang="zh-CN" dirty="0"/>
              <a:t>Layer </a:t>
            </a:r>
            <a:r>
              <a:rPr lang="zh-CN" altLang="en-US" dirty="0"/>
              <a:t>进行 </a:t>
            </a:r>
            <a:r>
              <a:rPr lang="en-US" altLang="zh-CN" dirty="0"/>
              <a:t>draw </a:t>
            </a:r>
            <a:r>
              <a:rPr lang="zh-CN" altLang="en-US" dirty="0"/>
              <a:t>操作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Raster </a:t>
            </a:r>
            <a:r>
              <a:rPr lang="zh-CN" altLang="en-US" dirty="0"/>
              <a:t>和 </a:t>
            </a:r>
            <a:r>
              <a:rPr lang="en-US" altLang="zh-CN" dirty="0"/>
              <a:t>Draw </a:t>
            </a:r>
            <a:r>
              <a:rPr lang="zh-CN" altLang="en-US" dirty="0"/>
              <a:t>可以同时进行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8E556-801E-FE6B-3B6E-13B8B00F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69" y="3300319"/>
            <a:ext cx="8337531" cy="3557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E3087-0164-ACE1-7849-7C6B35B6C0BC}"/>
              </a:ext>
            </a:extLst>
          </p:cNvPr>
          <p:cNvSpPr txBox="1"/>
          <p:nvPr/>
        </p:nvSpPr>
        <p:spPr>
          <a:xfrm>
            <a:off x="764498" y="3744593"/>
            <a:ext cx="27282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每个图块经历过光栅化后，合成器线程会为每个图块生成 </a:t>
            </a:r>
            <a:r>
              <a:rPr lang="en-US" altLang="zh-CN" dirty="0"/>
              <a:t>draw quads</a:t>
            </a:r>
            <a:r>
              <a:rPr lang="zh-CN" altLang="en-US" dirty="0"/>
              <a:t>，这些指令被封装在 </a:t>
            </a:r>
            <a:r>
              <a:rPr lang="en-US" altLang="zh-CN" dirty="0" err="1"/>
              <a:t>CompositorFrame</a:t>
            </a:r>
            <a:r>
              <a:rPr lang="en-US" altLang="zh-CN" dirty="0"/>
              <a:t> </a:t>
            </a:r>
            <a:r>
              <a:rPr lang="zh-CN" altLang="en-US" dirty="0"/>
              <a:t>对象中。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Draw </a:t>
            </a:r>
            <a:r>
              <a:rPr lang="zh-CN" altLang="en-US" dirty="0"/>
              <a:t>操作就是光栅化的图块生成 </a:t>
            </a:r>
            <a:r>
              <a:rPr lang="en-US" altLang="zh-CN" dirty="0"/>
              <a:t>draw quads</a:t>
            </a:r>
            <a:r>
              <a:rPr lang="zh-CN" altLang="en-US" dirty="0"/>
              <a:t>的过程。</a:t>
            </a:r>
          </a:p>
        </p:txBody>
      </p:sp>
    </p:spTree>
    <p:extLst>
      <p:ext uri="{BB962C8B-B14F-4D97-AF65-F5344CB8AC3E}">
        <p14:creationId xmlns:p14="http://schemas.microsoft.com/office/powerpoint/2010/main" val="318459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42B52-E2D6-8F23-E8A7-0E33C031C2F9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Chromium </a:t>
            </a:r>
            <a:r>
              <a:rPr lang="zh-CN" alt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渲染流程 </a:t>
            </a: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Display</a:t>
            </a:r>
            <a:endParaRPr lang="zh-CN" alt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9400C-1E39-E3BF-E72D-24FC14D88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35" y="1727994"/>
            <a:ext cx="8381253" cy="3596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A2B843-4ACD-B7CA-D6FB-27EAFE47D993}"/>
              </a:ext>
            </a:extLst>
          </p:cNvPr>
          <p:cNvSpPr txBox="1"/>
          <p:nvPr/>
        </p:nvSpPr>
        <p:spPr>
          <a:xfrm>
            <a:off x="643466" y="1528997"/>
            <a:ext cx="31115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Compositor Frame </a:t>
            </a:r>
            <a:r>
              <a:rPr lang="zh-CN" altLang="en-US" dirty="0"/>
              <a:t>被输出到 </a:t>
            </a:r>
            <a:r>
              <a:rPr lang="en-US" altLang="zh-CN" dirty="0"/>
              <a:t>GPU </a:t>
            </a:r>
            <a:r>
              <a:rPr lang="zh-CN" altLang="en-US" dirty="0"/>
              <a:t>进程。</a:t>
            </a:r>
            <a:r>
              <a:rPr lang="en-US" altLang="zh-CN" dirty="0"/>
              <a:t>GPU</a:t>
            </a:r>
            <a:r>
              <a:rPr lang="zh-CN" altLang="en-US" dirty="0"/>
              <a:t>进程会接收到多个来源的 </a:t>
            </a:r>
            <a:r>
              <a:rPr lang="en-US" altLang="zh-CN" dirty="0"/>
              <a:t>Render </a:t>
            </a:r>
            <a:r>
              <a:rPr lang="zh-CN" altLang="en-US" dirty="0"/>
              <a:t>进程的 </a:t>
            </a:r>
            <a:r>
              <a:rPr lang="en-US" altLang="zh-CN" dirty="0"/>
              <a:t>Compositor Frame</a:t>
            </a:r>
            <a:r>
              <a:rPr lang="zh-CN" altLang="en-US" dirty="0"/>
              <a:t>，</a:t>
            </a:r>
            <a:r>
              <a:rPr lang="en-US" altLang="zh-CN" dirty="0"/>
              <a:t>Browser </a:t>
            </a:r>
            <a:r>
              <a:rPr lang="zh-CN" altLang="en-US" dirty="0"/>
              <a:t>进程也会有，导航栏，窗口。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Viz compositor thread</a:t>
            </a:r>
            <a:r>
              <a:rPr lang="zh-CN" altLang="en-US" dirty="0"/>
              <a:t>，绘制后台缓冲区 </a:t>
            </a:r>
            <a:r>
              <a:rPr lang="en-US" altLang="zh-CN" dirty="0"/>
              <a:t>draw quads</a:t>
            </a:r>
            <a:r>
              <a:rPr lang="zh-CN" altLang="en-US" dirty="0"/>
              <a:t>，然后 </a:t>
            </a:r>
            <a:r>
              <a:rPr lang="en-US" altLang="zh-CN" dirty="0"/>
              <a:t>swap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大多数平台都有双缓冲：</a:t>
            </a:r>
            <a:endParaRPr lang="en-US" altLang="zh-CN" dirty="0"/>
          </a:p>
          <a:p>
            <a:r>
              <a:rPr lang="en-US" altLang="zh-CN" dirty="0"/>
              <a:t>Front Buffer</a:t>
            </a:r>
          </a:p>
          <a:p>
            <a:r>
              <a:rPr lang="en-US" altLang="zh-CN" dirty="0"/>
              <a:t>Back Buffer</a:t>
            </a:r>
          </a:p>
          <a:p>
            <a:endParaRPr lang="en-US" altLang="zh-CN" dirty="0"/>
          </a:p>
          <a:p>
            <a:r>
              <a:rPr lang="en-US" altLang="zh-CN" dirty="0" err="1"/>
              <a:t>VSync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8794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58A440-72AF-E79C-FA97-4AC20E595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0" y="1457470"/>
            <a:ext cx="9615059" cy="5400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DE74EF-C6FD-1EEC-2B8F-6F99D55BBAEE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Chromium </a:t>
            </a:r>
            <a:r>
              <a:rPr lang="zh-CN" alt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渲染流程 </a:t>
            </a: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zh-CN" alt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90180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126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63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68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975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07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8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A4514-FB11-9C89-C488-782A2C5126C0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Chromium </a:t>
            </a:r>
            <a:r>
              <a:rPr lang="zh-CN" alt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渲染流程 </a:t>
            </a: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DOM Tree</a:t>
            </a:r>
            <a:endParaRPr lang="zh-CN" alt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C0A21-E1E4-AC0C-24C4-2294F0495432}"/>
              </a:ext>
            </a:extLst>
          </p:cNvPr>
          <p:cNvSpPr txBox="1"/>
          <p:nvPr/>
        </p:nvSpPr>
        <p:spPr>
          <a:xfrm>
            <a:off x="507030" y="1779204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当从服务器上下载了一份 </a:t>
            </a:r>
            <a:r>
              <a:rPr lang="en-US" altLang="zh-CN" sz="2000" dirty="0"/>
              <a:t>HTML </a:t>
            </a:r>
            <a:r>
              <a:rPr lang="zh-CN" altLang="en-US" sz="2000" dirty="0"/>
              <a:t>文档，第一步就是解析。</a:t>
            </a:r>
            <a:endParaRPr lang="en-US" altLang="zh-CN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HTML </a:t>
            </a:r>
            <a:r>
              <a:rPr lang="zh-CN" altLang="en-US" sz="2000" dirty="0"/>
              <a:t>解析器接收标签和文本流（字节流），把</a:t>
            </a:r>
            <a:r>
              <a:rPr lang="en-US" altLang="zh-CN" sz="2000" dirty="0"/>
              <a:t> HTML </a:t>
            </a:r>
            <a:r>
              <a:rPr lang="zh-CN" altLang="en-US" sz="2000" dirty="0"/>
              <a:t>文档解析成 </a:t>
            </a:r>
            <a:r>
              <a:rPr lang="en-US" altLang="zh-CN" sz="2000" dirty="0"/>
              <a:t>DOM </a:t>
            </a:r>
            <a:r>
              <a:rPr lang="zh-CN" altLang="en-US" sz="2000" dirty="0"/>
              <a:t>树。</a:t>
            </a:r>
            <a:endParaRPr lang="en-US" altLang="zh-CN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DOM</a:t>
            </a:r>
            <a:r>
              <a:rPr lang="zh-CN" altLang="en-US" sz="2000" dirty="0"/>
              <a:t>（</a:t>
            </a:r>
            <a:r>
              <a:rPr lang="en-US" altLang="zh-CN" sz="2000" dirty="0"/>
              <a:t>Document Object Model</a:t>
            </a:r>
            <a:r>
              <a:rPr lang="zh-CN" altLang="en-US" sz="2000" dirty="0"/>
              <a:t>），页面的内部表示，为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暴露了 </a:t>
            </a:r>
            <a:r>
              <a:rPr lang="en-US" altLang="zh-CN" sz="2000" dirty="0"/>
              <a:t>API </a:t>
            </a:r>
            <a:r>
              <a:rPr lang="zh-CN" altLang="en-US" sz="2000" dirty="0"/>
              <a:t>接口（</a:t>
            </a:r>
            <a:r>
              <a:rPr lang="en-US" altLang="zh-CN" sz="2000" dirty="0"/>
              <a:t>V8</a:t>
            </a:r>
            <a:r>
              <a:rPr lang="zh-CN" altLang="en-US" sz="2000" dirty="0"/>
              <a:t>），可以让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程序改变文档的结构、样式和内容。</a:t>
            </a:r>
            <a:endParaRPr lang="en-US" altLang="zh-CN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树状结构</a:t>
            </a: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BE6B236-92A1-66C1-392F-EB479FC4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470" y="1840986"/>
            <a:ext cx="7772450" cy="3594758"/>
          </a:xfrm>
          <a:prstGeom prst="rect">
            <a:avLst/>
          </a:prstGeom>
        </p:spPr>
      </p:pic>
      <p:grpSp>
        <p:nvGrpSpPr>
          <p:cNvPr id="23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822CDCE6-FFD1-E2DD-DFAB-A88AF4217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334" y="5774210"/>
            <a:ext cx="7779530" cy="9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1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6DF82D-D694-5D70-9B98-7E69F4D820C6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Chromium </a:t>
            </a:r>
            <a:r>
              <a:rPr lang="zh-CN" alt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渲染流程 </a:t>
            </a: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Render Tree</a:t>
            </a:r>
            <a:endParaRPr lang="zh-CN" alt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C16BC-25CA-D985-2239-ED95F95F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949" y="1448823"/>
            <a:ext cx="8161640" cy="44590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78E152-2637-45D9-1F99-B4237315948F}"/>
              </a:ext>
            </a:extLst>
          </p:cNvPr>
          <p:cNvSpPr txBox="1"/>
          <p:nvPr/>
        </p:nvSpPr>
        <p:spPr>
          <a:xfrm>
            <a:off x="643467" y="1970202"/>
            <a:ext cx="34477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DOM Tree </a:t>
            </a:r>
            <a:r>
              <a:rPr lang="zh-CN" altLang="en-US" dirty="0"/>
              <a:t>本身并不能直接用于排版和渲染，因此会生成 </a:t>
            </a:r>
            <a:r>
              <a:rPr lang="en-US" altLang="zh-CN" dirty="0"/>
              <a:t>Render Tree</a:t>
            </a:r>
            <a:r>
              <a:rPr lang="zh-CN" altLang="en-US" dirty="0"/>
              <a:t> （</a:t>
            </a:r>
            <a:r>
              <a:rPr lang="en-US" altLang="zh-CN" dirty="0"/>
              <a:t>DOM</a:t>
            </a:r>
            <a:r>
              <a:rPr lang="zh-CN" altLang="en-US" dirty="0"/>
              <a:t>＋</a:t>
            </a:r>
            <a:r>
              <a:rPr lang="en-US" altLang="zh-CN" dirty="0"/>
              <a:t>CSS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Render Tree </a:t>
            </a:r>
            <a:r>
              <a:rPr lang="zh-CN" altLang="en-US" dirty="0"/>
              <a:t>是排版引擎和渲染引擎之间的桥梁。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渲染引擎并不是直接使用 </a:t>
            </a:r>
            <a:r>
              <a:rPr lang="en-US" altLang="zh-CN" dirty="0"/>
              <a:t>Render Tree </a:t>
            </a:r>
            <a:r>
              <a:rPr lang="zh-CN" altLang="en-US" dirty="0"/>
              <a:t>进行绘制，渲染引擎会生成 一颗 </a:t>
            </a:r>
            <a:r>
              <a:rPr lang="en-US" altLang="zh-CN" dirty="0"/>
              <a:t>Layer Tree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Render Object -&gt; Render Layer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88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2222C5-7A40-93BD-AA95-FE6055E4A93D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Chromium </a:t>
            </a:r>
            <a:r>
              <a:rPr lang="zh-CN" alt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渲染流程 </a:t>
            </a: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Style	 Layout</a:t>
            </a:r>
            <a:endParaRPr lang="zh-CN" alt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D8869-B50D-71BF-BE4B-0F85D73DE402}"/>
              </a:ext>
            </a:extLst>
          </p:cNvPr>
          <p:cNvSpPr txBox="1"/>
          <p:nvPr/>
        </p:nvSpPr>
        <p:spPr>
          <a:xfrm>
            <a:off x="643467" y="1537938"/>
            <a:ext cx="34925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收集、划分和索引所有样式表中样式规则</a:t>
            </a:r>
            <a:endParaRPr lang="en-US" altLang="zh-CN" dirty="0"/>
          </a:p>
          <a:p>
            <a:pPr lvl="1"/>
            <a:r>
              <a:rPr lang="en-US" altLang="zh-CN" dirty="0"/>
              <a:t>CSS Parser </a:t>
            </a:r>
            <a:r>
              <a:rPr lang="zh-CN" altLang="en-US" dirty="0"/>
              <a:t>解析 </a:t>
            </a:r>
            <a:r>
              <a:rPr lang="en-US" altLang="zh-CN" dirty="0"/>
              <a:t>CSS </a:t>
            </a:r>
            <a:r>
              <a:rPr lang="zh-CN" altLang="en-US" dirty="0"/>
              <a:t>文件成为 </a:t>
            </a:r>
            <a:r>
              <a:rPr lang="en-US" altLang="zh-CN" dirty="0" err="1"/>
              <a:t>StyleSheetContents</a:t>
            </a:r>
            <a:r>
              <a:rPr lang="zh-CN" altLang="en-US" dirty="0"/>
              <a:t>，包含样式、选择器、属性值等。以各种方式建立索引，进行更有效的差找。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访问每个 </a:t>
            </a:r>
            <a:r>
              <a:rPr lang="en-US" altLang="zh-CN" dirty="0"/>
              <a:t>DOM </a:t>
            </a:r>
            <a:r>
              <a:rPr lang="zh-CN" altLang="en-US" dirty="0"/>
              <a:t>元素并找到应用在该元素的所有规则样式引擎遍历整个 </a:t>
            </a:r>
            <a:r>
              <a:rPr lang="en-US" altLang="zh-CN" dirty="0"/>
              <a:t>DOM </a:t>
            </a:r>
            <a:r>
              <a:rPr lang="zh-CN" altLang="en-US" dirty="0"/>
              <a:t>树，计算每个节点的样式，例如字体、边距、背景等。这些就是样式引擎的输出。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决定每个</a:t>
            </a:r>
            <a:r>
              <a:rPr lang="en-US" altLang="zh-CN" dirty="0"/>
              <a:t> DOM </a:t>
            </a:r>
            <a:r>
              <a:rPr lang="zh-CN" altLang="en-US" dirty="0"/>
              <a:t>节点的摆放位置（</a:t>
            </a:r>
            <a:r>
              <a:rPr lang="en-US" altLang="zh-CN" dirty="0"/>
              <a:t>Box Model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C4C61-EC84-2271-FC5C-158C8B7E1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994" y="2047673"/>
            <a:ext cx="8056005" cy="373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0B4E8B-71E6-07EE-BAAF-B5E4B40806FD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Chromium </a:t>
            </a:r>
            <a:r>
              <a:rPr lang="zh-CN" alt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渲染流程 </a:t>
            </a: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zh-CN" alt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图层合成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68E91-8A44-0BE5-61C0-8A356DB4C827}"/>
              </a:ext>
            </a:extLst>
          </p:cNvPr>
          <p:cNvSpPr txBox="1"/>
          <p:nvPr/>
        </p:nvSpPr>
        <p:spPr>
          <a:xfrm>
            <a:off x="734938" y="1582546"/>
            <a:ext cx="29526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绘制整个界面，代价太大。把整个页面按照一定的规则分成多个图层，渲染时只需要操作必要的图层，而其他的图层只需要参与合成就行。（</a:t>
            </a:r>
            <a:r>
              <a:rPr lang="en-US" altLang="zh-CN" dirty="0"/>
              <a:t>Compositor Thread in Render Process)  </a:t>
            </a:r>
            <a:r>
              <a:rPr lang="zh-CN" altLang="en-US" dirty="0"/>
              <a:t>同时还具备处理输入事件的能力。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RenderLayer</a:t>
            </a:r>
            <a:r>
              <a:rPr lang="en-US" altLang="zh-CN" dirty="0"/>
              <a:t> </a:t>
            </a:r>
            <a:r>
              <a:rPr lang="zh-CN" altLang="en-US" dirty="0"/>
              <a:t>拥有自己独立的缓存（</a:t>
            </a:r>
            <a:r>
              <a:rPr lang="en-US" altLang="zh-CN" dirty="0"/>
              <a:t>Compositing Layer</a:t>
            </a:r>
            <a:r>
              <a:rPr lang="zh-CN" altLang="en-US" dirty="0"/>
              <a:t>），内核会为这些</a:t>
            </a:r>
            <a:r>
              <a:rPr lang="en-US" altLang="zh-CN" dirty="0"/>
              <a:t> </a:t>
            </a:r>
            <a:r>
              <a:rPr lang="en-US" altLang="zh-CN" dirty="0" err="1"/>
              <a:t>RenderLayer</a:t>
            </a:r>
            <a:r>
              <a:rPr lang="en-US" altLang="zh-CN" dirty="0"/>
              <a:t> </a:t>
            </a:r>
            <a:r>
              <a:rPr lang="zh-CN" altLang="en-US" dirty="0"/>
              <a:t>创建对应的 </a:t>
            </a:r>
            <a:r>
              <a:rPr lang="en-US" altLang="zh-CN" dirty="0" err="1"/>
              <a:t>GraphicsLayer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Compositing update </a:t>
            </a:r>
            <a:r>
              <a:rPr lang="zh-CN" altLang="en-US" dirty="0"/>
              <a:t>就是为特定的 </a:t>
            </a:r>
            <a:r>
              <a:rPr lang="en-US" altLang="zh-CN" dirty="0" err="1"/>
              <a:t>RenderLayer</a:t>
            </a:r>
            <a:r>
              <a:rPr lang="en-US" altLang="zh-CN" dirty="0"/>
              <a:t> </a:t>
            </a:r>
            <a:r>
              <a:rPr lang="zh-CN" altLang="en-US" dirty="0"/>
              <a:t>创建 </a:t>
            </a:r>
            <a:r>
              <a:rPr lang="en-US" altLang="zh-CN" dirty="0" err="1"/>
              <a:t>GraphicsLayer</a:t>
            </a:r>
            <a:r>
              <a:rPr lang="en-US" altLang="zh-CN" dirty="0"/>
              <a:t> 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66351-3B5C-2DEA-75D6-19C54DE4C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968" y="2043026"/>
            <a:ext cx="8168032" cy="367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7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30A5A5-D242-DD85-60C7-25137BCEC396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Chromium </a:t>
            </a:r>
            <a:r>
              <a:rPr lang="zh-CN" alt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渲染流程 </a:t>
            </a: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altLang="zh-CN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Prepaint</a:t>
            </a: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Paint</a:t>
            </a:r>
            <a:endParaRPr lang="zh-CN" alt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0AF7C-3CFB-3E6E-4A0D-A04B65896220}"/>
              </a:ext>
            </a:extLst>
          </p:cNvPr>
          <p:cNvSpPr txBox="1"/>
          <p:nvPr/>
        </p:nvSpPr>
        <p:spPr>
          <a:xfrm>
            <a:off x="762383" y="1544855"/>
            <a:ext cx="10118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属性树，合成器提供了变换树、裁剪树、特效树等。</a:t>
            </a:r>
            <a:r>
              <a:rPr lang="en-US" altLang="zh-CN" dirty="0" err="1"/>
              <a:t>Prepaint</a:t>
            </a:r>
            <a:r>
              <a:rPr lang="en-US" altLang="zh-CN" dirty="0"/>
              <a:t> </a:t>
            </a:r>
            <a:r>
              <a:rPr lang="zh-CN" altLang="en-US" dirty="0"/>
              <a:t>的过程就是构建属性树的过程。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Paint</a:t>
            </a:r>
            <a:r>
              <a:rPr lang="zh-CN" altLang="en-US" dirty="0"/>
              <a:t> 操作会将布局树（</a:t>
            </a:r>
            <a:r>
              <a:rPr lang="en-US" altLang="zh-CN" dirty="0"/>
              <a:t>Layout Tree</a:t>
            </a:r>
            <a:r>
              <a:rPr lang="zh-CN" altLang="en-US" dirty="0"/>
              <a:t>）中的节点（</a:t>
            </a:r>
            <a:r>
              <a:rPr lang="en-US" altLang="zh-CN" dirty="0"/>
              <a:t>Layout Object</a:t>
            </a:r>
            <a:r>
              <a:rPr lang="zh-CN" altLang="en-US" dirty="0"/>
              <a:t>）转换成绘制指令（例如，矩形、字体、颜色）的过程。然后把这些操作封装在 </a:t>
            </a:r>
            <a:r>
              <a:rPr lang="en-US" altLang="zh-CN" dirty="0"/>
              <a:t>Display Item </a:t>
            </a:r>
            <a:r>
              <a:rPr lang="zh-CN" altLang="en-US" dirty="0"/>
              <a:t>里，</a:t>
            </a:r>
            <a:r>
              <a:rPr lang="en-US" altLang="zh-CN" dirty="0"/>
              <a:t>Display Item </a:t>
            </a:r>
            <a:r>
              <a:rPr lang="zh-CN" altLang="en-US" dirty="0"/>
              <a:t>存放在 </a:t>
            </a:r>
            <a:r>
              <a:rPr lang="en-US" altLang="zh-CN" dirty="0" err="1"/>
              <a:t>PaintArtifact</a:t>
            </a:r>
            <a:r>
              <a:rPr lang="en-US" altLang="zh-CN" dirty="0"/>
              <a:t> </a:t>
            </a:r>
            <a:r>
              <a:rPr lang="zh-CN" altLang="en-US" dirty="0"/>
              <a:t>中。</a:t>
            </a:r>
            <a:r>
              <a:rPr lang="en-US" altLang="zh-CN" dirty="0" err="1"/>
              <a:t>PaintArtifact</a:t>
            </a:r>
            <a:r>
              <a:rPr lang="en-US" altLang="zh-CN" dirty="0"/>
              <a:t> </a:t>
            </a:r>
            <a:r>
              <a:rPr lang="zh-CN" altLang="en-US" dirty="0"/>
              <a:t>就是 </a:t>
            </a:r>
            <a:r>
              <a:rPr lang="en-US" altLang="zh-CN" dirty="0"/>
              <a:t>Paint </a:t>
            </a:r>
            <a:r>
              <a:rPr lang="zh-CN" altLang="en-US" dirty="0"/>
              <a:t>阶段的输出。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FABA2-051B-7F1C-DC35-1E35AAEB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15" y="3109567"/>
            <a:ext cx="8057514" cy="3746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C84B6E-90B7-7758-D1DD-B66EA23474AB}"/>
              </a:ext>
            </a:extLst>
          </p:cNvPr>
          <p:cNvSpPr txBox="1"/>
          <p:nvPr/>
        </p:nvSpPr>
        <p:spPr>
          <a:xfrm>
            <a:off x="762383" y="3824575"/>
            <a:ext cx="2410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绘制过程，有先后顺序，按照 </a:t>
            </a:r>
            <a:r>
              <a:rPr lang="en-US" altLang="zh-CN" dirty="0"/>
              <a:t>stacking order </a:t>
            </a:r>
            <a:r>
              <a:rPr lang="zh-CN" altLang="en-US" dirty="0"/>
              <a:t>而不是 </a:t>
            </a:r>
            <a:r>
              <a:rPr lang="en-US" altLang="zh-CN" dirty="0"/>
              <a:t>DOM order</a:t>
            </a:r>
            <a:r>
              <a:rPr lang="zh-CN" altLang="en-US" dirty="0"/>
              <a:t>。 </a:t>
            </a:r>
            <a:r>
              <a:rPr lang="en-US" altLang="zh-CN" dirty="0"/>
              <a:t>z-index </a:t>
            </a:r>
            <a:r>
              <a:rPr lang="zh-CN" altLang="en-US" dirty="0"/>
              <a:t>会决定绘制顺序。</a:t>
            </a:r>
            <a:r>
              <a:rPr lang="en-US" altLang="zh-CN" dirty="0"/>
              <a:t>Paint </a:t>
            </a:r>
            <a:r>
              <a:rPr lang="zh-CN" altLang="en-US" dirty="0"/>
              <a:t>操作最终会在 </a:t>
            </a:r>
            <a:r>
              <a:rPr lang="en-US" altLang="zh-CN" dirty="0"/>
              <a:t>Layout Tree</a:t>
            </a:r>
            <a:r>
              <a:rPr lang="zh-CN" altLang="en-US" dirty="0"/>
              <a:t> 的基础上生成一棵 </a:t>
            </a:r>
            <a:r>
              <a:rPr lang="en-US" altLang="zh-CN" dirty="0"/>
              <a:t>Paint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66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186905-26A8-CE07-5C7A-00E481495561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Chromium </a:t>
            </a:r>
            <a:r>
              <a:rPr lang="zh-CN" alt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渲染流程 </a:t>
            </a: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Layer Compositor</a:t>
            </a:r>
            <a:endParaRPr lang="zh-CN" alt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75073-FF75-B983-D5BC-845CF86E155B}"/>
              </a:ext>
            </a:extLst>
          </p:cNvPr>
          <p:cNvSpPr txBox="1"/>
          <p:nvPr/>
        </p:nvSpPr>
        <p:spPr>
          <a:xfrm>
            <a:off x="816964" y="1783830"/>
            <a:ext cx="1053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Paint </a:t>
            </a:r>
            <a:r>
              <a:rPr lang="zh-CN" altLang="en-US" dirty="0"/>
              <a:t>阶段完成以后，进入 </a:t>
            </a:r>
            <a:r>
              <a:rPr lang="en-US" altLang="zh-CN" dirty="0"/>
              <a:t>Commit </a:t>
            </a:r>
            <a:r>
              <a:rPr lang="zh-CN" altLang="en-US" dirty="0"/>
              <a:t>阶段。更新图层和属性树的副本到合成器线程（即把主线程 </a:t>
            </a:r>
            <a:r>
              <a:rPr lang="en-US" altLang="zh-CN" dirty="0"/>
              <a:t>Paint </a:t>
            </a:r>
            <a:r>
              <a:rPr lang="zh-CN" altLang="en-US" dirty="0"/>
              <a:t>阶段的数据，</a:t>
            </a:r>
            <a:r>
              <a:rPr lang="en-US" altLang="zh-CN" dirty="0"/>
              <a:t>Layers &amp; Properties</a:t>
            </a:r>
            <a:r>
              <a:rPr lang="zh-CN" altLang="en-US" dirty="0"/>
              <a:t>，拷贝到合成器线程，供合成器线程使用。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7795D-72EA-62E5-6019-4326E7AD2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829" y="2756520"/>
            <a:ext cx="8601138" cy="3991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85E7B-D97A-D4E4-E216-354BC2B4C83C}"/>
              </a:ext>
            </a:extLst>
          </p:cNvPr>
          <p:cNvSpPr txBox="1"/>
          <p:nvPr/>
        </p:nvSpPr>
        <p:spPr>
          <a:xfrm>
            <a:off x="944380" y="3260361"/>
            <a:ext cx="1866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 Thread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Compositor Thread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85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AC8568-53B6-123F-C214-719B8FA9913C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Chromium </a:t>
            </a:r>
            <a:r>
              <a:rPr lang="zh-CN" alt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渲染流程 </a:t>
            </a: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Tiling</a:t>
            </a:r>
            <a:endParaRPr lang="zh-CN" alt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8E43D-4F98-0E37-38A9-54889B06339A}"/>
              </a:ext>
            </a:extLst>
          </p:cNvPr>
          <p:cNvSpPr txBox="1"/>
          <p:nvPr/>
        </p:nvSpPr>
        <p:spPr>
          <a:xfrm>
            <a:off x="697042" y="1731364"/>
            <a:ext cx="4452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分块渲染，把网页的缓存分为一格一格的小块，进行渲染。原因：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GPU </a:t>
            </a:r>
            <a:r>
              <a:rPr lang="zh-CN" altLang="en-US" dirty="0"/>
              <a:t>对纹理的大小有限制，无法支持任意大小的缓存。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方便浏览器使用同一的缓存池来管理，打开网页向缓冲池申请小块缓存，关闭网页缓存回收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图块（</a:t>
            </a:r>
            <a:r>
              <a:rPr lang="en-US" altLang="zh-CN" dirty="0"/>
              <a:t>tiling</a:t>
            </a:r>
            <a:r>
              <a:rPr lang="zh-CN" altLang="en-US" dirty="0"/>
              <a:t>）是 </a:t>
            </a:r>
            <a:r>
              <a:rPr lang="en-US" altLang="zh-CN" dirty="0"/>
              <a:t>Rasterization </a:t>
            </a:r>
            <a:r>
              <a:rPr lang="zh-CN" altLang="en-US" dirty="0"/>
              <a:t>工作的基本单位。栅格化会根据图块与可见视口的距离安排优先顺序进行栅格化。更近的优先被栅格化。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图块拼接在一起形成一个图层。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16E42-C40B-4F59-7880-4B0CFFEAC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677" y="2270034"/>
            <a:ext cx="7042878" cy="32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6FEF5-743A-9FA2-2DF8-492CDEE99A7B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Chromium </a:t>
            </a:r>
            <a:r>
              <a:rPr lang="zh-CN" alt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渲染流程 </a:t>
            </a:r>
            <a:r>
              <a:rPr lang="en-US" altLang="zh-C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Raster</a:t>
            </a:r>
            <a:endParaRPr lang="zh-CN" alt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2E45A-686B-0D6B-A7EB-5EFF0415E8E6}"/>
              </a:ext>
            </a:extLst>
          </p:cNvPr>
          <p:cNvSpPr txBox="1"/>
          <p:nvPr/>
        </p:nvSpPr>
        <p:spPr>
          <a:xfrm>
            <a:off x="809469" y="1663908"/>
            <a:ext cx="32378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光栅化，执行绘图指令生成像素的</a:t>
            </a:r>
            <a:r>
              <a:rPr lang="en-US" altLang="zh-CN" dirty="0"/>
              <a:t>RGBA</a:t>
            </a:r>
            <a:r>
              <a:rPr lang="zh-CN" altLang="en-US" dirty="0"/>
              <a:t>（位图），还包括图片解码。可以用 </a:t>
            </a:r>
            <a:r>
              <a:rPr lang="en-US" altLang="zh-CN" dirty="0"/>
              <a:t>GPU </a:t>
            </a:r>
            <a:r>
              <a:rPr lang="zh-CN" altLang="en-US" dirty="0"/>
              <a:t>进行栅格化（硬件加速）（</a:t>
            </a:r>
            <a:r>
              <a:rPr lang="en-US" altLang="zh-CN" dirty="0"/>
              <a:t>Android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GPU Rasterization </a:t>
            </a:r>
            <a:r>
              <a:rPr lang="zh-CN" altLang="en-US" dirty="0"/>
              <a:t>并不是直接调用 </a:t>
            </a:r>
            <a:r>
              <a:rPr lang="en-US" altLang="zh-CN" dirty="0"/>
              <a:t>GPU, </a:t>
            </a:r>
            <a:r>
              <a:rPr lang="zh-CN" altLang="en-US" dirty="0"/>
              <a:t>而是通过 </a:t>
            </a:r>
            <a:r>
              <a:rPr lang="en-US" altLang="zh-CN" dirty="0"/>
              <a:t>Skia</a:t>
            </a:r>
            <a:r>
              <a:rPr lang="zh-CN" altLang="en-US" dirty="0"/>
              <a:t> 图形库发出的 </a:t>
            </a:r>
            <a:r>
              <a:rPr lang="en-US" altLang="zh-CN" dirty="0"/>
              <a:t>OpenGL </a:t>
            </a:r>
            <a:r>
              <a:rPr lang="zh-CN" altLang="en-US" dirty="0"/>
              <a:t>调用。</a:t>
            </a:r>
            <a:r>
              <a:rPr lang="en-US" altLang="zh-CN" dirty="0"/>
              <a:t>Skia </a:t>
            </a:r>
            <a:r>
              <a:rPr lang="zh-CN" altLang="en-US" dirty="0"/>
              <a:t>提供一个硬件的抽象层，也被 </a:t>
            </a:r>
            <a:r>
              <a:rPr lang="en-US" altLang="zh-CN" dirty="0"/>
              <a:t>Android </a:t>
            </a:r>
            <a:r>
              <a:rPr lang="zh-CN" altLang="en-US" dirty="0"/>
              <a:t>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这个过程运行在 </a:t>
            </a:r>
            <a:r>
              <a:rPr lang="en-US" altLang="zh-CN" dirty="0"/>
              <a:t>GPU </a:t>
            </a:r>
            <a:r>
              <a:rPr lang="zh-CN" altLang="en-US" dirty="0"/>
              <a:t>进程，因为</a:t>
            </a:r>
            <a:r>
              <a:rPr lang="en-US" altLang="zh-CN" dirty="0"/>
              <a:t>Render Process </a:t>
            </a:r>
            <a:r>
              <a:rPr lang="zh-CN" altLang="en-US" dirty="0"/>
              <a:t>在沙箱里，没有系统调用的权限。更加安全。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F9E10-5040-AB8E-1AAA-9702D8576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344" y="1663908"/>
            <a:ext cx="8144656" cy="3614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E55E9-F954-242F-2C7D-B0752885CFA6}"/>
              </a:ext>
            </a:extLst>
          </p:cNvPr>
          <p:cNvSpPr txBox="1"/>
          <p:nvPr/>
        </p:nvSpPr>
        <p:spPr>
          <a:xfrm>
            <a:off x="4264702" y="5469015"/>
            <a:ext cx="7420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Skia </a:t>
            </a:r>
            <a:r>
              <a:rPr lang="zh-CN" altLang="en-US" dirty="0"/>
              <a:t>会创建自己的缓冲区用来存储绘图操作，光栅化结束的时候会</a:t>
            </a:r>
            <a:r>
              <a:rPr lang="en-US" altLang="zh-CN" dirty="0"/>
              <a:t>flush GL </a:t>
            </a:r>
            <a:r>
              <a:rPr lang="zh-CN" altLang="en-US" dirty="0"/>
              <a:t>指令。</a:t>
            </a:r>
          </a:p>
        </p:txBody>
      </p:sp>
    </p:spTree>
    <p:extLst>
      <p:ext uri="{BB962C8B-B14F-4D97-AF65-F5344CB8AC3E}">
        <p14:creationId xmlns:p14="http://schemas.microsoft.com/office/powerpoint/2010/main" val="60917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1834</Words>
  <Application>Microsoft Office PowerPoint</Application>
  <PresentationFormat>Widescreen</PresentationFormat>
  <Paragraphs>133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Wu</dc:creator>
  <cp:lastModifiedBy>Fan Wu</cp:lastModifiedBy>
  <cp:revision>1</cp:revision>
  <dcterms:created xsi:type="dcterms:W3CDTF">2022-05-04T08:47:14Z</dcterms:created>
  <dcterms:modified xsi:type="dcterms:W3CDTF">2022-05-04T15:31:06Z</dcterms:modified>
</cp:coreProperties>
</file>