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59" r:id="rId3"/>
    <p:sldId id="260" r:id="rId4"/>
    <p:sldId id="261" r:id="rId5"/>
    <p:sldId id="262" r:id="rId6"/>
    <p:sldId id="263" r:id="rId7"/>
    <p:sldId id="265"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49299-1042-4893-9461-494B193BBF89}" v="71" dt="2022-05-01T07:59:41.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45" autoAdjust="0"/>
  </p:normalViewPr>
  <p:slideViewPr>
    <p:cSldViewPr snapToGrid="0">
      <p:cViewPr varScale="1">
        <p:scale>
          <a:sx n="99" d="100"/>
          <a:sy n="99" d="100"/>
        </p:scale>
        <p:origin x="75"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 Wu" userId="3c35487c73379fd2" providerId="LiveId" clId="{9E1481B4-5EE0-4E66-8ABF-8E3C62B71018}"/>
    <pc:docChg chg="undo custSel addSld delSld modSld sldOrd">
      <pc:chgData name="Fan Wu" userId="3c35487c73379fd2" providerId="LiveId" clId="{9E1481B4-5EE0-4E66-8ABF-8E3C62B71018}" dt="2022-04-28T17:14:25.059" v="5142" actId="20577"/>
      <pc:docMkLst>
        <pc:docMk/>
      </pc:docMkLst>
      <pc:sldChg chg="addSp delSp modSp del mod">
        <pc:chgData name="Fan Wu" userId="3c35487c73379fd2" providerId="LiveId" clId="{9E1481B4-5EE0-4E66-8ABF-8E3C62B71018}" dt="2022-04-28T04:32:43.246" v="1892" actId="2696"/>
        <pc:sldMkLst>
          <pc:docMk/>
          <pc:sldMk cId="713395497" sldId="256"/>
        </pc:sldMkLst>
        <pc:spChg chg="mod">
          <ac:chgData name="Fan Wu" userId="3c35487c73379fd2" providerId="LiveId" clId="{9E1481B4-5EE0-4E66-8ABF-8E3C62B71018}" dt="2022-04-28T04:21:44.453" v="1565" actId="14100"/>
          <ac:spMkLst>
            <pc:docMk/>
            <pc:sldMk cId="713395497" sldId="256"/>
            <ac:spMk id="4" creationId="{A433A5E6-7E90-1001-EB69-18D127FF77BF}"/>
          </ac:spMkLst>
        </pc:spChg>
        <pc:spChg chg="add mod">
          <ac:chgData name="Fan Wu" userId="3c35487c73379fd2" providerId="LiveId" clId="{9E1481B4-5EE0-4E66-8ABF-8E3C62B71018}" dt="2022-04-28T04:27:33.565" v="1597" actId="1076"/>
          <ac:spMkLst>
            <pc:docMk/>
            <pc:sldMk cId="713395497" sldId="256"/>
            <ac:spMk id="6" creationId="{7A9D1C45-C872-590A-6425-726CD30ECFDE}"/>
          </ac:spMkLst>
        </pc:spChg>
        <pc:picChg chg="add del mod">
          <ac:chgData name="Fan Wu" userId="3c35487c73379fd2" providerId="LiveId" clId="{9E1481B4-5EE0-4E66-8ABF-8E3C62B71018}" dt="2022-04-27T14:58:52.877" v="285" actId="21"/>
          <ac:picMkLst>
            <pc:docMk/>
            <pc:sldMk cId="713395497" sldId="256"/>
            <ac:picMk id="8" creationId="{B4173536-87E6-8693-7B81-99D32539BD0E}"/>
          </ac:picMkLst>
        </pc:picChg>
        <pc:picChg chg="add del mod">
          <ac:chgData name="Fan Wu" userId="3c35487c73379fd2" providerId="LiveId" clId="{9E1481B4-5EE0-4E66-8ABF-8E3C62B71018}" dt="2022-04-28T04:21:49.679" v="1566" actId="478"/>
          <ac:picMkLst>
            <pc:docMk/>
            <pc:sldMk cId="713395497" sldId="256"/>
            <ac:picMk id="9" creationId="{0BA17039-0FE7-6366-EFFC-3B5CCFE070BA}"/>
          </ac:picMkLst>
        </pc:picChg>
      </pc:sldChg>
      <pc:sldChg chg="addSp delSp modSp add del mod">
        <pc:chgData name="Fan Wu" userId="3c35487c73379fd2" providerId="LiveId" clId="{9E1481B4-5EE0-4E66-8ABF-8E3C62B71018}" dt="2022-04-27T15:44:05.268" v="870" actId="47"/>
        <pc:sldMkLst>
          <pc:docMk/>
          <pc:sldMk cId="2308431429" sldId="257"/>
        </pc:sldMkLst>
        <pc:spChg chg="del">
          <ac:chgData name="Fan Wu" userId="3c35487c73379fd2" providerId="LiveId" clId="{9E1481B4-5EE0-4E66-8ABF-8E3C62B71018}" dt="2022-04-27T14:26:39.019" v="24" actId="478"/>
          <ac:spMkLst>
            <pc:docMk/>
            <pc:sldMk cId="2308431429" sldId="257"/>
            <ac:spMk id="4" creationId="{A433A5E6-7E90-1001-EB69-18D127FF77BF}"/>
          </ac:spMkLst>
        </pc:spChg>
        <pc:spChg chg="del">
          <ac:chgData name="Fan Wu" userId="3c35487c73379fd2" providerId="LiveId" clId="{9E1481B4-5EE0-4E66-8ABF-8E3C62B71018}" dt="2022-04-27T14:26:39.019" v="24" actId="478"/>
          <ac:spMkLst>
            <pc:docMk/>
            <pc:sldMk cId="2308431429" sldId="257"/>
            <ac:spMk id="6" creationId="{7A9D1C45-C872-590A-6425-726CD30ECFDE}"/>
          </ac:spMkLst>
        </pc:spChg>
        <pc:spChg chg="add del mod">
          <ac:chgData name="Fan Wu" userId="3c35487c73379fd2" providerId="LiveId" clId="{9E1481B4-5EE0-4E66-8ABF-8E3C62B71018}" dt="2022-04-27T15:43:47.029" v="863"/>
          <ac:spMkLst>
            <pc:docMk/>
            <pc:sldMk cId="2308431429" sldId="257"/>
            <ac:spMk id="7" creationId="{C482965A-34E7-5937-05DE-9BC3D2B761BC}"/>
          </ac:spMkLst>
        </pc:spChg>
        <pc:spChg chg="add mod">
          <ac:chgData name="Fan Wu" userId="3c35487c73379fd2" providerId="LiveId" clId="{9E1481B4-5EE0-4E66-8ABF-8E3C62B71018}" dt="2022-04-27T15:42:48.975" v="854" actId="20577"/>
          <ac:spMkLst>
            <pc:docMk/>
            <pc:sldMk cId="2308431429" sldId="257"/>
            <ac:spMk id="8" creationId="{B79079B6-62C9-5022-5B15-C26F1B544D94}"/>
          </ac:spMkLst>
        </pc:spChg>
        <pc:spChg chg="add del mod">
          <ac:chgData name="Fan Wu" userId="3c35487c73379fd2" providerId="LiveId" clId="{9E1481B4-5EE0-4E66-8ABF-8E3C62B71018}" dt="2022-04-27T15:35:19.528" v="690" actId="478"/>
          <ac:spMkLst>
            <pc:docMk/>
            <pc:sldMk cId="2308431429" sldId="257"/>
            <ac:spMk id="10" creationId="{B7D409DC-D23A-BE03-2389-B651A0269B18}"/>
          </ac:spMkLst>
        </pc:spChg>
        <pc:picChg chg="add del mod">
          <ac:chgData name="Fan Wu" userId="3c35487c73379fd2" providerId="LiveId" clId="{9E1481B4-5EE0-4E66-8ABF-8E3C62B71018}" dt="2022-04-27T14:58:55.117" v="286" actId="478"/>
          <ac:picMkLst>
            <pc:docMk/>
            <pc:sldMk cId="2308431429" sldId="257"/>
            <ac:picMk id="3" creationId="{67431123-FD38-757E-742D-F6BE2FA6AF1D}"/>
          </ac:picMkLst>
        </pc:picChg>
        <pc:picChg chg="add del mod">
          <ac:chgData name="Fan Wu" userId="3c35487c73379fd2" providerId="LiveId" clId="{9E1481B4-5EE0-4E66-8ABF-8E3C62B71018}" dt="2022-04-27T15:44:02.108" v="868" actId="21"/>
          <ac:picMkLst>
            <pc:docMk/>
            <pc:sldMk cId="2308431429" sldId="257"/>
            <ac:picMk id="9" creationId="{E6D8BCAA-25D1-3E2F-EB66-D3AC84842CD3}"/>
          </ac:picMkLst>
        </pc:picChg>
        <pc:picChg chg="add del mod">
          <ac:chgData name="Fan Wu" userId="3c35487c73379fd2" providerId="LiveId" clId="{9E1481B4-5EE0-4E66-8ABF-8E3C62B71018}" dt="2022-04-27T15:40:01.018" v="764" actId="478"/>
          <ac:picMkLst>
            <pc:docMk/>
            <pc:sldMk cId="2308431429" sldId="257"/>
            <ac:picMk id="11" creationId="{A76B5C65-8373-B2E0-0E7D-6676D4219BF1}"/>
          </ac:picMkLst>
        </pc:picChg>
      </pc:sldChg>
      <pc:sldChg chg="add del">
        <pc:chgData name="Fan Wu" userId="3c35487c73379fd2" providerId="LiveId" clId="{9E1481B4-5EE0-4E66-8ABF-8E3C62B71018}" dt="2022-04-27T14:26:41.651" v="25" actId="47"/>
        <pc:sldMkLst>
          <pc:docMk/>
          <pc:sldMk cId="286957092" sldId="258"/>
        </pc:sldMkLst>
      </pc:sldChg>
      <pc:sldChg chg="addSp delSp modSp add del mod ord">
        <pc:chgData name="Fan Wu" userId="3c35487c73379fd2" providerId="LiveId" clId="{9E1481B4-5EE0-4E66-8ABF-8E3C62B71018}" dt="2022-04-27T15:56:29.004" v="1152" actId="2696"/>
        <pc:sldMkLst>
          <pc:docMk/>
          <pc:sldMk cId="2757220325" sldId="258"/>
        </pc:sldMkLst>
        <pc:spChg chg="add del mod">
          <ac:chgData name="Fan Wu" userId="3c35487c73379fd2" providerId="LiveId" clId="{9E1481B4-5EE0-4E66-8ABF-8E3C62B71018}" dt="2022-04-27T15:53:56.771" v="1048"/>
          <ac:spMkLst>
            <pc:docMk/>
            <pc:sldMk cId="2757220325" sldId="258"/>
            <ac:spMk id="3" creationId="{A2F3425F-0D94-B770-765F-8CE09F59FE89}"/>
          </ac:spMkLst>
        </pc:spChg>
        <pc:spChg chg="add mod">
          <ac:chgData name="Fan Wu" userId="3c35487c73379fd2" providerId="LiveId" clId="{9E1481B4-5EE0-4E66-8ABF-8E3C62B71018}" dt="2022-04-27T15:44:36.042" v="900" actId="20577"/>
          <ac:spMkLst>
            <pc:docMk/>
            <pc:sldMk cId="2757220325" sldId="258"/>
            <ac:spMk id="4" creationId="{69AEC3CA-DD82-5229-BBEC-6CF17C49F189}"/>
          </ac:spMkLst>
        </pc:spChg>
        <pc:picChg chg="add mod">
          <ac:chgData name="Fan Wu" userId="3c35487c73379fd2" providerId="LiveId" clId="{9E1481B4-5EE0-4E66-8ABF-8E3C62B71018}" dt="2022-04-27T15:38:07.432" v="711" actId="1076"/>
          <ac:picMkLst>
            <pc:docMk/>
            <pc:sldMk cId="2757220325" sldId="258"/>
            <ac:picMk id="6" creationId="{521E47D0-17E0-0BD9-477D-62B79E4E5763}"/>
          </ac:picMkLst>
        </pc:picChg>
      </pc:sldChg>
      <pc:sldChg chg="addSp delSp modSp add mod ord">
        <pc:chgData name="Fan Wu" userId="3c35487c73379fd2" providerId="LiveId" clId="{9E1481B4-5EE0-4E66-8ABF-8E3C62B71018}" dt="2022-04-28T07:55:13.568" v="2204" actId="20577"/>
        <pc:sldMkLst>
          <pc:docMk/>
          <pc:sldMk cId="4206338777" sldId="259"/>
        </pc:sldMkLst>
        <pc:spChg chg="add del mod">
          <ac:chgData name="Fan Wu" userId="3c35487c73379fd2" providerId="LiveId" clId="{9E1481B4-5EE0-4E66-8ABF-8E3C62B71018}" dt="2022-04-27T15:24:52.196" v="499"/>
          <ac:spMkLst>
            <pc:docMk/>
            <pc:sldMk cId="4206338777" sldId="259"/>
            <ac:spMk id="3" creationId="{BDC140D5-F04D-78F1-1AC6-3B8D1D7CF940}"/>
          </ac:spMkLst>
        </pc:spChg>
        <pc:spChg chg="add mod">
          <ac:chgData name="Fan Wu" userId="3c35487c73379fd2" providerId="LiveId" clId="{9E1481B4-5EE0-4E66-8ABF-8E3C62B71018}" dt="2022-04-28T04:31:36.730" v="1884" actId="1076"/>
          <ac:spMkLst>
            <pc:docMk/>
            <pc:sldMk cId="4206338777" sldId="259"/>
            <ac:spMk id="12" creationId="{E5CCB682-BA4F-9B90-A8E1-A16BF9AA4F86}"/>
          </ac:spMkLst>
        </pc:spChg>
        <pc:spChg chg="add mod">
          <ac:chgData name="Fan Wu" userId="3c35487c73379fd2" providerId="LiveId" clId="{9E1481B4-5EE0-4E66-8ABF-8E3C62B71018}" dt="2022-04-28T07:55:13.568" v="2204" actId="20577"/>
          <ac:spMkLst>
            <pc:docMk/>
            <pc:sldMk cId="4206338777" sldId="259"/>
            <ac:spMk id="14" creationId="{D6D9157B-980D-841F-BD96-8FA6E160DE0C}"/>
          </ac:spMkLst>
        </pc:spChg>
        <pc:spChg chg="add del mod">
          <ac:chgData name="Fan Wu" userId="3c35487c73379fd2" providerId="LiveId" clId="{9E1481B4-5EE0-4E66-8ABF-8E3C62B71018}" dt="2022-04-27T15:35:01.657" v="680" actId="21"/>
          <ac:spMkLst>
            <pc:docMk/>
            <pc:sldMk cId="4206338777" sldId="259"/>
            <ac:spMk id="16" creationId="{10CDC86E-9B90-B0DA-EC28-6CCBF1900EFD}"/>
          </ac:spMkLst>
        </pc:spChg>
        <pc:picChg chg="add del mod">
          <ac:chgData name="Fan Wu" userId="3c35487c73379fd2" providerId="LiveId" clId="{9E1481B4-5EE0-4E66-8ABF-8E3C62B71018}" dt="2022-04-27T15:24:24.563" v="490" actId="478"/>
          <ac:picMkLst>
            <pc:docMk/>
            <pc:sldMk cId="4206338777" sldId="259"/>
            <ac:picMk id="5" creationId="{07FD5243-3B67-9BFE-B520-5BC9702162FC}"/>
          </ac:picMkLst>
        </pc:picChg>
        <pc:picChg chg="add del mod">
          <ac:chgData name="Fan Wu" userId="3c35487c73379fd2" providerId="LiveId" clId="{9E1481B4-5EE0-4E66-8ABF-8E3C62B71018}" dt="2022-04-27T15:23:40.879" v="419" actId="478"/>
          <ac:picMkLst>
            <pc:docMk/>
            <pc:sldMk cId="4206338777" sldId="259"/>
            <ac:picMk id="7" creationId="{465C7158-EAA1-8AD5-165A-9B5F92A70D8A}"/>
          </ac:picMkLst>
        </pc:picChg>
        <pc:picChg chg="add del mod">
          <ac:chgData name="Fan Wu" userId="3c35487c73379fd2" providerId="LiveId" clId="{9E1481B4-5EE0-4E66-8ABF-8E3C62B71018}" dt="2022-04-27T15:43:12.548" v="859" actId="21"/>
          <ac:picMkLst>
            <pc:docMk/>
            <pc:sldMk cId="4206338777" sldId="259"/>
            <ac:picMk id="9" creationId="{C86D5A1D-6B06-C5CC-072B-8BAD15EBD7B0}"/>
          </ac:picMkLst>
        </pc:picChg>
        <pc:picChg chg="add del mod">
          <ac:chgData name="Fan Wu" userId="3c35487c73379fd2" providerId="LiveId" clId="{9E1481B4-5EE0-4E66-8ABF-8E3C62B71018}" dt="2022-04-27T15:43:12.548" v="859" actId="21"/>
          <ac:picMkLst>
            <pc:docMk/>
            <pc:sldMk cId="4206338777" sldId="259"/>
            <ac:picMk id="11" creationId="{67F9A3FA-714C-CBFD-0D64-1E432EA75A20}"/>
          </ac:picMkLst>
        </pc:picChg>
        <pc:picChg chg="add mod">
          <ac:chgData name="Fan Wu" userId="3c35487c73379fd2" providerId="LiveId" clId="{9E1481B4-5EE0-4E66-8ABF-8E3C62B71018}" dt="2022-04-27T15:44:03.424" v="869"/>
          <ac:picMkLst>
            <pc:docMk/>
            <pc:sldMk cId="4206338777" sldId="259"/>
            <ac:picMk id="17" creationId="{3C085FCA-945A-AAC7-F7F5-65E7397EA4CC}"/>
          </ac:picMkLst>
        </pc:picChg>
      </pc:sldChg>
      <pc:sldChg chg="addSp delSp modSp add mod">
        <pc:chgData name="Fan Wu" userId="3c35487c73379fd2" providerId="LiveId" clId="{9E1481B4-5EE0-4E66-8ABF-8E3C62B71018}" dt="2022-04-27T15:51:39.289" v="1045" actId="113"/>
        <pc:sldMkLst>
          <pc:docMk/>
          <pc:sldMk cId="2253327414" sldId="260"/>
        </pc:sldMkLst>
        <pc:spChg chg="add mod">
          <ac:chgData name="Fan Wu" userId="3c35487c73379fd2" providerId="LiveId" clId="{9E1481B4-5EE0-4E66-8ABF-8E3C62B71018}" dt="2022-04-27T15:51:25.343" v="1042" actId="1076"/>
          <ac:spMkLst>
            <pc:docMk/>
            <pc:sldMk cId="2253327414" sldId="260"/>
            <ac:spMk id="4" creationId="{C50789C3-083B-A194-42A1-D88282BDB98E}"/>
          </ac:spMkLst>
        </pc:spChg>
        <pc:spChg chg="add del">
          <ac:chgData name="Fan Wu" userId="3c35487c73379fd2" providerId="LiveId" clId="{9E1481B4-5EE0-4E66-8ABF-8E3C62B71018}" dt="2022-04-27T15:47:24.373" v="948"/>
          <ac:spMkLst>
            <pc:docMk/>
            <pc:sldMk cId="2253327414" sldId="260"/>
            <ac:spMk id="5" creationId="{418E3204-9BFE-4035-5C3D-E58FE02ABEE9}"/>
          </ac:spMkLst>
        </pc:spChg>
        <pc:spChg chg="add mod">
          <ac:chgData name="Fan Wu" userId="3c35487c73379fd2" providerId="LiveId" clId="{9E1481B4-5EE0-4E66-8ABF-8E3C62B71018}" dt="2022-04-27T15:51:27.556" v="1043" actId="1076"/>
          <ac:spMkLst>
            <pc:docMk/>
            <pc:sldMk cId="2253327414" sldId="260"/>
            <ac:spMk id="7" creationId="{1DC72902-5902-D6E4-99E0-58EE0369E95F}"/>
          </ac:spMkLst>
        </pc:spChg>
        <pc:spChg chg="add mod">
          <ac:chgData name="Fan Wu" userId="3c35487c73379fd2" providerId="LiveId" clId="{9E1481B4-5EE0-4E66-8ABF-8E3C62B71018}" dt="2022-04-27T15:51:39.289" v="1045" actId="113"/>
          <ac:spMkLst>
            <pc:docMk/>
            <pc:sldMk cId="2253327414" sldId="260"/>
            <ac:spMk id="9" creationId="{966AEAB3-6151-482B-8DAB-7309E0D9A0E8}"/>
          </ac:spMkLst>
        </pc:spChg>
        <pc:spChg chg="add del">
          <ac:chgData name="Fan Wu" userId="3c35487c73379fd2" providerId="LiveId" clId="{9E1481B4-5EE0-4E66-8ABF-8E3C62B71018}" dt="2022-04-27T15:50:46.770" v="1026"/>
          <ac:spMkLst>
            <pc:docMk/>
            <pc:sldMk cId="2253327414" sldId="260"/>
            <ac:spMk id="10" creationId="{54C53B87-0F1B-4298-A41C-4680CD508BA4}"/>
          </ac:spMkLst>
        </pc:spChg>
        <pc:picChg chg="add mod">
          <ac:chgData name="Fan Wu" userId="3c35487c73379fd2" providerId="LiveId" clId="{9E1481B4-5EE0-4E66-8ABF-8E3C62B71018}" dt="2022-04-27T15:47:16.068" v="941" actId="1076"/>
          <ac:picMkLst>
            <pc:docMk/>
            <pc:sldMk cId="2253327414" sldId="260"/>
            <ac:picMk id="2" creationId="{2EF62368-C3EF-8596-C267-4B8600A5306F}"/>
          </ac:picMkLst>
        </pc:picChg>
        <pc:picChg chg="add mod">
          <ac:chgData name="Fan Wu" userId="3c35487c73379fd2" providerId="LiveId" clId="{9E1481B4-5EE0-4E66-8ABF-8E3C62B71018}" dt="2022-04-27T15:47:14.618" v="940" actId="1076"/>
          <ac:picMkLst>
            <pc:docMk/>
            <pc:sldMk cId="2253327414" sldId="260"/>
            <ac:picMk id="3" creationId="{FAC0F3EC-E19D-A1AE-09C1-B5A3D03590CF}"/>
          </ac:picMkLst>
        </pc:picChg>
      </pc:sldChg>
      <pc:sldChg chg="addSp modSp add mod">
        <pc:chgData name="Fan Wu" userId="3c35487c73379fd2" providerId="LiveId" clId="{9E1481B4-5EE0-4E66-8ABF-8E3C62B71018}" dt="2022-04-27T16:43:34.934" v="1326" actId="20577"/>
        <pc:sldMkLst>
          <pc:docMk/>
          <pc:sldMk cId="2301555177" sldId="261"/>
        </pc:sldMkLst>
        <pc:spChg chg="add mod">
          <ac:chgData name="Fan Wu" userId="3c35487c73379fd2" providerId="LiveId" clId="{9E1481B4-5EE0-4E66-8ABF-8E3C62B71018}" dt="2022-04-27T16:04:23.064" v="1168"/>
          <ac:spMkLst>
            <pc:docMk/>
            <pc:sldMk cId="2301555177" sldId="261"/>
            <ac:spMk id="4" creationId="{495BF387-B9C7-3F21-D769-B78FD4A057E2}"/>
          </ac:spMkLst>
        </pc:spChg>
        <pc:spChg chg="add mod">
          <ac:chgData name="Fan Wu" userId="3c35487c73379fd2" providerId="LiveId" clId="{9E1481B4-5EE0-4E66-8ABF-8E3C62B71018}" dt="2022-04-27T16:43:34.934" v="1326" actId="20577"/>
          <ac:spMkLst>
            <pc:docMk/>
            <pc:sldMk cId="2301555177" sldId="261"/>
            <ac:spMk id="7" creationId="{625D50F4-5D88-BA2E-F12E-694285D7D1D3}"/>
          </ac:spMkLst>
        </pc:spChg>
        <pc:picChg chg="add mod">
          <ac:chgData name="Fan Wu" userId="3c35487c73379fd2" providerId="LiveId" clId="{9E1481B4-5EE0-4E66-8ABF-8E3C62B71018}" dt="2022-04-27T16:08:49.112" v="1196" actId="1038"/>
          <ac:picMkLst>
            <pc:docMk/>
            <pc:sldMk cId="2301555177" sldId="261"/>
            <ac:picMk id="3" creationId="{13ACFB72-2692-DF7B-0644-F55BF45D4829}"/>
          </ac:picMkLst>
        </pc:picChg>
        <pc:picChg chg="add mod">
          <ac:chgData name="Fan Wu" userId="3c35487c73379fd2" providerId="LiveId" clId="{9E1481B4-5EE0-4E66-8ABF-8E3C62B71018}" dt="2022-04-27T16:08:53.390" v="1211" actId="1038"/>
          <ac:picMkLst>
            <pc:docMk/>
            <pc:sldMk cId="2301555177" sldId="261"/>
            <ac:picMk id="6" creationId="{7A478AE5-78E0-BE82-7202-E7C3F833DDA6}"/>
          </ac:picMkLst>
        </pc:picChg>
      </pc:sldChg>
      <pc:sldChg chg="addSp delSp modSp add mod">
        <pc:chgData name="Fan Wu" userId="3c35487c73379fd2" providerId="LiveId" clId="{9E1481B4-5EE0-4E66-8ABF-8E3C62B71018}" dt="2022-04-27T16:53:19.050" v="1414" actId="1036"/>
        <pc:sldMkLst>
          <pc:docMk/>
          <pc:sldMk cId="4095453760" sldId="262"/>
        </pc:sldMkLst>
        <pc:spChg chg="add mod">
          <ac:chgData name="Fan Wu" userId="3c35487c73379fd2" providerId="LiveId" clId="{9E1481B4-5EE0-4E66-8ABF-8E3C62B71018}" dt="2022-04-27T16:30:39.680" v="1286"/>
          <ac:spMkLst>
            <pc:docMk/>
            <pc:sldMk cId="4095453760" sldId="262"/>
            <ac:spMk id="4" creationId="{5CF38B01-A014-1C5A-26C2-00CF2605BD65}"/>
          </ac:spMkLst>
        </pc:spChg>
        <pc:spChg chg="add mod">
          <ac:chgData name="Fan Wu" userId="3c35487c73379fd2" providerId="LiveId" clId="{9E1481B4-5EE0-4E66-8ABF-8E3C62B71018}" dt="2022-04-27T16:51:26.745" v="1367" actId="20577"/>
          <ac:spMkLst>
            <pc:docMk/>
            <pc:sldMk cId="4095453760" sldId="262"/>
            <ac:spMk id="7" creationId="{DBA5A435-88F2-D77E-601E-975070C224E3}"/>
          </ac:spMkLst>
        </pc:spChg>
        <pc:picChg chg="add del mod">
          <ac:chgData name="Fan Wu" userId="3c35487c73379fd2" providerId="LiveId" clId="{9E1481B4-5EE0-4E66-8ABF-8E3C62B71018}" dt="2022-04-27T16:52:29.869" v="1368" actId="478"/>
          <ac:picMkLst>
            <pc:docMk/>
            <pc:sldMk cId="4095453760" sldId="262"/>
            <ac:picMk id="3" creationId="{27960AA9-EE44-7DD4-6A65-A20C7FE9A533}"/>
          </ac:picMkLst>
        </pc:picChg>
        <pc:picChg chg="add mod">
          <ac:chgData name="Fan Wu" userId="3c35487c73379fd2" providerId="LiveId" clId="{9E1481B4-5EE0-4E66-8ABF-8E3C62B71018}" dt="2022-04-27T16:53:19.050" v="1414" actId="1036"/>
          <ac:picMkLst>
            <pc:docMk/>
            <pc:sldMk cId="4095453760" sldId="262"/>
            <ac:picMk id="6" creationId="{C0965F5C-AD10-EF3F-167D-2E626E43AB8E}"/>
          </ac:picMkLst>
        </pc:picChg>
        <pc:picChg chg="add mod">
          <ac:chgData name="Fan Wu" userId="3c35487c73379fd2" providerId="LiveId" clId="{9E1481B4-5EE0-4E66-8ABF-8E3C62B71018}" dt="2022-04-27T16:53:19.050" v="1414" actId="1036"/>
          <ac:picMkLst>
            <pc:docMk/>
            <pc:sldMk cId="4095453760" sldId="262"/>
            <ac:picMk id="9" creationId="{B17ACED0-791D-3885-D10B-14D951E40534}"/>
          </ac:picMkLst>
        </pc:picChg>
      </pc:sldChg>
      <pc:sldChg chg="addSp delSp modSp add mod">
        <pc:chgData name="Fan Wu" userId="3c35487c73379fd2" providerId="LiveId" clId="{9E1481B4-5EE0-4E66-8ABF-8E3C62B71018}" dt="2022-04-28T15:59:11.719" v="5006" actId="20577"/>
        <pc:sldMkLst>
          <pc:docMk/>
          <pc:sldMk cId="4232833381" sldId="263"/>
        </pc:sldMkLst>
        <pc:spChg chg="add mod">
          <ac:chgData name="Fan Wu" userId="3c35487c73379fd2" providerId="LiveId" clId="{9E1481B4-5EE0-4E66-8ABF-8E3C62B71018}" dt="2022-04-28T05:45:40.553" v="1970" actId="20577"/>
          <ac:spMkLst>
            <pc:docMk/>
            <pc:sldMk cId="4232833381" sldId="263"/>
            <ac:spMk id="2" creationId="{9CC5458E-97CE-1C7F-B9EC-1D1B1CCFBA14}"/>
          </ac:spMkLst>
        </pc:spChg>
        <pc:spChg chg="add del mod">
          <ac:chgData name="Fan Wu" userId="3c35487c73379fd2" providerId="LiveId" clId="{9E1481B4-5EE0-4E66-8ABF-8E3C62B71018}" dt="2022-04-28T05:45:43.265" v="1971" actId="21"/>
          <ac:spMkLst>
            <pc:docMk/>
            <pc:sldMk cId="4232833381" sldId="263"/>
            <ac:spMk id="3" creationId="{96824C60-3A1F-1BA0-01A7-D02E5DFA64DE}"/>
          </ac:spMkLst>
        </pc:spChg>
        <pc:spChg chg="add del mod">
          <ac:chgData name="Fan Wu" userId="3c35487c73379fd2" providerId="LiveId" clId="{9E1481B4-5EE0-4E66-8ABF-8E3C62B71018}" dt="2022-04-28T05:45:55.811" v="1977"/>
          <ac:spMkLst>
            <pc:docMk/>
            <pc:sldMk cId="4232833381" sldId="263"/>
            <ac:spMk id="4" creationId="{CA4F7265-5AEB-270E-D5A0-DB0A191192F6}"/>
          </ac:spMkLst>
        </pc:spChg>
        <pc:spChg chg="add del mod">
          <ac:chgData name="Fan Wu" userId="3c35487c73379fd2" providerId="LiveId" clId="{9E1481B4-5EE0-4E66-8ABF-8E3C62B71018}" dt="2022-04-28T05:45:54.667" v="1975"/>
          <ac:spMkLst>
            <pc:docMk/>
            <pc:sldMk cId="4232833381" sldId="263"/>
            <ac:spMk id="5" creationId="{64006067-E8C3-9039-9B57-3855F85320FA}"/>
          </ac:spMkLst>
        </pc:spChg>
        <pc:spChg chg="add mod">
          <ac:chgData name="Fan Wu" userId="3c35487c73379fd2" providerId="LiveId" clId="{9E1481B4-5EE0-4E66-8ABF-8E3C62B71018}" dt="2022-04-28T15:59:11.719" v="5006" actId="20577"/>
          <ac:spMkLst>
            <pc:docMk/>
            <pc:sldMk cId="4232833381" sldId="263"/>
            <ac:spMk id="6" creationId="{6BD7CC5E-8270-6376-41A4-B8909BA0A58E}"/>
          </ac:spMkLst>
        </pc:spChg>
        <pc:spChg chg="add mod">
          <ac:chgData name="Fan Wu" userId="3c35487c73379fd2" providerId="LiveId" clId="{9E1481B4-5EE0-4E66-8ABF-8E3C62B71018}" dt="2022-04-28T05:57:12.095" v="2075" actId="1076"/>
          <ac:spMkLst>
            <pc:docMk/>
            <pc:sldMk cId="4232833381" sldId="263"/>
            <ac:spMk id="9" creationId="{13EE553F-BB4D-66AB-DF9C-6BD3B3AEBEC6}"/>
          </ac:spMkLst>
        </pc:spChg>
        <pc:picChg chg="add mod">
          <ac:chgData name="Fan Wu" userId="3c35487c73379fd2" providerId="LiveId" clId="{9E1481B4-5EE0-4E66-8ABF-8E3C62B71018}" dt="2022-04-28T05:57:09.370" v="2074" actId="1076"/>
          <ac:picMkLst>
            <pc:docMk/>
            <pc:sldMk cId="4232833381" sldId="263"/>
            <ac:picMk id="8" creationId="{3ECB2BED-3D6A-DC89-5BC7-61CA04D5CD63}"/>
          </ac:picMkLst>
        </pc:picChg>
        <pc:picChg chg="add del mod">
          <ac:chgData name="Fan Wu" userId="3c35487c73379fd2" providerId="LiveId" clId="{9E1481B4-5EE0-4E66-8ABF-8E3C62B71018}" dt="2022-04-28T06:01:39.160" v="2078" actId="478"/>
          <ac:picMkLst>
            <pc:docMk/>
            <pc:sldMk cId="4232833381" sldId="263"/>
            <ac:picMk id="11" creationId="{315DD7EB-CDBF-6FDE-15EF-A027965C723E}"/>
          </ac:picMkLst>
        </pc:picChg>
        <pc:picChg chg="add mod">
          <ac:chgData name="Fan Wu" userId="3c35487c73379fd2" providerId="LiveId" clId="{9E1481B4-5EE0-4E66-8ABF-8E3C62B71018}" dt="2022-04-28T06:02:09.589" v="2114" actId="1038"/>
          <ac:picMkLst>
            <pc:docMk/>
            <pc:sldMk cId="4232833381" sldId="263"/>
            <ac:picMk id="13" creationId="{14161575-CEB0-8A47-1386-BAA47241500B}"/>
          </ac:picMkLst>
        </pc:picChg>
      </pc:sldChg>
      <pc:sldChg chg="addSp delSp modSp add mod ord">
        <pc:chgData name="Fan Wu" userId="3c35487c73379fd2" providerId="LiveId" clId="{9E1481B4-5EE0-4E66-8ABF-8E3C62B71018}" dt="2022-04-28T16:52:42.861" v="5119" actId="1076"/>
        <pc:sldMkLst>
          <pc:docMk/>
          <pc:sldMk cId="4144943393" sldId="264"/>
        </pc:sldMkLst>
        <pc:spChg chg="add del mod">
          <ac:chgData name="Fan Wu" userId="3c35487c73379fd2" providerId="LiveId" clId="{9E1481B4-5EE0-4E66-8ABF-8E3C62B71018}" dt="2022-04-28T16:51:35.888" v="5056" actId="478"/>
          <ac:spMkLst>
            <pc:docMk/>
            <pc:sldMk cId="4144943393" sldId="264"/>
            <ac:spMk id="2" creationId="{D292AF40-220D-A21F-D49F-E04745CFC582}"/>
          </ac:spMkLst>
        </pc:spChg>
        <pc:spChg chg="add mod">
          <ac:chgData name="Fan Wu" userId="3c35487c73379fd2" providerId="LiveId" clId="{9E1481B4-5EE0-4E66-8ABF-8E3C62B71018}" dt="2022-04-28T16:52:04.494" v="5112" actId="20577"/>
          <ac:spMkLst>
            <pc:docMk/>
            <pc:sldMk cId="4144943393" sldId="264"/>
            <ac:spMk id="3" creationId="{7F6AF770-06A0-4D62-C182-538C4687DCAA}"/>
          </ac:spMkLst>
        </pc:spChg>
        <pc:picChg chg="add mod">
          <ac:chgData name="Fan Wu" userId="3c35487c73379fd2" providerId="LiveId" clId="{9E1481B4-5EE0-4E66-8ABF-8E3C62B71018}" dt="2022-04-28T16:52:42.861" v="5119" actId="1076"/>
          <ac:picMkLst>
            <pc:docMk/>
            <pc:sldMk cId="4144943393" sldId="264"/>
            <ac:picMk id="5" creationId="{AB54F7AB-0690-8D73-7250-525184084C43}"/>
          </ac:picMkLst>
        </pc:picChg>
      </pc:sldChg>
      <pc:sldChg chg="addSp modSp add mod ord">
        <pc:chgData name="Fan Wu" userId="3c35487c73379fd2" providerId="LiveId" clId="{9E1481B4-5EE0-4E66-8ABF-8E3C62B71018}" dt="2022-04-28T17:14:25.059" v="5142" actId="20577"/>
        <pc:sldMkLst>
          <pc:docMk/>
          <pc:sldMk cId="3159646119" sldId="265"/>
        </pc:sldMkLst>
        <pc:spChg chg="add mod">
          <ac:chgData name="Fan Wu" userId="3c35487c73379fd2" providerId="LiveId" clId="{9E1481B4-5EE0-4E66-8ABF-8E3C62B71018}" dt="2022-04-28T14:44:54.456" v="3432" actId="1076"/>
          <ac:spMkLst>
            <pc:docMk/>
            <pc:sldMk cId="3159646119" sldId="265"/>
            <ac:spMk id="2" creationId="{0BE49CD5-DF35-FB86-9465-72155A743A3C}"/>
          </ac:spMkLst>
        </pc:spChg>
        <pc:spChg chg="add mod">
          <ac:chgData name="Fan Wu" userId="3c35487c73379fd2" providerId="LiveId" clId="{9E1481B4-5EE0-4E66-8ABF-8E3C62B71018}" dt="2022-04-28T17:14:25.059" v="5142" actId="20577"/>
          <ac:spMkLst>
            <pc:docMk/>
            <pc:sldMk cId="3159646119" sldId="265"/>
            <ac:spMk id="3" creationId="{F5F88005-0EAC-F316-94EA-C9073E747371}"/>
          </ac:spMkLst>
        </pc:spChg>
      </pc:sldChg>
      <pc:sldChg chg="addSp modSp add mod">
        <pc:chgData name="Fan Wu" userId="3c35487c73379fd2" providerId="LiveId" clId="{9E1481B4-5EE0-4E66-8ABF-8E3C62B71018}" dt="2022-04-28T16:45:36.386" v="5055" actId="14100"/>
        <pc:sldMkLst>
          <pc:docMk/>
          <pc:sldMk cId="2177266554" sldId="266"/>
        </pc:sldMkLst>
        <pc:spChg chg="add mod">
          <ac:chgData name="Fan Wu" userId="3c35487c73379fd2" providerId="LiveId" clId="{9E1481B4-5EE0-4E66-8ABF-8E3C62B71018}" dt="2022-04-28T15:33:41.981" v="4531" actId="20577"/>
          <ac:spMkLst>
            <pc:docMk/>
            <pc:sldMk cId="2177266554" sldId="266"/>
            <ac:spMk id="2" creationId="{A6074199-6866-6924-A500-E3DCB1043A07}"/>
          </ac:spMkLst>
        </pc:spChg>
        <pc:spChg chg="add mod">
          <ac:chgData name="Fan Wu" userId="3c35487c73379fd2" providerId="LiveId" clId="{9E1481B4-5EE0-4E66-8ABF-8E3C62B71018}" dt="2022-04-28T16:45:36.386" v="5055" actId="14100"/>
          <ac:spMkLst>
            <pc:docMk/>
            <pc:sldMk cId="2177266554" sldId="266"/>
            <ac:spMk id="3" creationId="{20F6B8DB-26CE-C4B5-E23E-E7BF37FE89AD}"/>
          </ac:spMkLst>
        </pc:spChg>
        <pc:picChg chg="add mod">
          <ac:chgData name="Fan Wu" userId="3c35487c73379fd2" providerId="LiveId" clId="{9E1481B4-5EE0-4E66-8ABF-8E3C62B71018}" dt="2022-04-28T16:10:42.256" v="5040" actId="1076"/>
          <ac:picMkLst>
            <pc:docMk/>
            <pc:sldMk cId="2177266554" sldId="266"/>
            <ac:picMk id="5" creationId="{E302EE32-358C-27BD-840B-A9357F827D91}"/>
          </ac:picMkLst>
        </pc:picChg>
        <pc:picChg chg="add mod">
          <ac:chgData name="Fan Wu" userId="3c35487c73379fd2" providerId="LiveId" clId="{9E1481B4-5EE0-4E66-8ABF-8E3C62B71018}" dt="2022-04-28T16:10:54.639" v="5042" actId="1076"/>
          <ac:picMkLst>
            <pc:docMk/>
            <pc:sldMk cId="2177266554" sldId="266"/>
            <ac:picMk id="7" creationId="{83C73B87-8F52-E86B-254A-58371CCDA2FC}"/>
          </ac:picMkLst>
        </pc:picChg>
      </pc:sldChg>
      <pc:sldChg chg="add">
        <pc:chgData name="Fan Wu" userId="3c35487c73379fd2" providerId="LiveId" clId="{9E1481B4-5EE0-4E66-8ABF-8E3C62B71018}" dt="2022-04-27T14:26:45.341" v="35"/>
        <pc:sldMkLst>
          <pc:docMk/>
          <pc:sldMk cId="408751087" sldId="267"/>
        </pc:sldMkLst>
      </pc:sldChg>
      <pc:sldChg chg="modSp add mod">
        <pc:chgData name="Fan Wu" userId="3c35487c73379fd2" providerId="LiveId" clId="{9E1481B4-5EE0-4E66-8ABF-8E3C62B71018}" dt="2022-04-28T04:38:37.519" v="1893" actId="1076"/>
        <pc:sldMkLst>
          <pc:docMk/>
          <pc:sldMk cId="39476297" sldId="268"/>
        </pc:sldMkLst>
        <pc:spChg chg="mod">
          <ac:chgData name="Fan Wu" userId="3c35487c73379fd2" providerId="LiveId" clId="{9E1481B4-5EE0-4E66-8ABF-8E3C62B71018}" dt="2022-04-28T04:38:37.519" v="1893" actId="1076"/>
          <ac:spMkLst>
            <pc:docMk/>
            <pc:sldMk cId="39476297" sldId="268"/>
            <ac:spMk id="4" creationId="{A433A5E6-7E90-1001-EB69-18D127FF77BF}"/>
          </ac:spMkLst>
        </pc:spChg>
        <pc:spChg chg="mod">
          <ac:chgData name="Fan Wu" userId="3c35487c73379fd2" providerId="LiveId" clId="{9E1481B4-5EE0-4E66-8ABF-8E3C62B71018}" dt="2022-04-28T04:32:24.036" v="1889" actId="20577"/>
          <ac:spMkLst>
            <pc:docMk/>
            <pc:sldMk cId="39476297" sldId="268"/>
            <ac:spMk id="6" creationId="{7A9D1C45-C872-590A-6425-726CD30ECFDE}"/>
          </ac:spMkLst>
        </pc:spChg>
        <pc:picChg chg="mod">
          <ac:chgData name="Fan Wu" userId="3c35487c73379fd2" providerId="LiveId" clId="{9E1481B4-5EE0-4E66-8ABF-8E3C62B71018}" dt="2022-04-28T04:32:27.923" v="1891" actId="1076"/>
          <ac:picMkLst>
            <pc:docMk/>
            <pc:sldMk cId="39476297" sldId="268"/>
            <ac:picMk id="9" creationId="{0BA17039-0FE7-6366-EFFC-3B5CCFE070BA}"/>
          </ac:picMkLst>
        </pc:picChg>
      </pc:sldChg>
    </pc:docChg>
  </pc:docChgLst>
  <pc:docChgLst>
    <pc:chgData name="Fan Wu" userId="3c35487c73379fd2" providerId="LiveId" clId="{6FF49299-1042-4893-9461-494B193BBF89}"/>
    <pc:docChg chg="undo custSel delSld modSld">
      <pc:chgData name="Fan Wu" userId="3c35487c73379fd2" providerId="LiveId" clId="{6FF49299-1042-4893-9461-494B193BBF89}" dt="2022-05-01T08:00:01.502" v="451" actId="1076"/>
      <pc:docMkLst>
        <pc:docMk/>
      </pc:docMkLst>
      <pc:sldChg chg="addSp delSp modSp mod">
        <pc:chgData name="Fan Wu" userId="3c35487c73379fd2" providerId="LiveId" clId="{6FF49299-1042-4893-9461-494B193BBF89}" dt="2022-05-01T08:00:01.502" v="451" actId="1076"/>
        <pc:sldMkLst>
          <pc:docMk/>
          <pc:sldMk cId="4144943393" sldId="264"/>
        </pc:sldMkLst>
        <pc:spChg chg="mod">
          <ac:chgData name="Fan Wu" userId="3c35487c73379fd2" providerId="LiveId" clId="{6FF49299-1042-4893-9461-494B193BBF89}" dt="2022-05-01T04:18:40.625" v="32"/>
          <ac:spMkLst>
            <pc:docMk/>
            <pc:sldMk cId="4144943393" sldId="264"/>
            <ac:spMk id="3" creationId="{7F6AF770-06A0-4D62-C182-538C4687DCAA}"/>
          </ac:spMkLst>
        </pc:spChg>
        <pc:spChg chg="add del mod">
          <ac:chgData name="Fan Wu" userId="3c35487c73379fd2" providerId="LiveId" clId="{6FF49299-1042-4893-9461-494B193BBF89}" dt="2022-05-01T07:59:57.767" v="449" actId="478"/>
          <ac:spMkLst>
            <pc:docMk/>
            <pc:sldMk cId="4144943393" sldId="264"/>
            <ac:spMk id="4" creationId="{CAE903BD-AC8D-CDFE-161C-0AEE32E41D74}"/>
          </ac:spMkLst>
        </pc:spChg>
        <pc:spChg chg="add mod">
          <ac:chgData name="Fan Wu" userId="3c35487c73379fd2" providerId="LiveId" clId="{6FF49299-1042-4893-9461-494B193BBF89}" dt="2022-05-01T07:09:11.420" v="388" actId="113"/>
          <ac:spMkLst>
            <pc:docMk/>
            <pc:sldMk cId="4144943393" sldId="264"/>
            <ac:spMk id="6" creationId="{DA9F5972-F48F-C1CE-13FD-8DBAC68F8C17}"/>
          </ac:spMkLst>
        </pc:spChg>
        <pc:picChg chg="mod">
          <ac:chgData name="Fan Wu" userId="3c35487c73379fd2" providerId="LiveId" clId="{6FF49299-1042-4893-9461-494B193BBF89}" dt="2022-05-01T08:00:01.502" v="451" actId="1076"/>
          <ac:picMkLst>
            <pc:docMk/>
            <pc:sldMk cId="4144943393" sldId="264"/>
            <ac:picMk id="5" creationId="{AB54F7AB-0690-8D73-7250-525184084C43}"/>
          </ac:picMkLst>
        </pc:picChg>
      </pc:sldChg>
      <pc:sldChg chg="modSp mod">
        <pc:chgData name="Fan Wu" userId="3c35487c73379fd2" providerId="LiveId" clId="{6FF49299-1042-4893-9461-494B193BBF89}" dt="2022-05-01T07:58:20.055" v="443" actId="113"/>
        <pc:sldMkLst>
          <pc:docMk/>
          <pc:sldMk cId="3159646119" sldId="265"/>
        </pc:sldMkLst>
        <pc:spChg chg="mod">
          <ac:chgData name="Fan Wu" userId="3c35487c73379fd2" providerId="LiveId" clId="{6FF49299-1042-4893-9461-494B193BBF89}" dt="2022-05-01T07:58:20.055" v="443" actId="113"/>
          <ac:spMkLst>
            <pc:docMk/>
            <pc:sldMk cId="3159646119" sldId="265"/>
            <ac:spMk id="3" creationId="{F5F88005-0EAC-F316-94EA-C9073E747371}"/>
          </ac:spMkLst>
        </pc:spChg>
      </pc:sldChg>
      <pc:sldChg chg="del">
        <pc:chgData name="Fan Wu" userId="3c35487c73379fd2" providerId="LiveId" clId="{6FF49299-1042-4893-9461-494B193BBF89}" dt="2022-05-01T07:54:29.123" v="390" actId="2696"/>
        <pc:sldMkLst>
          <pc:docMk/>
          <pc:sldMk cId="40875108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05E1C-731C-456E-8B57-F7BE1F1015F5}"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10D4-1A2B-4954-8C4B-7194BCF5AFDD}" type="slidenum">
              <a:rPr lang="en-US" smtClean="0"/>
              <a:t>‹#›</a:t>
            </a:fld>
            <a:endParaRPr lang="en-US"/>
          </a:p>
        </p:txBody>
      </p:sp>
    </p:spTree>
    <p:extLst>
      <p:ext uri="{BB962C8B-B14F-4D97-AF65-F5344CB8AC3E}">
        <p14:creationId xmlns:p14="http://schemas.microsoft.com/office/powerpoint/2010/main" val="1477783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A410D4-1A2B-4954-8C4B-7194BCF5AFDD}" type="slidenum">
              <a:rPr lang="en-US" smtClean="0"/>
              <a:t>7</a:t>
            </a:fld>
            <a:endParaRPr lang="en-US"/>
          </a:p>
        </p:txBody>
      </p:sp>
    </p:spTree>
    <p:extLst>
      <p:ext uri="{BB962C8B-B14F-4D97-AF65-F5344CB8AC3E}">
        <p14:creationId xmlns:p14="http://schemas.microsoft.com/office/powerpoint/2010/main" val="338822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AA410D4-1A2B-4954-8C4B-7194BCF5AFDD}" type="slidenum">
              <a:rPr lang="en-US" smtClean="0"/>
              <a:t>8</a:t>
            </a:fld>
            <a:endParaRPr lang="en-US"/>
          </a:p>
        </p:txBody>
      </p:sp>
    </p:spTree>
    <p:extLst>
      <p:ext uri="{BB962C8B-B14F-4D97-AF65-F5344CB8AC3E}">
        <p14:creationId xmlns:p14="http://schemas.microsoft.com/office/powerpoint/2010/main" val="63065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F870-1745-6527-98A5-DDC6A4C5B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9C9254-DC2A-FCB7-DDC8-5604D9F2D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5A65B-3778-5C43-B556-899D4BD898D2}"/>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5" name="Footer Placeholder 4">
            <a:extLst>
              <a:ext uri="{FF2B5EF4-FFF2-40B4-BE49-F238E27FC236}">
                <a16:creationId xmlns:a16="http://schemas.microsoft.com/office/drawing/2014/main" id="{1FAEF829-8BEA-7E71-0049-3A2508A09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8C7F6-01AC-AF99-451A-D1CBF6DB25AB}"/>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294041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A296-C0D1-1DC9-C770-C7A51FBD1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7817F7-4795-DE77-5CC6-5F04F1094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AB0BB-4BB2-3F1E-3A30-CC52A45AC146}"/>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5" name="Footer Placeholder 4">
            <a:extLst>
              <a:ext uri="{FF2B5EF4-FFF2-40B4-BE49-F238E27FC236}">
                <a16:creationId xmlns:a16="http://schemas.microsoft.com/office/drawing/2014/main" id="{3D9A7890-9F04-FDBC-5B96-891A0DA64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543E1-8E8B-9104-99F2-666FC16CC0B2}"/>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311173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CD73F-480B-482E-1838-48D73D084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DE142-ABEA-0FFA-D718-3A3C2CC5D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E574B-4AC5-DC51-BC79-DBB0B4BBBB23}"/>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5" name="Footer Placeholder 4">
            <a:extLst>
              <a:ext uri="{FF2B5EF4-FFF2-40B4-BE49-F238E27FC236}">
                <a16:creationId xmlns:a16="http://schemas.microsoft.com/office/drawing/2014/main" id="{6A706071-A290-4423-60C9-88D5E26CD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D59F6-0DDD-4D9F-B4BF-E8120C1C0AFB}"/>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412612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9E80-E12F-A05F-3B55-EC5AA0906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46559-9C5F-09B6-5AFA-33E297889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29A6D-3474-E419-503E-B5CCF1B50796}"/>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5" name="Footer Placeholder 4">
            <a:extLst>
              <a:ext uri="{FF2B5EF4-FFF2-40B4-BE49-F238E27FC236}">
                <a16:creationId xmlns:a16="http://schemas.microsoft.com/office/drawing/2014/main" id="{964BA9E1-4A73-FB5F-1888-578485E3C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30B92-B101-A389-D0B0-CE47187C5A57}"/>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268866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E15F-8A36-2DBF-4843-C48AD1AD8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D4EF54-3A38-559E-2D48-18AEBCCD0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9304A-8933-36C3-F438-AD144CA41C58}"/>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5" name="Footer Placeholder 4">
            <a:extLst>
              <a:ext uri="{FF2B5EF4-FFF2-40B4-BE49-F238E27FC236}">
                <a16:creationId xmlns:a16="http://schemas.microsoft.com/office/drawing/2014/main" id="{D7E2829B-00F7-1FDC-C89B-C3A1BCCEC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96CDA-FDAC-7F07-388B-AF6E74752965}"/>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337238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4468-2F39-CD1B-EC12-538633F7A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8E233-61A3-254C-5BA9-4002D3364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749408-AA51-C7EF-E36F-9D628A87D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391A01-530A-1450-84D8-5E47AD142215}"/>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6" name="Footer Placeholder 5">
            <a:extLst>
              <a:ext uri="{FF2B5EF4-FFF2-40B4-BE49-F238E27FC236}">
                <a16:creationId xmlns:a16="http://schemas.microsoft.com/office/drawing/2014/main" id="{8D41F76C-6097-9A74-9FFA-850F198F4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59C9B-767C-A496-8248-C3019DA7708D}"/>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173835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1852-E435-9675-D5AB-813939B862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07281C-5BBC-C695-A1B7-9DD0CEDCF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C5A84-F107-7DE5-95C6-D7E406D42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0DC774-2A51-C34F-16AB-7D424749D8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EF22E-87AD-E1DE-E580-DCD9CDB71B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C97DB-4CED-2EE5-4192-49C97557F5B0}"/>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8" name="Footer Placeholder 7">
            <a:extLst>
              <a:ext uri="{FF2B5EF4-FFF2-40B4-BE49-F238E27FC236}">
                <a16:creationId xmlns:a16="http://schemas.microsoft.com/office/drawing/2014/main" id="{6499DC23-B07F-7DEC-A9E0-65D486260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C2F3A5-C852-37B7-176F-38419D56E15B}"/>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425189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B0D9-4810-70AA-4643-B02C117BC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05022-4832-F5BD-85BC-CFCEEA1E6380}"/>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4" name="Footer Placeholder 3">
            <a:extLst>
              <a:ext uri="{FF2B5EF4-FFF2-40B4-BE49-F238E27FC236}">
                <a16:creationId xmlns:a16="http://schemas.microsoft.com/office/drawing/2014/main" id="{9C5995FE-0AF7-4F5C-0B70-E5DC14D550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67736-EE5E-9DE8-C77B-7B282ADCFFA5}"/>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73859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5112D-03F1-0143-0BE7-ED190CAAB806}"/>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3" name="Footer Placeholder 2">
            <a:extLst>
              <a:ext uri="{FF2B5EF4-FFF2-40B4-BE49-F238E27FC236}">
                <a16:creationId xmlns:a16="http://schemas.microsoft.com/office/drawing/2014/main" id="{1EC4ED85-E324-5517-819A-5519BFE929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9876A-50AB-A689-FD64-732C3680E38A}"/>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1543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A18D-FEFE-BD50-72F6-37E9C05F4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C7FA2-478B-8C5F-26DE-B16D0152A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6E9E1C-7B00-6BF5-123D-AAC2F168B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B7E3F-1751-0A12-B66C-9F686788B996}"/>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6" name="Footer Placeholder 5">
            <a:extLst>
              <a:ext uri="{FF2B5EF4-FFF2-40B4-BE49-F238E27FC236}">
                <a16:creationId xmlns:a16="http://schemas.microsoft.com/office/drawing/2014/main" id="{72A5824D-DA8C-1000-277C-96E51BE49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DFBBC-2CA7-5AE9-DE77-1076865E7043}"/>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389355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8046-D913-3A2E-F225-A92EB059F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4653C-5CB3-5733-A21F-6376D4C12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4D3189-5CD1-80E6-EDCC-DCAD40F98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C7303-5EAE-9229-2A47-A1787C514FBA}"/>
              </a:ext>
            </a:extLst>
          </p:cNvPr>
          <p:cNvSpPr>
            <a:spLocks noGrp="1"/>
          </p:cNvSpPr>
          <p:nvPr>
            <p:ph type="dt" sz="half" idx="10"/>
          </p:nvPr>
        </p:nvSpPr>
        <p:spPr/>
        <p:txBody>
          <a:bodyPr/>
          <a:lstStyle/>
          <a:p>
            <a:fld id="{C416F9B6-C026-4EC1-9155-B7FEE719EB17}" type="datetimeFigureOut">
              <a:rPr lang="en-US" smtClean="0"/>
              <a:t>5/1/2022</a:t>
            </a:fld>
            <a:endParaRPr lang="en-US"/>
          </a:p>
        </p:txBody>
      </p:sp>
      <p:sp>
        <p:nvSpPr>
          <p:cNvPr id="6" name="Footer Placeholder 5">
            <a:extLst>
              <a:ext uri="{FF2B5EF4-FFF2-40B4-BE49-F238E27FC236}">
                <a16:creationId xmlns:a16="http://schemas.microsoft.com/office/drawing/2014/main" id="{C54E1BE6-BF29-5186-9578-686755860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7F2DF-F7E3-6BE6-339D-FDC5F8534DB9}"/>
              </a:ext>
            </a:extLst>
          </p:cNvPr>
          <p:cNvSpPr>
            <a:spLocks noGrp="1"/>
          </p:cNvSpPr>
          <p:nvPr>
            <p:ph type="sldNum" sz="quarter" idx="12"/>
          </p:nvPr>
        </p:nvSpPr>
        <p:spPr/>
        <p:txBody>
          <a:bodyPr/>
          <a:lstStyle/>
          <a:p>
            <a:fld id="{19E7CDF3-E563-402A-9C42-0E88529FEEC8}" type="slidenum">
              <a:rPr lang="en-US" smtClean="0"/>
              <a:t>‹#›</a:t>
            </a:fld>
            <a:endParaRPr lang="en-US"/>
          </a:p>
        </p:txBody>
      </p:sp>
    </p:spTree>
    <p:extLst>
      <p:ext uri="{BB962C8B-B14F-4D97-AF65-F5344CB8AC3E}">
        <p14:creationId xmlns:p14="http://schemas.microsoft.com/office/powerpoint/2010/main" val="134103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2BFC5-31E5-88FB-7A32-628B851CB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CDF38-C519-77B8-33DE-C2D3DC7AB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C606D-1174-4391-8EA2-2D3D8FADF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6F9B6-C026-4EC1-9155-B7FEE719EB17}" type="datetimeFigureOut">
              <a:rPr lang="en-US" smtClean="0"/>
              <a:t>5/1/2022</a:t>
            </a:fld>
            <a:endParaRPr lang="en-US"/>
          </a:p>
        </p:txBody>
      </p:sp>
      <p:sp>
        <p:nvSpPr>
          <p:cNvPr id="5" name="Footer Placeholder 4">
            <a:extLst>
              <a:ext uri="{FF2B5EF4-FFF2-40B4-BE49-F238E27FC236}">
                <a16:creationId xmlns:a16="http://schemas.microsoft.com/office/drawing/2014/main" id="{EA7DFF35-501A-A72A-87C4-E763DD1DA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BA0058-37EB-9A74-97CA-B0B14CE6B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DF3-E563-402A-9C42-0E88529FEEC8}" type="slidenum">
              <a:rPr lang="en-US" smtClean="0"/>
              <a:t>‹#›</a:t>
            </a:fld>
            <a:endParaRPr lang="en-US"/>
          </a:p>
        </p:txBody>
      </p:sp>
    </p:spTree>
    <p:extLst>
      <p:ext uri="{BB962C8B-B14F-4D97-AF65-F5344CB8AC3E}">
        <p14:creationId xmlns:p14="http://schemas.microsoft.com/office/powerpoint/2010/main" val="61793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3A5E6-7E90-1001-EB69-18D127FF77BF}"/>
              </a:ext>
            </a:extLst>
          </p:cNvPr>
          <p:cNvSpPr txBox="1"/>
          <p:nvPr/>
        </p:nvSpPr>
        <p:spPr>
          <a:xfrm>
            <a:off x="520262" y="313601"/>
            <a:ext cx="3877824" cy="523220"/>
          </a:xfrm>
          <a:prstGeom prst="rect">
            <a:avLst/>
          </a:prstGeom>
          <a:noFill/>
        </p:spPr>
        <p:txBody>
          <a:bodyPr wrap="square" rtlCol="0">
            <a:spAutoFit/>
          </a:bodyPr>
          <a:lstStyle/>
          <a:p>
            <a:r>
              <a:rPr lang="en-US" altLang="zh-CN" sz="2800" b="1" dirty="0" err="1">
                <a:solidFill>
                  <a:srgbClr val="C00000"/>
                </a:solidFill>
              </a:rPr>
              <a:t>Parcelable</a:t>
            </a:r>
            <a:r>
              <a:rPr lang="en-US" altLang="zh-CN" sz="2800" b="1" dirty="0">
                <a:solidFill>
                  <a:srgbClr val="C00000"/>
                </a:solidFill>
              </a:rPr>
              <a:t> </a:t>
            </a:r>
            <a:r>
              <a:rPr lang="zh-CN" altLang="en-US" sz="2800" b="1" dirty="0">
                <a:solidFill>
                  <a:srgbClr val="C00000"/>
                </a:solidFill>
              </a:rPr>
              <a:t>和 </a:t>
            </a:r>
            <a:r>
              <a:rPr lang="en-US" altLang="zh-CN" sz="2800" b="1" dirty="0">
                <a:solidFill>
                  <a:srgbClr val="C00000"/>
                </a:solidFill>
              </a:rPr>
              <a:t>Parcel</a:t>
            </a:r>
            <a:endParaRPr lang="en-US" sz="2800" b="1" dirty="0">
              <a:solidFill>
                <a:srgbClr val="C00000"/>
              </a:solidFill>
            </a:endParaRPr>
          </a:p>
        </p:txBody>
      </p:sp>
      <p:sp>
        <p:nvSpPr>
          <p:cNvPr id="6" name="TextBox 5">
            <a:extLst>
              <a:ext uri="{FF2B5EF4-FFF2-40B4-BE49-F238E27FC236}">
                <a16:creationId xmlns:a16="http://schemas.microsoft.com/office/drawing/2014/main" id="{7A9D1C45-C872-590A-6425-726CD30ECFDE}"/>
              </a:ext>
            </a:extLst>
          </p:cNvPr>
          <p:cNvSpPr txBox="1"/>
          <p:nvPr/>
        </p:nvSpPr>
        <p:spPr>
          <a:xfrm>
            <a:off x="520262" y="1125996"/>
            <a:ext cx="4302545" cy="5355312"/>
          </a:xfrm>
          <a:prstGeom prst="rect">
            <a:avLst/>
          </a:prstGeom>
          <a:noFill/>
        </p:spPr>
        <p:txBody>
          <a:bodyPr wrap="square">
            <a:spAutoFit/>
          </a:bodyPr>
          <a:lstStyle/>
          <a:p>
            <a:r>
              <a:rPr lang="en-US" dirty="0" err="1"/>
              <a:t>Parcelable</a:t>
            </a:r>
            <a:r>
              <a:rPr lang="en-US" dirty="0"/>
              <a:t> </a:t>
            </a:r>
            <a:r>
              <a:rPr lang="zh-CN" altLang="en-US" dirty="0"/>
              <a:t>是 </a:t>
            </a:r>
            <a:r>
              <a:rPr lang="en-US" dirty="0"/>
              <a:t>Android </a:t>
            </a:r>
            <a:r>
              <a:rPr lang="zh-CN" altLang="en-US" dirty="0"/>
              <a:t>提供的序列化接口</a:t>
            </a:r>
          </a:p>
          <a:p>
            <a:endParaRPr lang="zh-CN" altLang="en-US" dirty="0"/>
          </a:p>
          <a:p>
            <a:r>
              <a:rPr lang="zh-CN" altLang="en-US" dirty="0"/>
              <a:t>对比 </a:t>
            </a:r>
            <a:r>
              <a:rPr lang="en-US" dirty="0"/>
              <a:t>Serializable </a:t>
            </a:r>
            <a:r>
              <a:rPr lang="zh-CN" altLang="en-US" dirty="0"/>
              <a:t>是 </a:t>
            </a:r>
            <a:r>
              <a:rPr lang="en-US" dirty="0"/>
              <a:t>Java </a:t>
            </a:r>
            <a:r>
              <a:rPr lang="zh-CN" altLang="en-US" dirty="0"/>
              <a:t>提供的一个标准化的序列化接口，效率更高。</a:t>
            </a:r>
            <a:endParaRPr lang="en-US" altLang="zh-CN" dirty="0"/>
          </a:p>
          <a:p>
            <a:endParaRPr lang="en-US" altLang="zh-CN" dirty="0"/>
          </a:p>
          <a:p>
            <a:r>
              <a:rPr lang="en-US" altLang="zh-CN" dirty="0" err="1"/>
              <a:t>Parcelable</a:t>
            </a:r>
            <a:r>
              <a:rPr lang="zh-CN" altLang="en-US" dirty="0"/>
              <a:t>的性能比</a:t>
            </a:r>
            <a:r>
              <a:rPr lang="en-US" altLang="zh-CN" dirty="0"/>
              <a:t>Serializable</a:t>
            </a:r>
            <a:r>
              <a:rPr lang="zh-CN" altLang="en-US" dirty="0"/>
              <a:t>好，在内存开销方面较小，所以在</a:t>
            </a:r>
            <a:r>
              <a:rPr lang="zh-CN" altLang="en-US" b="1" dirty="0"/>
              <a:t>内存</a:t>
            </a:r>
            <a:r>
              <a:rPr lang="zh-CN" altLang="en-US" dirty="0"/>
              <a:t>间数据传输时推荐使用</a:t>
            </a:r>
            <a:r>
              <a:rPr lang="en-US" altLang="zh-CN" dirty="0" err="1"/>
              <a:t>Parcelable</a:t>
            </a:r>
            <a:r>
              <a:rPr lang="zh-CN" altLang="en-US" dirty="0"/>
              <a:t>，如</a:t>
            </a:r>
            <a:r>
              <a:rPr lang="en-US" altLang="zh-CN" dirty="0"/>
              <a:t>activity</a:t>
            </a:r>
            <a:r>
              <a:rPr lang="zh-CN" altLang="en-US" dirty="0"/>
              <a:t>间传输数据，而</a:t>
            </a:r>
            <a:r>
              <a:rPr lang="en-US" altLang="zh-CN" dirty="0"/>
              <a:t>Serializable</a:t>
            </a:r>
            <a:r>
              <a:rPr lang="zh-CN" altLang="en-US" dirty="0"/>
              <a:t>可将数据持久化方便保存，所以在需要保存或网络传输数据时选择</a:t>
            </a:r>
            <a:r>
              <a:rPr lang="en-US" altLang="zh-CN" dirty="0"/>
              <a:t>Serializable</a:t>
            </a:r>
            <a:r>
              <a:rPr lang="zh-CN" altLang="en-US" dirty="0"/>
              <a:t>。不同</a:t>
            </a:r>
            <a:r>
              <a:rPr lang="en-US" altLang="zh-CN" dirty="0"/>
              <a:t>Android</a:t>
            </a:r>
            <a:r>
              <a:rPr lang="zh-CN" altLang="en-US" dirty="0"/>
              <a:t>版本 </a:t>
            </a:r>
            <a:r>
              <a:rPr lang="en-US" altLang="zh-CN" dirty="0" err="1"/>
              <a:t>Parcelable</a:t>
            </a:r>
            <a:r>
              <a:rPr lang="zh-CN" altLang="en-US" dirty="0"/>
              <a:t>实现可能不同，不建议用作数据持久化。</a:t>
            </a:r>
          </a:p>
          <a:p>
            <a:endParaRPr lang="zh-CN" altLang="en-US" dirty="0"/>
          </a:p>
          <a:p>
            <a:r>
              <a:rPr lang="en-US" dirty="0"/>
              <a:t>Parcel</a:t>
            </a:r>
            <a:r>
              <a:rPr lang="zh-CN" altLang="en-US" dirty="0"/>
              <a:t>就是一个存放读取数据的容器</a:t>
            </a:r>
          </a:p>
          <a:p>
            <a:r>
              <a:rPr lang="en-US" dirty="0"/>
              <a:t>Android</a:t>
            </a:r>
            <a:r>
              <a:rPr lang="zh-CN" altLang="en-US" dirty="0"/>
              <a:t>系统中的</a:t>
            </a:r>
            <a:r>
              <a:rPr lang="en-US" dirty="0"/>
              <a:t>binder</a:t>
            </a:r>
            <a:r>
              <a:rPr lang="zh-CN" altLang="en-US" dirty="0"/>
              <a:t>进程间通信</a:t>
            </a:r>
            <a:r>
              <a:rPr lang="en-US" altLang="zh-CN" dirty="0"/>
              <a:t>(</a:t>
            </a:r>
            <a:r>
              <a:rPr lang="en-US" dirty="0"/>
              <a:t>IPC)</a:t>
            </a:r>
            <a:r>
              <a:rPr lang="zh-CN" altLang="en-US" dirty="0"/>
              <a:t>使用了</a:t>
            </a:r>
            <a:r>
              <a:rPr lang="en-US" dirty="0"/>
              <a:t>Parcel</a:t>
            </a:r>
            <a:r>
              <a:rPr lang="zh-CN" altLang="en-US" dirty="0"/>
              <a:t>类来进行客户端与服务端数据的交互。</a:t>
            </a:r>
          </a:p>
          <a:p>
            <a:r>
              <a:rPr lang="en-US" dirty="0"/>
              <a:t>AIDL</a:t>
            </a:r>
            <a:r>
              <a:rPr lang="zh-CN" altLang="en-US" dirty="0"/>
              <a:t>的数据也是通过</a:t>
            </a:r>
            <a:r>
              <a:rPr lang="en-US" dirty="0"/>
              <a:t>Parcel</a:t>
            </a:r>
            <a:r>
              <a:rPr lang="zh-CN" altLang="en-US" dirty="0"/>
              <a:t>来交互的</a:t>
            </a:r>
          </a:p>
        </p:txBody>
      </p:sp>
      <p:pic>
        <p:nvPicPr>
          <p:cNvPr id="9" name="Picture 8" descr="Text&#10;&#10;Description automatically generated">
            <a:extLst>
              <a:ext uri="{FF2B5EF4-FFF2-40B4-BE49-F238E27FC236}">
                <a16:creationId xmlns:a16="http://schemas.microsoft.com/office/drawing/2014/main" id="{0BA17039-0FE7-6366-EFFC-3B5CCFE07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738" y="1283478"/>
            <a:ext cx="7075538" cy="5040348"/>
          </a:xfrm>
          <a:prstGeom prst="rect">
            <a:avLst/>
          </a:prstGeom>
        </p:spPr>
      </p:pic>
    </p:spTree>
    <p:extLst>
      <p:ext uri="{BB962C8B-B14F-4D97-AF65-F5344CB8AC3E}">
        <p14:creationId xmlns:p14="http://schemas.microsoft.com/office/powerpoint/2010/main" val="3947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5CCB682-BA4F-9B90-A8E1-A16BF9AA4F86}"/>
              </a:ext>
            </a:extLst>
          </p:cNvPr>
          <p:cNvSpPr txBox="1"/>
          <p:nvPr/>
        </p:nvSpPr>
        <p:spPr>
          <a:xfrm>
            <a:off x="423042" y="186318"/>
            <a:ext cx="5567362" cy="523220"/>
          </a:xfrm>
          <a:prstGeom prst="rect">
            <a:avLst/>
          </a:prstGeom>
          <a:noFill/>
        </p:spPr>
        <p:txBody>
          <a:bodyPr wrap="square" rtlCol="0">
            <a:spAutoFit/>
          </a:bodyPr>
          <a:lstStyle/>
          <a:p>
            <a:r>
              <a:rPr lang="en-US" altLang="zh-CN" sz="2800" b="1" dirty="0">
                <a:solidFill>
                  <a:srgbClr val="C00000"/>
                </a:solidFill>
              </a:rPr>
              <a:t>Parcel </a:t>
            </a:r>
            <a:r>
              <a:rPr lang="zh-CN" altLang="en-US" sz="2800" b="1" dirty="0">
                <a:solidFill>
                  <a:srgbClr val="C00000"/>
                </a:solidFill>
              </a:rPr>
              <a:t>基本能力</a:t>
            </a:r>
            <a:endParaRPr lang="en-US" sz="2800" b="1" dirty="0">
              <a:solidFill>
                <a:srgbClr val="C00000"/>
              </a:solidFill>
            </a:endParaRPr>
          </a:p>
        </p:txBody>
      </p:sp>
      <p:sp>
        <p:nvSpPr>
          <p:cNvPr id="14" name="TextBox 13">
            <a:extLst>
              <a:ext uri="{FF2B5EF4-FFF2-40B4-BE49-F238E27FC236}">
                <a16:creationId xmlns:a16="http://schemas.microsoft.com/office/drawing/2014/main" id="{D6D9157B-980D-841F-BD96-8FA6E160DE0C}"/>
              </a:ext>
            </a:extLst>
          </p:cNvPr>
          <p:cNvSpPr txBox="1"/>
          <p:nvPr/>
        </p:nvSpPr>
        <p:spPr>
          <a:xfrm>
            <a:off x="423042" y="709538"/>
            <a:ext cx="5813042" cy="6001643"/>
          </a:xfrm>
          <a:prstGeom prst="rect">
            <a:avLst/>
          </a:prstGeom>
          <a:noFill/>
        </p:spPr>
        <p:txBody>
          <a:bodyPr wrap="square">
            <a:spAutoFit/>
          </a:bodyPr>
          <a:lstStyle/>
          <a:p>
            <a:r>
              <a:rPr lang="zh-CN" altLang="en-US" sz="1600" b="1" i="0" dirty="0">
                <a:effectLst/>
                <a:latin typeface="-apple-system"/>
              </a:rPr>
              <a:t>类型支持：</a:t>
            </a:r>
            <a:endParaRPr lang="en-US" altLang="zh-CN" sz="1600" b="1" i="0" dirty="0">
              <a:effectLst/>
              <a:latin typeface="-apple-system"/>
            </a:endParaRPr>
          </a:p>
          <a:p>
            <a:pPr marL="742950" lvl="1" indent="-285750">
              <a:buFont typeface="Arial" panose="020B0604020202020204" pitchFamily="34" charset="0"/>
              <a:buChar char="•"/>
            </a:pPr>
            <a:r>
              <a:rPr lang="zh-CN" altLang="en-US" sz="1600" i="0" dirty="0">
                <a:effectLst/>
                <a:latin typeface="-apple-system"/>
              </a:rPr>
              <a:t>基本类型 </a:t>
            </a:r>
            <a:r>
              <a:rPr lang="en-US" altLang="zh-CN" sz="1600" i="0" dirty="0">
                <a:effectLst/>
                <a:latin typeface="-apple-system"/>
              </a:rPr>
              <a:t>(</a:t>
            </a:r>
            <a:r>
              <a:rPr lang="en-US" sz="1600" b="0" i="0" dirty="0" err="1">
                <a:effectLst/>
                <a:latin typeface="-apple-system"/>
              </a:rPr>
              <a:t>byte，short，int，long，float，double，boolean，char</a:t>
            </a:r>
            <a:r>
              <a:rPr lang="en-US" sz="1600" b="0" i="0" dirty="0">
                <a:effectLst/>
                <a:latin typeface="-apple-system"/>
              </a:rPr>
              <a:t>)</a:t>
            </a:r>
            <a:endParaRPr lang="en-US" sz="1600" dirty="0">
              <a:latin typeface="-apple-system"/>
            </a:endParaRPr>
          </a:p>
          <a:p>
            <a:pPr marL="742950" lvl="1" indent="-285750">
              <a:buFont typeface="Arial" panose="020B0604020202020204" pitchFamily="34" charset="0"/>
              <a:buChar char="•"/>
            </a:pPr>
            <a:r>
              <a:rPr lang="en-US" altLang="zh-CN" sz="1600" dirty="0">
                <a:latin typeface="-apple-system"/>
              </a:rPr>
              <a:t>String &amp; </a:t>
            </a:r>
            <a:r>
              <a:rPr lang="en-US" altLang="zh-CN" sz="1600" dirty="0" err="1">
                <a:latin typeface="-apple-system"/>
              </a:rPr>
              <a:t>CharSequence</a:t>
            </a:r>
            <a:endParaRPr lang="en-US" altLang="zh-CN" sz="1600" dirty="0">
              <a:latin typeface="-apple-system"/>
            </a:endParaRPr>
          </a:p>
          <a:p>
            <a:pPr marL="742950" lvl="1" indent="-285750">
              <a:buFont typeface="Arial" panose="020B0604020202020204" pitchFamily="34" charset="0"/>
              <a:buChar char="•"/>
            </a:pPr>
            <a:r>
              <a:rPr lang="en-US" sz="1600" dirty="0">
                <a:latin typeface="-apple-system"/>
              </a:rPr>
              <a:t>List</a:t>
            </a:r>
          </a:p>
          <a:p>
            <a:pPr marL="742950" lvl="1" indent="-285750">
              <a:buFont typeface="Arial" panose="020B0604020202020204" pitchFamily="34" charset="0"/>
              <a:buChar char="•"/>
            </a:pPr>
            <a:r>
              <a:rPr lang="en-US" sz="1600" dirty="0">
                <a:latin typeface="-apple-system"/>
              </a:rPr>
              <a:t>Map</a:t>
            </a:r>
          </a:p>
          <a:p>
            <a:pPr marL="742950" lvl="1" indent="-285750">
              <a:buFont typeface="Arial" panose="020B0604020202020204" pitchFamily="34" charset="0"/>
              <a:buChar char="•"/>
            </a:pPr>
            <a:r>
              <a:rPr lang="en-US" sz="1600" b="1" dirty="0" err="1">
                <a:latin typeface="-apple-system"/>
              </a:rPr>
              <a:t>Parcelable</a:t>
            </a:r>
            <a:r>
              <a:rPr lang="en-US" sz="1600" b="1" dirty="0">
                <a:latin typeface="-apple-system"/>
              </a:rPr>
              <a:t> </a:t>
            </a:r>
            <a:r>
              <a:rPr lang="en-US" sz="1600" dirty="0">
                <a:latin typeface="-apple-system"/>
              </a:rPr>
              <a:t>(</a:t>
            </a:r>
            <a:r>
              <a:rPr lang="zh-CN" altLang="en-US" sz="1600" dirty="0">
                <a:latin typeface="-apple-system"/>
              </a:rPr>
              <a:t>实现嵌套）</a:t>
            </a:r>
            <a:endParaRPr lang="en-US" altLang="zh-CN" sz="1600" dirty="0">
              <a:latin typeface="-apple-system"/>
            </a:endParaRPr>
          </a:p>
          <a:p>
            <a:pPr marL="742950" lvl="1" indent="-285750">
              <a:buFont typeface="Arial" panose="020B0604020202020204" pitchFamily="34" charset="0"/>
              <a:buChar char="•"/>
            </a:pPr>
            <a:r>
              <a:rPr lang="en-US" sz="1600" dirty="0">
                <a:latin typeface="-apple-system"/>
              </a:rPr>
              <a:t>AIDL</a:t>
            </a:r>
          </a:p>
          <a:p>
            <a:endParaRPr lang="en-US" sz="1600" b="1" dirty="0">
              <a:latin typeface="-apple-system"/>
            </a:endParaRPr>
          </a:p>
          <a:p>
            <a:r>
              <a:rPr lang="zh-CN" altLang="en-US" sz="1600" b="1" dirty="0">
                <a:latin typeface="-apple-system"/>
              </a:rPr>
              <a:t>编程实现：</a:t>
            </a:r>
            <a:endParaRPr lang="en-US" sz="1600" b="1" dirty="0">
              <a:latin typeface="-apple-system"/>
            </a:endParaRPr>
          </a:p>
          <a:p>
            <a:r>
              <a:rPr lang="zh-CN" altLang="en-US" sz="1600" dirty="0"/>
              <a:t>其中</a:t>
            </a:r>
            <a:r>
              <a:rPr lang="en-US" altLang="zh-CN" sz="1600" dirty="0" err="1"/>
              <a:t>Parcelable</a:t>
            </a:r>
            <a:r>
              <a:rPr lang="zh-CN" altLang="en-US" sz="1600" dirty="0"/>
              <a:t>接口的实现类是可以通过</a:t>
            </a:r>
            <a:r>
              <a:rPr lang="en-US" altLang="zh-CN" sz="1600" dirty="0"/>
              <a:t>Parcel</a:t>
            </a:r>
            <a:r>
              <a:rPr lang="zh-CN" altLang="en-US" sz="1600" dirty="0"/>
              <a:t>写入和恢复数据的</a:t>
            </a:r>
            <a:endParaRPr lang="en-US" altLang="zh-CN" sz="1600" dirty="0"/>
          </a:p>
          <a:p>
            <a:r>
              <a:rPr lang="zh-CN" altLang="en-US" sz="1600" dirty="0"/>
              <a:t>必须要有一个非空的静态变量 </a:t>
            </a:r>
            <a:r>
              <a:rPr lang="en-US" altLang="zh-CN" sz="1600" dirty="0"/>
              <a:t>CREATOR</a:t>
            </a:r>
            <a:r>
              <a:rPr lang="zh-CN" altLang="en-US" sz="1600" dirty="0"/>
              <a:t>。</a:t>
            </a:r>
            <a:endParaRPr lang="en-US" altLang="zh-CN" sz="1600" dirty="0"/>
          </a:p>
          <a:p>
            <a:r>
              <a:rPr lang="zh-CN" altLang="en-US" sz="1600" dirty="0"/>
              <a:t>除了建立一个实现</a:t>
            </a:r>
            <a:r>
              <a:rPr lang="en-US" sz="1600" dirty="0" err="1"/>
              <a:t>Parcelable</a:t>
            </a:r>
            <a:r>
              <a:rPr lang="en-US" sz="1600" dirty="0"/>
              <a:t> </a:t>
            </a:r>
            <a:r>
              <a:rPr lang="zh-CN" altLang="en-US" sz="1600" dirty="0"/>
              <a:t>接口的类外</a:t>
            </a:r>
            <a:r>
              <a:rPr lang="en-US" altLang="zh-CN" sz="1600" dirty="0"/>
              <a:t>, </a:t>
            </a:r>
            <a:r>
              <a:rPr lang="zh-CN" altLang="en-US" sz="1600" dirty="0"/>
              <a:t>还需要为这个类单独建立一个</a:t>
            </a:r>
            <a:r>
              <a:rPr lang="en-US" sz="1600" dirty="0" err="1"/>
              <a:t>aidl</a:t>
            </a:r>
            <a:r>
              <a:rPr lang="en-US" sz="1600" dirty="0"/>
              <a:t> </a:t>
            </a:r>
            <a:r>
              <a:rPr lang="zh-CN" altLang="en-US" sz="1600" dirty="0"/>
              <a:t>文件</a:t>
            </a:r>
            <a:r>
              <a:rPr lang="en-US" altLang="zh-CN" sz="1600" dirty="0"/>
              <a:t>, </a:t>
            </a:r>
            <a:r>
              <a:rPr lang="zh-CN" altLang="en-US" sz="1600" dirty="0"/>
              <a:t>并使用</a:t>
            </a:r>
            <a:r>
              <a:rPr lang="en-US" sz="1600" dirty="0" err="1"/>
              <a:t>parcelable</a:t>
            </a:r>
            <a:r>
              <a:rPr lang="en-US" sz="1600" dirty="0"/>
              <a:t> </a:t>
            </a:r>
            <a:r>
              <a:rPr lang="zh-CN" altLang="en-US" sz="1600" dirty="0"/>
              <a:t>关键字进行定义。</a:t>
            </a:r>
            <a:endParaRPr lang="en-US" altLang="zh-CN" sz="1600" dirty="0"/>
          </a:p>
          <a:p>
            <a:endParaRPr lang="en-US" altLang="zh-CN" sz="1600" dirty="0"/>
          </a:p>
          <a:p>
            <a:r>
              <a:rPr lang="en-US" sz="1600" dirty="0"/>
              <a:t>Parcel </a:t>
            </a:r>
            <a:r>
              <a:rPr lang="zh-CN" altLang="en-US" sz="1600" dirty="0"/>
              <a:t>其实就是包装了我们需要传输的数据，然后在</a:t>
            </a:r>
            <a:r>
              <a:rPr lang="en-US" sz="1600" dirty="0"/>
              <a:t>Binder</a:t>
            </a:r>
            <a:r>
              <a:rPr lang="zh-CN" altLang="en-US" sz="1600" dirty="0"/>
              <a:t>中传输，也就是用于跨进程传输数据。</a:t>
            </a:r>
            <a:endParaRPr lang="en-US" altLang="zh-CN" sz="1600" dirty="0"/>
          </a:p>
          <a:p>
            <a:endParaRPr lang="zh-CN" altLang="en-US" sz="1600" dirty="0"/>
          </a:p>
          <a:p>
            <a:r>
              <a:rPr lang="zh-CN" altLang="en-US" sz="1600" dirty="0"/>
              <a:t>简单来说，</a:t>
            </a:r>
            <a:r>
              <a:rPr lang="en-US" sz="1600" dirty="0"/>
              <a:t>Parcel</a:t>
            </a:r>
            <a:r>
              <a:rPr lang="zh-CN" altLang="en-US" sz="1600" dirty="0"/>
              <a:t>提供了一套机制，一个进程可以将序列化之后的数据写入到一个</a:t>
            </a:r>
            <a:r>
              <a:rPr lang="zh-CN" altLang="en-US" sz="1600" b="1" dirty="0"/>
              <a:t>字节流</a:t>
            </a:r>
            <a:r>
              <a:rPr lang="zh-CN" altLang="en-US" sz="1600" dirty="0"/>
              <a:t>中，另外一个进程通过</a:t>
            </a:r>
            <a:r>
              <a:rPr lang="en-US" sz="1600" dirty="0"/>
              <a:t>Parcel</a:t>
            </a:r>
            <a:r>
              <a:rPr lang="zh-CN" altLang="en-US" sz="1600" dirty="0"/>
              <a:t>可以从这块字节流反序列化成对象。</a:t>
            </a:r>
            <a:endParaRPr lang="en-US" altLang="zh-CN" sz="1600" dirty="0"/>
          </a:p>
          <a:p>
            <a:endParaRPr lang="en-US" altLang="zh-CN" sz="1600" dirty="0"/>
          </a:p>
          <a:p>
            <a:r>
              <a:rPr lang="en-US" altLang="zh-CN" sz="1600" dirty="0"/>
              <a:t>Java</a:t>
            </a:r>
            <a:r>
              <a:rPr lang="zh-CN" altLang="en-US" sz="1600" dirty="0"/>
              <a:t>空间和</a:t>
            </a:r>
            <a:r>
              <a:rPr lang="en-US" altLang="zh-CN" sz="1600" dirty="0"/>
              <a:t>C++</a:t>
            </a:r>
            <a:r>
              <a:rPr lang="zh-CN" altLang="en-US" sz="1600" dirty="0"/>
              <a:t>都实现了</a:t>
            </a:r>
            <a:r>
              <a:rPr lang="en-US" altLang="zh-CN" sz="1600" dirty="0"/>
              <a:t>Parcel</a:t>
            </a:r>
            <a:r>
              <a:rPr lang="zh-CN" altLang="en-US" sz="1600" dirty="0"/>
              <a:t>，由于它在</a:t>
            </a:r>
            <a:r>
              <a:rPr lang="en-US" altLang="zh-CN" sz="1600" dirty="0"/>
              <a:t>C/C++</a:t>
            </a:r>
            <a:r>
              <a:rPr lang="zh-CN" altLang="en-US" sz="1600" dirty="0"/>
              <a:t>中，直接使用了内存来读取数据，因此，它更有效率。</a:t>
            </a:r>
          </a:p>
        </p:txBody>
      </p:sp>
      <p:pic>
        <p:nvPicPr>
          <p:cNvPr id="17" name="Picture 16" descr="Text&#10;&#10;Description automatically generated">
            <a:extLst>
              <a:ext uri="{FF2B5EF4-FFF2-40B4-BE49-F238E27FC236}">
                <a16:creationId xmlns:a16="http://schemas.microsoft.com/office/drawing/2014/main" id="{3C085FCA-945A-AAC7-F7F5-65E7397EA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511" y="348298"/>
            <a:ext cx="5218447" cy="6303003"/>
          </a:xfrm>
          <a:prstGeom prst="rect">
            <a:avLst/>
          </a:prstGeom>
        </p:spPr>
      </p:pic>
    </p:spTree>
    <p:extLst>
      <p:ext uri="{BB962C8B-B14F-4D97-AF65-F5344CB8AC3E}">
        <p14:creationId xmlns:p14="http://schemas.microsoft.com/office/powerpoint/2010/main" val="420633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10;&#10;Description automatically generated">
            <a:extLst>
              <a:ext uri="{FF2B5EF4-FFF2-40B4-BE49-F238E27FC236}">
                <a16:creationId xmlns:a16="http://schemas.microsoft.com/office/drawing/2014/main" id="{2EF62368-C3EF-8596-C267-4B8600A53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003" y="2477403"/>
            <a:ext cx="5795157" cy="4187468"/>
          </a:xfrm>
          <a:prstGeom prst="rect">
            <a:avLst/>
          </a:prstGeom>
        </p:spPr>
      </p:pic>
      <p:pic>
        <p:nvPicPr>
          <p:cNvPr id="3" name="Picture 2" descr="Text&#10;&#10;Description automatically generated">
            <a:extLst>
              <a:ext uri="{FF2B5EF4-FFF2-40B4-BE49-F238E27FC236}">
                <a16:creationId xmlns:a16="http://schemas.microsoft.com/office/drawing/2014/main" id="{FAC0F3EC-E19D-A1AE-09C1-B5A3D0359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85" y="2477403"/>
            <a:ext cx="5503531" cy="4187469"/>
          </a:xfrm>
          <a:prstGeom prst="rect">
            <a:avLst/>
          </a:prstGeom>
        </p:spPr>
      </p:pic>
      <p:sp>
        <p:nvSpPr>
          <p:cNvPr id="4" name="TextBox 3">
            <a:extLst>
              <a:ext uri="{FF2B5EF4-FFF2-40B4-BE49-F238E27FC236}">
                <a16:creationId xmlns:a16="http://schemas.microsoft.com/office/drawing/2014/main" id="{C50789C3-083B-A194-42A1-D88282BDB98E}"/>
              </a:ext>
            </a:extLst>
          </p:cNvPr>
          <p:cNvSpPr txBox="1"/>
          <p:nvPr/>
        </p:nvSpPr>
        <p:spPr>
          <a:xfrm>
            <a:off x="316403" y="391818"/>
            <a:ext cx="5567362" cy="523220"/>
          </a:xfrm>
          <a:prstGeom prst="rect">
            <a:avLst/>
          </a:prstGeom>
          <a:noFill/>
        </p:spPr>
        <p:txBody>
          <a:bodyPr wrap="square" rtlCol="0">
            <a:spAutoFit/>
          </a:bodyPr>
          <a:lstStyle/>
          <a:p>
            <a:r>
              <a:rPr lang="en-US" altLang="zh-CN" sz="2800" b="1" dirty="0">
                <a:solidFill>
                  <a:srgbClr val="C00000"/>
                </a:solidFill>
              </a:rPr>
              <a:t>Parcel </a:t>
            </a:r>
            <a:r>
              <a:rPr lang="zh-CN" altLang="en-US" sz="2800" b="1" dirty="0">
                <a:solidFill>
                  <a:srgbClr val="C00000"/>
                </a:solidFill>
              </a:rPr>
              <a:t>的序列化 和 反序列化</a:t>
            </a:r>
            <a:endParaRPr lang="en-US" sz="2800" b="1" dirty="0">
              <a:solidFill>
                <a:srgbClr val="C00000"/>
              </a:solidFill>
            </a:endParaRPr>
          </a:p>
        </p:txBody>
      </p:sp>
      <p:sp>
        <p:nvSpPr>
          <p:cNvPr id="7" name="TextBox 6">
            <a:extLst>
              <a:ext uri="{FF2B5EF4-FFF2-40B4-BE49-F238E27FC236}">
                <a16:creationId xmlns:a16="http://schemas.microsoft.com/office/drawing/2014/main" id="{1DC72902-5902-D6E4-99E0-58EE0369E95F}"/>
              </a:ext>
            </a:extLst>
          </p:cNvPr>
          <p:cNvSpPr txBox="1"/>
          <p:nvPr/>
        </p:nvSpPr>
        <p:spPr>
          <a:xfrm>
            <a:off x="316403" y="1157611"/>
            <a:ext cx="5674600" cy="1077218"/>
          </a:xfrm>
          <a:prstGeom prst="rect">
            <a:avLst/>
          </a:prstGeom>
          <a:noFill/>
        </p:spPr>
        <p:txBody>
          <a:bodyPr wrap="square">
            <a:spAutoFit/>
          </a:bodyPr>
          <a:lstStyle/>
          <a:p>
            <a:r>
              <a:rPr lang="en-US" altLang="zh-CN" sz="1600" b="1" dirty="0"/>
              <a:t>Java </a:t>
            </a:r>
            <a:r>
              <a:rPr lang="zh-CN" altLang="en-US" sz="1600" b="1" dirty="0"/>
              <a:t>层</a:t>
            </a:r>
            <a:endParaRPr lang="en-US" sz="1600" b="1" dirty="0"/>
          </a:p>
          <a:p>
            <a:r>
              <a:rPr lang="en-US" sz="1600" i="1" dirty="0" err="1"/>
              <a:t>android.os.Parcel</a:t>
            </a:r>
            <a:r>
              <a:rPr lang="en-US" sz="1600" i="1" dirty="0"/>
              <a:t> </a:t>
            </a:r>
            <a:r>
              <a:rPr lang="en-US" sz="1600" dirty="0"/>
              <a:t>-&gt; java</a:t>
            </a:r>
            <a:r>
              <a:rPr lang="zh-CN" altLang="en-US" sz="1600" dirty="0"/>
              <a:t>层</a:t>
            </a:r>
            <a:r>
              <a:rPr lang="en-US" sz="1600" dirty="0"/>
              <a:t>Parcel</a:t>
            </a:r>
            <a:r>
              <a:rPr lang="zh-CN" altLang="en-US" sz="1600" dirty="0"/>
              <a:t>类</a:t>
            </a:r>
          </a:p>
          <a:p>
            <a:r>
              <a:rPr lang="en-US" sz="1600" i="1" dirty="0" err="1"/>
              <a:t>android.os.Parcelable</a:t>
            </a:r>
            <a:r>
              <a:rPr lang="en-US" sz="1600" i="1" dirty="0"/>
              <a:t>  </a:t>
            </a:r>
            <a:r>
              <a:rPr lang="en-US" sz="1600" dirty="0"/>
              <a:t>-&gt; </a:t>
            </a:r>
            <a:r>
              <a:rPr lang="zh-CN" altLang="en-US" sz="1600" dirty="0"/>
              <a:t>序列化接口</a:t>
            </a:r>
          </a:p>
          <a:p>
            <a:r>
              <a:rPr lang="en-US" sz="1600" i="1" dirty="0" err="1"/>
              <a:t>android.os.Parcelable.Creator</a:t>
            </a:r>
            <a:r>
              <a:rPr lang="en-US" sz="1600" i="1" dirty="0"/>
              <a:t>&lt;T&gt;  </a:t>
            </a:r>
            <a:r>
              <a:rPr lang="en-US" sz="1600" dirty="0"/>
              <a:t>-&gt; </a:t>
            </a:r>
            <a:r>
              <a:rPr lang="zh-CN" altLang="en-US" sz="1600" dirty="0"/>
              <a:t>反序列化用到的创建类接口</a:t>
            </a:r>
            <a:endParaRPr lang="en-US" sz="1600" dirty="0"/>
          </a:p>
        </p:txBody>
      </p:sp>
      <p:sp>
        <p:nvSpPr>
          <p:cNvPr id="9" name="TextBox 8">
            <a:extLst>
              <a:ext uri="{FF2B5EF4-FFF2-40B4-BE49-F238E27FC236}">
                <a16:creationId xmlns:a16="http://schemas.microsoft.com/office/drawing/2014/main" id="{966AEAB3-6151-482B-8DAB-7309E0D9A0E8}"/>
              </a:ext>
            </a:extLst>
          </p:cNvPr>
          <p:cNvSpPr txBox="1"/>
          <p:nvPr/>
        </p:nvSpPr>
        <p:spPr>
          <a:xfrm>
            <a:off x="5991003" y="1157611"/>
            <a:ext cx="6095342" cy="1077218"/>
          </a:xfrm>
          <a:prstGeom prst="rect">
            <a:avLst/>
          </a:prstGeom>
          <a:noFill/>
        </p:spPr>
        <p:txBody>
          <a:bodyPr wrap="square">
            <a:spAutoFit/>
          </a:bodyPr>
          <a:lstStyle/>
          <a:p>
            <a:r>
              <a:rPr lang="en-US" altLang="zh-CN" sz="1600" b="1" dirty="0"/>
              <a:t>C++ </a:t>
            </a:r>
            <a:r>
              <a:rPr lang="zh-CN" altLang="en-US" sz="1600" b="1" dirty="0"/>
              <a:t>层</a:t>
            </a:r>
            <a:endParaRPr lang="en-US" sz="1600" b="1" dirty="0"/>
          </a:p>
          <a:p>
            <a:r>
              <a:rPr lang="en-US" sz="1600" i="1" dirty="0"/>
              <a:t>frameworks/base/core/</a:t>
            </a:r>
            <a:r>
              <a:rPr lang="en-US" sz="1600" i="1" dirty="0" err="1"/>
              <a:t>jni</a:t>
            </a:r>
            <a:r>
              <a:rPr lang="en-US" sz="1600" i="1" dirty="0"/>
              <a:t>/android_os_Parcel.cpp </a:t>
            </a:r>
            <a:r>
              <a:rPr lang="en-US" sz="1600" dirty="0"/>
              <a:t>-&gt;  </a:t>
            </a:r>
            <a:r>
              <a:rPr lang="en-US" altLang="zh-CN" sz="1600" dirty="0"/>
              <a:t>java</a:t>
            </a:r>
            <a:r>
              <a:rPr lang="zh-CN" altLang="en-US" sz="1600" dirty="0"/>
              <a:t>层定义的</a:t>
            </a:r>
            <a:r>
              <a:rPr lang="en-US" altLang="zh-CN" sz="1600" dirty="0"/>
              <a:t>native</a:t>
            </a:r>
            <a:r>
              <a:rPr lang="zh-CN" altLang="en-US" sz="1600" dirty="0"/>
              <a:t>方法进行关联</a:t>
            </a:r>
            <a:endParaRPr lang="en-US" sz="1600" dirty="0"/>
          </a:p>
          <a:p>
            <a:r>
              <a:rPr lang="en-US" sz="1600" i="1" dirty="0"/>
              <a:t>frameworks/native/libs/binder/</a:t>
            </a:r>
            <a:r>
              <a:rPr lang="en-US" sz="1600" b="1" i="1" dirty="0"/>
              <a:t>Parcel.cpp</a:t>
            </a:r>
            <a:r>
              <a:rPr lang="en-US" sz="1600" i="1" dirty="0"/>
              <a:t> </a:t>
            </a:r>
            <a:r>
              <a:rPr lang="en-US" sz="1600" dirty="0"/>
              <a:t>-&gt; native</a:t>
            </a:r>
            <a:r>
              <a:rPr lang="zh-CN" altLang="en-US" sz="1600" dirty="0"/>
              <a:t>层序列化</a:t>
            </a:r>
            <a:r>
              <a:rPr lang="en-US" sz="1600" dirty="0"/>
              <a:t>Parcel</a:t>
            </a:r>
            <a:r>
              <a:rPr lang="zh-CN" altLang="en-US" sz="1600" dirty="0"/>
              <a:t>类</a:t>
            </a:r>
            <a:endParaRPr lang="en-US" sz="1600" dirty="0"/>
          </a:p>
        </p:txBody>
      </p:sp>
    </p:spTree>
    <p:extLst>
      <p:ext uri="{BB962C8B-B14F-4D97-AF65-F5344CB8AC3E}">
        <p14:creationId xmlns:p14="http://schemas.microsoft.com/office/powerpoint/2010/main" val="225332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3ACFB72-2692-DF7B-0644-F55BF45D4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132" y="1912948"/>
            <a:ext cx="5893170" cy="4445725"/>
          </a:xfrm>
          <a:prstGeom prst="rect">
            <a:avLst/>
          </a:prstGeom>
        </p:spPr>
      </p:pic>
      <p:sp>
        <p:nvSpPr>
          <p:cNvPr id="4" name="TextBox 3">
            <a:extLst>
              <a:ext uri="{FF2B5EF4-FFF2-40B4-BE49-F238E27FC236}">
                <a16:creationId xmlns:a16="http://schemas.microsoft.com/office/drawing/2014/main" id="{495BF387-B9C7-3F21-D769-B78FD4A057E2}"/>
              </a:ext>
            </a:extLst>
          </p:cNvPr>
          <p:cNvSpPr txBox="1"/>
          <p:nvPr/>
        </p:nvSpPr>
        <p:spPr>
          <a:xfrm>
            <a:off x="316403" y="391818"/>
            <a:ext cx="5567362" cy="523220"/>
          </a:xfrm>
          <a:prstGeom prst="rect">
            <a:avLst/>
          </a:prstGeom>
          <a:noFill/>
        </p:spPr>
        <p:txBody>
          <a:bodyPr wrap="square" rtlCol="0">
            <a:spAutoFit/>
          </a:bodyPr>
          <a:lstStyle/>
          <a:p>
            <a:r>
              <a:rPr lang="en-US" altLang="zh-CN" sz="2800" b="1" dirty="0">
                <a:solidFill>
                  <a:srgbClr val="C00000"/>
                </a:solidFill>
              </a:rPr>
              <a:t>Parcel </a:t>
            </a:r>
            <a:r>
              <a:rPr lang="zh-CN" altLang="en-US" sz="2800" b="1" dirty="0">
                <a:solidFill>
                  <a:srgbClr val="C00000"/>
                </a:solidFill>
              </a:rPr>
              <a:t>的序列化 和 反序列化</a:t>
            </a:r>
            <a:endParaRPr lang="en-US" sz="2800" b="1" dirty="0">
              <a:solidFill>
                <a:srgbClr val="C00000"/>
              </a:solidFill>
            </a:endParaRPr>
          </a:p>
        </p:txBody>
      </p:sp>
      <p:pic>
        <p:nvPicPr>
          <p:cNvPr id="6" name="Picture 5" descr="Text&#10;&#10;Description automatically generated">
            <a:extLst>
              <a:ext uri="{FF2B5EF4-FFF2-40B4-BE49-F238E27FC236}">
                <a16:creationId xmlns:a16="http://schemas.microsoft.com/office/drawing/2014/main" id="{7A478AE5-78E0-BE82-7202-E7C3F833D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0" y="1912948"/>
            <a:ext cx="5933143" cy="4445725"/>
          </a:xfrm>
          <a:prstGeom prst="rect">
            <a:avLst/>
          </a:prstGeom>
        </p:spPr>
      </p:pic>
      <p:sp>
        <p:nvSpPr>
          <p:cNvPr id="7" name="TextBox 6">
            <a:extLst>
              <a:ext uri="{FF2B5EF4-FFF2-40B4-BE49-F238E27FC236}">
                <a16:creationId xmlns:a16="http://schemas.microsoft.com/office/drawing/2014/main" id="{625D50F4-5D88-BA2E-F12E-694285D7D1D3}"/>
              </a:ext>
            </a:extLst>
          </p:cNvPr>
          <p:cNvSpPr txBox="1"/>
          <p:nvPr/>
        </p:nvSpPr>
        <p:spPr>
          <a:xfrm>
            <a:off x="508438" y="1185588"/>
            <a:ext cx="4485290" cy="369332"/>
          </a:xfrm>
          <a:prstGeom prst="rect">
            <a:avLst/>
          </a:prstGeom>
          <a:noFill/>
        </p:spPr>
        <p:txBody>
          <a:bodyPr wrap="square" rtlCol="0">
            <a:spAutoFit/>
          </a:bodyPr>
          <a:lstStyle/>
          <a:p>
            <a:r>
              <a:rPr lang="zh-CN" altLang="en-US" dirty="0"/>
              <a:t>写入字符串类型，数值类型</a:t>
            </a:r>
            <a:endParaRPr lang="en-US" dirty="0"/>
          </a:p>
        </p:txBody>
      </p:sp>
    </p:spTree>
    <p:extLst>
      <p:ext uri="{BB962C8B-B14F-4D97-AF65-F5344CB8AC3E}">
        <p14:creationId xmlns:p14="http://schemas.microsoft.com/office/powerpoint/2010/main" val="230155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38B01-A014-1C5A-26C2-00CF2605BD65}"/>
              </a:ext>
            </a:extLst>
          </p:cNvPr>
          <p:cNvSpPr txBox="1"/>
          <p:nvPr/>
        </p:nvSpPr>
        <p:spPr>
          <a:xfrm>
            <a:off x="316403" y="391818"/>
            <a:ext cx="5567362" cy="523220"/>
          </a:xfrm>
          <a:prstGeom prst="rect">
            <a:avLst/>
          </a:prstGeom>
          <a:noFill/>
        </p:spPr>
        <p:txBody>
          <a:bodyPr wrap="square" rtlCol="0">
            <a:spAutoFit/>
          </a:bodyPr>
          <a:lstStyle/>
          <a:p>
            <a:r>
              <a:rPr lang="en-US" altLang="zh-CN" sz="2800" b="1" dirty="0">
                <a:solidFill>
                  <a:srgbClr val="C00000"/>
                </a:solidFill>
              </a:rPr>
              <a:t>Parcel </a:t>
            </a:r>
            <a:r>
              <a:rPr lang="zh-CN" altLang="en-US" sz="2800" b="1" dirty="0">
                <a:solidFill>
                  <a:srgbClr val="C00000"/>
                </a:solidFill>
              </a:rPr>
              <a:t>的序列化 和 反序列化</a:t>
            </a:r>
            <a:endParaRPr lang="en-US" sz="2800" b="1" dirty="0">
              <a:solidFill>
                <a:srgbClr val="C00000"/>
              </a:solidFill>
            </a:endParaRPr>
          </a:p>
        </p:txBody>
      </p:sp>
      <p:pic>
        <p:nvPicPr>
          <p:cNvPr id="6" name="Picture 5" descr="Text&#10;&#10;Description automatically generated">
            <a:extLst>
              <a:ext uri="{FF2B5EF4-FFF2-40B4-BE49-F238E27FC236}">
                <a16:creationId xmlns:a16="http://schemas.microsoft.com/office/drawing/2014/main" id="{C0965F5C-AD10-EF3F-167D-2E626E43A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689" y="1782146"/>
            <a:ext cx="5792960" cy="4815488"/>
          </a:xfrm>
          <a:prstGeom prst="rect">
            <a:avLst/>
          </a:prstGeom>
        </p:spPr>
      </p:pic>
      <p:sp>
        <p:nvSpPr>
          <p:cNvPr id="7" name="TextBox 6">
            <a:extLst>
              <a:ext uri="{FF2B5EF4-FFF2-40B4-BE49-F238E27FC236}">
                <a16:creationId xmlns:a16="http://schemas.microsoft.com/office/drawing/2014/main" id="{DBA5A435-88F2-D77E-601E-975070C224E3}"/>
              </a:ext>
            </a:extLst>
          </p:cNvPr>
          <p:cNvSpPr txBox="1"/>
          <p:nvPr/>
        </p:nvSpPr>
        <p:spPr>
          <a:xfrm>
            <a:off x="508438" y="1185588"/>
            <a:ext cx="4485290" cy="369332"/>
          </a:xfrm>
          <a:prstGeom prst="rect">
            <a:avLst/>
          </a:prstGeom>
          <a:noFill/>
        </p:spPr>
        <p:txBody>
          <a:bodyPr wrap="square" rtlCol="0">
            <a:spAutoFit/>
          </a:bodyPr>
          <a:lstStyle/>
          <a:p>
            <a:r>
              <a:rPr lang="zh-CN" altLang="en-US" dirty="0"/>
              <a:t>读取字符串类型，数值类型</a:t>
            </a:r>
            <a:endParaRPr lang="en-US" dirty="0"/>
          </a:p>
        </p:txBody>
      </p:sp>
      <p:pic>
        <p:nvPicPr>
          <p:cNvPr id="9" name="Picture 8" descr="Text&#10;&#10;Description automatically generated">
            <a:extLst>
              <a:ext uri="{FF2B5EF4-FFF2-40B4-BE49-F238E27FC236}">
                <a16:creationId xmlns:a16="http://schemas.microsoft.com/office/drawing/2014/main" id="{B17ACED0-791D-3885-D10B-14D951E40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78" y="1782146"/>
            <a:ext cx="5916171" cy="4815488"/>
          </a:xfrm>
          <a:prstGeom prst="rect">
            <a:avLst/>
          </a:prstGeom>
        </p:spPr>
      </p:pic>
    </p:spTree>
    <p:extLst>
      <p:ext uri="{BB962C8B-B14F-4D97-AF65-F5344CB8AC3E}">
        <p14:creationId xmlns:p14="http://schemas.microsoft.com/office/powerpoint/2010/main" val="409545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5458E-97CE-1C7F-B9EC-1D1B1CCFBA14}"/>
              </a:ext>
            </a:extLst>
          </p:cNvPr>
          <p:cNvSpPr txBox="1"/>
          <p:nvPr/>
        </p:nvSpPr>
        <p:spPr>
          <a:xfrm>
            <a:off x="316403" y="391818"/>
            <a:ext cx="5567362" cy="523220"/>
          </a:xfrm>
          <a:prstGeom prst="rect">
            <a:avLst/>
          </a:prstGeom>
          <a:noFill/>
        </p:spPr>
        <p:txBody>
          <a:bodyPr wrap="square" rtlCol="0">
            <a:spAutoFit/>
          </a:bodyPr>
          <a:lstStyle/>
          <a:p>
            <a:r>
              <a:rPr lang="en-US" altLang="zh-CN" sz="2800" b="1" dirty="0">
                <a:solidFill>
                  <a:srgbClr val="C00000"/>
                </a:solidFill>
              </a:rPr>
              <a:t>AIDL</a:t>
            </a:r>
            <a:endParaRPr lang="en-US" sz="2800" b="1" dirty="0">
              <a:solidFill>
                <a:srgbClr val="C00000"/>
              </a:solidFill>
            </a:endParaRPr>
          </a:p>
        </p:txBody>
      </p:sp>
      <p:sp>
        <p:nvSpPr>
          <p:cNvPr id="6" name="TextBox 5">
            <a:extLst>
              <a:ext uri="{FF2B5EF4-FFF2-40B4-BE49-F238E27FC236}">
                <a16:creationId xmlns:a16="http://schemas.microsoft.com/office/drawing/2014/main" id="{6BD7CC5E-8270-6376-41A4-B8909BA0A58E}"/>
              </a:ext>
            </a:extLst>
          </p:cNvPr>
          <p:cNvSpPr txBox="1"/>
          <p:nvPr/>
        </p:nvSpPr>
        <p:spPr>
          <a:xfrm>
            <a:off x="316403" y="1014152"/>
            <a:ext cx="10980593" cy="1754326"/>
          </a:xfrm>
          <a:prstGeom prst="rect">
            <a:avLst/>
          </a:prstGeom>
          <a:noFill/>
        </p:spPr>
        <p:txBody>
          <a:bodyPr wrap="square" rtlCol="0">
            <a:spAutoFit/>
          </a:bodyPr>
          <a:lstStyle/>
          <a:p>
            <a:r>
              <a:rPr lang="en-US" altLang="zh-CN" dirty="0"/>
              <a:t>AIDL</a:t>
            </a:r>
            <a:r>
              <a:rPr lang="zh-CN" altLang="en-US" dirty="0"/>
              <a:t>（</a:t>
            </a:r>
            <a:r>
              <a:rPr lang="en-US" altLang="zh-CN" dirty="0"/>
              <a:t>Android Interface Definition Language </a:t>
            </a:r>
            <a:r>
              <a:rPr lang="zh-CN" altLang="en-US" dirty="0"/>
              <a:t>接口定义语言），可以使用它定义客户端与服务端进程间通信（</a:t>
            </a:r>
            <a:r>
              <a:rPr lang="en-US" altLang="zh-CN" dirty="0"/>
              <a:t>IPC</a:t>
            </a:r>
            <a:r>
              <a:rPr lang="zh-CN" altLang="en-US" dirty="0"/>
              <a:t>）的编程接口</a:t>
            </a:r>
            <a:r>
              <a:rPr lang="en-US" altLang="zh-CN" dirty="0"/>
              <a:t>.</a:t>
            </a:r>
            <a:r>
              <a:rPr lang="zh-CN" altLang="en-US" dirty="0"/>
              <a:t>。</a:t>
            </a:r>
            <a:endParaRPr lang="en-US" altLang="zh-CN" dirty="0"/>
          </a:p>
          <a:p>
            <a:endParaRPr lang="en-US" altLang="zh-CN" dirty="0"/>
          </a:p>
          <a:p>
            <a:r>
              <a:rPr lang="zh-CN" altLang="en-US" dirty="0"/>
              <a:t>通过编写 </a:t>
            </a:r>
            <a:r>
              <a:rPr lang="en-US" altLang="zh-CN" dirty="0"/>
              <a:t>AIDL </a:t>
            </a:r>
            <a:r>
              <a:rPr lang="zh-CN" altLang="en-US" dirty="0"/>
              <a:t>文件来设计想要暴露的接口，编译后会自动生成相应的</a:t>
            </a:r>
            <a:r>
              <a:rPr lang="en-US" altLang="zh-CN" dirty="0"/>
              <a:t>java</a:t>
            </a:r>
            <a:r>
              <a:rPr lang="zh-CN" altLang="en-US" dirty="0"/>
              <a:t>文件，服务器将接口的具体实现写在</a:t>
            </a:r>
            <a:r>
              <a:rPr lang="en-US" altLang="zh-CN" dirty="0"/>
              <a:t>Stub</a:t>
            </a:r>
            <a:r>
              <a:rPr lang="zh-CN" altLang="en-US" dirty="0"/>
              <a:t>中，用</a:t>
            </a:r>
            <a:r>
              <a:rPr lang="en-US" altLang="zh-CN" dirty="0" err="1"/>
              <a:t>IBinder</a:t>
            </a:r>
            <a:r>
              <a:rPr lang="zh-CN" altLang="en-US" dirty="0"/>
              <a:t>对象传递给客户端，客户端</a:t>
            </a:r>
            <a:r>
              <a:rPr lang="en-US" altLang="zh-CN" dirty="0" err="1"/>
              <a:t>bindService</a:t>
            </a:r>
            <a:r>
              <a:rPr lang="zh-CN" altLang="en-US" dirty="0"/>
              <a:t>的时候，用</a:t>
            </a:r>
            <a:r>
              <a:rPr lang="en-US" altLang="zh-CN" dirty="0" err="1"/>
              <a:t>asInterface</a:t>
            </a:r>
            <a:r>
              <a:rPr lang="zh-CN" altLang="en-US" dirty="0"/>
              <a:t>的形式将</a:t>
            </a:r>
            <a:r>
              <a:rPr lang="en-US" altLang="zh-CN" dirty="0" err="1"/>
              <a:t>IBinder</a:t>
            </a:r>
            <a:r>
              <a:rPr lang="zh-CN" altLang="en-US" dirty="0"/>
              <a:t>还原成接口，再调用其中的方法。</a:t>
            </a:r>
            <a:endParaRPr lang="en-US" dirty="0"/>
          </a:p>
        </p:txBody>
      </p:sp>
      <p:pic>
        <p:nvPicPr>
          <p:cNvPr id="8" name="Picture 7" descr="Text&#10;&#10;Description automatically generated">
            <a:extLst>
              <a:ext uri="{FF2B5EF4-FFF2-40B4-BE49-F238E27FC236}">
                <a16:creationId xmlns:a16="http://schemas.microsoft.com/office/drawing/2014/main" id="{3ECB2BED-3D6A-DC89-5BC7-61CA04D5C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63" y="2871940"/>
            <a:ext cx="5548658" cy="3655778"/>
          </a:xfrm>
          <a:prstGeom prst="rect">
            <a:avLst/>
          </a:prstGeom>
        </p:spPr>
      </p:pic>
      <p:sp>
        <p:nvSpPr>
          <p:cNvPr id="9" name="Arrow: Right 8">
            <a:extLst>
              <a:ext uri="{FF2B5EF4-FFF2-40B4-BE49-F238E27FC236}">
                <a16:creationId xmlns:a16="http://schemas.microsoft.com/office/drawing/2014/main" id="{13EE553F-BB4D-66AB-DF9C-6BD3B3AEBEC6}"/>
              </a:ext>
            </a:extLst>
          </p:cNvPr>
          <p:cNvSpPr/>
          <p:nvPr/>
        </p:nvSpPr>
        <p:spPr>
          <a:xfrm>
            <a:off x="5825577" y="4418734"/>
            <a:ext cx="579380" cy="398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4161575-CEB0-8A47-1386-BAA472415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351" y="2867592"/>
            <a:ext cx="4770475" cy="3655779"/>
          </a:xfrm>
          <a:prstGeom prst="rect">
            <a:avLst/>
          </a:prstGeom>
        </p:spPr>
      </p:pic>
    </p:spTree>
    <p:extLst>
      <p:ext uri="{BB962C8B-B14F-4D97-AF65-F5344CB8AC3E}">
        <p14:creationId xmlns:p14="http://schemas.microsoft.com/office/powerpoint/2010/main" val="423283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49CD5-DF35-FB86-9465-72155A743A3C}"/>
              </a:ext>
            </a:extLst>
          </p:cNvPr>
          <p:cNvSpPr txBox="1"/>
          <p:nvPr/>
        </p:nvSpPr>
        <p:spPr>
          <a:xfrm>
            <a:off x="320559" y="238033"/>
            <a:ext cx="5567362" cy="523220"/>
          </a:xfrm>
          <a:prstGeom prst="rect">
            <a:avLst/>
          </a:prstGeom>
          <a:noFill/>
        </p:spPr>
        <p:txBody>
          <a:bodyPr wrap="square" rtlCol="0">
            <a:spAutoFit/>
          </a:bodyPr>
          <a:lstStyle/>
          <a:p>
            <a:r>
              <a:rPr lang="en-US" altLang="zh-CN" sz="2800" b="1" dirty="0" err="1">
                <a:solidFill>
                  <a:srgbClr val="C00000"/>
                </a:solidFill>
              </a:rPr>
              <a:t>Parcelable</a:t>
            </a:r>
            <a:r>
              <a:rPr lang="en-US" altLang="zh-CN" sz="2800" b="1" dirty="0">
                <a:solidFill>
                  <a:srgbClr val="C00000"/>
                </a:solidFill>
              </a:rPr>
              <a:t> </a:t>
            </a:r>
            <a:r>
              <a:rPr lang="zh-CN" altLang="en-US" sz="2800" b="1" dirty="0">
                <a:solidFill>
                  <a:srgbClr val="C00000"/>
                </a:solidFill>
              </a:rPr>
              <a:t>对比 </a:t>
            </a:r>
            <a:r>
              <a:rPr lang="en-US" altLang="zh-CN" sz="2800" b="1" dirty="0" err="1">
                <a:solidFill>
                  <a:srgbClr val="C00000"/>
                </a:solidFill>
              </a:rPr>
              <a:t>Protobuf</a:t>
            </a:r>
            <a:endParaRPr lang="en-US" sz="2800" b="1" dirty="0">
              <a:solidFill>
                <a:srgbClr val="C00000"/>
              </a:solidFill>
            </a:endParaRPr>
          </a:p>
        </p:txBody>
      </p:sp>
      <p:sp>
        <p:nvSpPr>
          <p:cNvPr id="3" name="TextBox 2">
            <a:extLst>
              <a:ext uri="{FF2B5EF4-FFF2-40B4-BE49-F238E27FC236}">
                <a16:creationId xmlns:a16="http://schemas.microsoft.com/office/drawing/2014/main" id="{F5F88005-0EAC-F316-94EA-C9073E747371}"/>
              </a:ext>
            </a:extLst>
          </p:cNvPr>
          <p:cNvSpPr txBox="1"/>
          <p:nvPr/>
        </p:nvSpPr>
        <p:spPr>
          <a:xfrm>
            <a:off x="393208" y="806253"/>
            <a:ext cx="11122429" cy="5909310"/>
          </a:xfrm>
          <a:prstGeom prst="rect">
            <a:avLst/>
          </a:prstGeom>
          <a:noFill/>
        </p:spPr>
        <p:txBody>
          <a:bodyPr wrap="square" rtlCol="0">
            <a:spAutoFit/>
          </a:bodyPr>
          <a:lstStyle/>
          <a:p>
            <a:r>
              <a:rPr lang="en-US" altLang="zh-CN" dirty="0" err="1"/>
              <a:t>Parcelable</a:t>
            </a:r>
            <a:r>
              <a:rPr lang="en-US" altLang="zh-CN" dirty="0"/>
              <a:t> </a:t>
            </a:r>
            <a:r>
              <a:rPr lang="zh-CN" altLang="en-US" dirty="0"/>
              <a:t>是 </a:t>
            </a:r>
            <a:r>
              <a:rPr lang="en-US" altLang="zh-CN" dirty="0"/>
              <a:t>Android SDK API</a:t>
            </a:r>
            <a:r>
              <a:rPr lang="zh-CN" altLang="en-US" dirty="0"/>
              <a:t>，设计目的为了同个程序的不同组件之间或者不同程序（</a:t>
            </a:r>
            <a:r>
              <a:rPr lang="en-US" altLang="zh-CN" dirty="0"/>
              <a:t>AIDL</a:t>
            </a:r>
            <a:r>
              <a:rPr lang="zh-CN" altLang="en-US" dirty="0"/>
              <a:t>）之间高效的传输数据，通过 </a:t>
            </a:r>
            <a:r>
              <a:rPr lang="en-US" altLang="zh-CN" dirty="0" err="1"/>
              <a:t>IBinder</a:t>
            </a:r>
            <a:r>
              <a:rPr lang="en-US" altLang="zh-CN" dirty="0"/>
              <a:t> </a:t>
            </a:r>
            <a:r>
              <a:rPr lang="zh-CN" altLang="en-US" dirty="0"/>
              <a:t>通信的消息的载体。</a:t>
            </a:r>
            <a:endParaRPr lang="en-US" altLang="zh-CN" dirty="0"/>
          </a:p>
          <a:p>
            <a:endParaRPr lang="en-US" altLang="zh-CN" dirty="0"/>
          </a:p>
          <a:p>
            <a:r>
              <a:rPr lang="zh-CN" altLang="en-US" b="1" dirty="0"/>
              <a:t>限制</a:t>
            </a:r>
            <a:r>
              <a:rPr lang="zh-CN" altLang="en-US" dirty="0"/>
              <a:t>：</a:t>
            </a:r>
            <a:endParaRPr lang="en-US" altLang="zh-CN" dirty="0"/>
          </a:p>
          <a:p>
            <a:pPr marL="742950" lvl="1" indent="-285750">
              <a:buFont typeface="Arial" panose="020B0604020202020204" pitchFamily="34" charset="0"/>
              <a:buChar char="•"/>
            </a:pPr>
            <a:r>
              <a:rPr lang="zh-CN" altLang="en-US" dirty="0"/>
              <a:t>只能内存里进行通信（</a:t>
            </a:r>
            <a:r>
              <a:rPr lang="en-US" altLang="zh-CN" b="1" i="1" dirty="0" err="1"/>
              <a:t>memcpy</a:t>
            </a:r>
            <a:r>
              <a:rPr lang="zh-CN" altLang="en-US" dirty="0"/>
              <a:t>），不能持久化存储</a:t>
            </a:r>
            <a:endParaRPr lang="en-US" altLang="zh-CN" dirty="0"/>
          </a:p>
          <a:p>
            <a:pPr marL="742950" lvl="1" indent="-285750">
              <a:buFont typeface="Arial" panose="020B0604020202020204" pitchFamily="34" charset="0"/>
              <a:buChar char="•"/>
            </a:pPr>
            <a:r>
              <a:rPr lang="zh-CN" altLang="en-US" dirty="0"/>
              <a:t>只序列化字段值（</a:t>
            </a:r>
            <a:r>
              <a:rPr lang="en-US" altLang="zh-CN" b="1" dirty="0"/>
              <a:t>value</a:t>
            </a:r>
            <a:r>
              <a:rPr lang="zh-CN" altLang="en-US" dirty="0"/>
              <a:t>），而没有序列化字段名（</a:t>
            </a:r>
            <a:r>
              <a:rPr lang="en-US" altLang="zh-CN" dirty="0"/>
              <a:t>key</a:t>
            </a:r>
            <a:r>
              <a:rPr lang="zh-CN" altLang="en-US" dirty="0"/>
              <a:t>）</a:t>
            </a:r>
            <a:endParaRPr lang="en-US" dirty="0"/>
          </a:p>
          <a:p>
            <a:pPr marL="742950" lvl="1" indent="-285750">
              <a:buFont typeface="Arial" panose="020B0604020202020204" pitchFamily="34" charset="0"/>
              <a:buChar char="•"/>
            </a:pPr>
            <a:r>
              <a:rPr lang="zh-CN" altLang="en-US" dirty="0"/>
              <a:t>非跨平台，</a:t>
            </a:r>
            <a:r>
              <a:rPr lang="en-US" altLang="zh-CN" b="1" dirty="0"/>
              <a:t>Android Only</a:t>
            </a:r>
            <a:r>
              <a:rPr lang="zh-CN" altLang="en-US" dirty="0"/>
              <a:t>，各个版本的实现有可能不一致</a:t>
            </a:r>
            <a:endParaRPr lang="en-US" altLang="zh-CN" dirty="0"/>
          </a:p>
          <a:p>
            <a:pPr marL="742950" lvl="1" indent="-285750">
              <a:buFont typeface="Arial" panose="020B0604020202020204" pitchFamily="34" charset="0"/>
              <a:buChar char="•"/>
            </a:pPr>
            <a:r>
              <a:rPr lang="zh-CN" altLang="en-US" dirty="0"/>
              <a:t>高度</a:t>
            </a:r>
            <a:r>
              <a:rPr lang="zh-CN" altLang="en-US" b="1" dirty="0"/>
              <a:t>定制化</a:t>
            </a:r>
            <a:r>
              <a:rPr lang="zh-CN" altLang="en-US" dirty="0"/>
              <a:t>，兼容性差（</a:t>
            </a:r>
            <a:r>
              <a:rPr lang="en-US" altLang="zh-CN" dirty="0"/>
              <a:t>.</a:t>
            </a:r>
            <a:r>
              <a:rPr lang="en-US" altLang="zh-CN" dirty="0" err="1"/>
              <a:t>aidl</a:t>
            </a:r>
            <a:r>
              <a:rPr lang="en-US" altLang="zh-CN" dirty="0"/>
              <a:t> </a:t>
            </a:r>
            <a:r>
              <a:rPr lang="zh-CN" altLang="en-US" dirty="0"/>
              <a:t>只是为了生成代码，并不影响序列化反序列化过程）</a:t>
            </a:r>
            <a:endParaRPr lang="en-US" altLang="zh-CN" dirty="0"/>
          </a:p>
          <a:p>
            <a:pPr marL="742950" lvl="1" indent="-285750">
              <a:buFont typeface="Arial" panose="020B0604020202020204" pitchFamily="34" charset="0"/>
              <a:buChar char="•"/>
            </a:pPr>
            <a:r>
              <a:rPr lang="zh-CN" altLang="en-US" b="1" dirty="0"/>
              <a:t>不可以</a:t>
            </a:r>
            <a:r>
              <a:rPr lang="zh-CN" altLang="en-US" dirty="0"/>
              <a:t>用于</a:t>
            </a:r>
            <a:r>
              <a:rPr lang="zh-CN" altLang="en-US" b="1" dirty="0"/>
              <a:t>网络</a:t>
            </a:r>
            <a:r>
              <a:rPr lang="zh-CN" altLang="en-US" dirty="0"/>
              <a:t>传输（统一性差）</a:t>
            </a:r>
            <a:endParaRPr lang="en-US" altLang="zh-CN" dirty="0"/>
          </a:p>
          <a:p>
            <a:pPr marL="742950" lvl="1" indent="-285750">
              <a:buFont typeface="Arial" panose="020B0604020202020204" pitchFamily="34" charset="0"/>
              <a:buChar char="•"/>
            </a:pPr>
            <a:endParaRPr lang="en-US" dirty="0"/>
          </a:p>
          <a:p>
            <a:r>
              <a:rPr lang="zh-CN" altLang="en-US" b="1" dirty="0"/>
              <a:t>对比</a:t>
            </a:r>
            <a:r>
              <a:rPr lang="zh-CN" altLang="en-US" dirty="0"/>
              <a:t> </a:t>
            </a:r>
            <a:r>
              <a:rPr lang="en-US" altLang="zh-CN" dirty="0" err="1"/>
              <a:t>Protobuf</a:t>
            </a:r>
            <a:r>
              <a:rPr lang="zh-CN" altLang="en-US" dirty="0"/>
              <a:t>：</a:t>
            </a:r>
            <a:endParaRPr lang="en-US" altLang="zh-CN" dirty="0"/>
          </a:p>
          <a:p>
            <a:pPr marL="742950" lvl="1" indent="-285750">
              <a:buFont typeface="Arial" panose="020B0604020202020204" pitchFamily="34" charset="0"/>
              <a:buChar char="•"/>
            </a:pPr>
            <a:r>
              <a:rPr lang="zh-CN" altLang="en-US" dirty="0"/>
              <a:t>可以进行网络间数据传递</a:t>
            </a:r>
            <a:endParaRPr lang="en-US" altLang="zh-CN" dirty="0"/>
          </a:p>
          <a:p>
            <a:pPr marL="742950" lvl="1" indent="-285750">
              <a:buFont typeface="Arial" panose="020B0604020202020204" pitchFamily="34" charset="0"/>
              <a:buChar char="•"/>
            </a:pPr>
            <a:r>
              <a:rPr lang="zh-CN" altLang="en-US" dirty="0"/>
              <a:t>可以进行数据持久化存储</a:t>
            </a:r>
            <a:endParaRPr lang="en-US" altLang="zh-CN" dirty="0"/>
          </a:p>
          <a:p>
            <a:pPr marL="742950" lvl="1" indent="-285750">
              <a:buFont typeface="Arial" panose="020B0604020202020204" pitchFamily="34" charset="0"/>
              <a:buChar char="•"/>
            </a:pPr>
            <a:r>
              <a:rPr lang="en-US" altLang="zh-CN" dirty="0"/>
              <a:t>Tag-Value </a:t>
            </a:r>
            <a:r>
              <a:rPr lang="zh-CN" altLang="en-US" dirty="0"/>
              <a:t>序列化形式</a:t>
            </a:r>
            <a:endParaRPr lang="en-US" altLang="zh-CN" dirty="0"/>
          </a:p>
          <a:p>
            <a:pPr marL="742950" lvl="1" indent="-285750">
              <a:buFont typeface="Arial" panose="020B0604020202020204" pitchFamily="34" charset="0"/>
              <a:buChar char="•"/>
            </a:pPr>
            <a:r>
              <a:rPr lang="zh-CN" altLang="en-US" dirty="0"/>
              <a:t>跨语言，跨平台</a:t>
            </a:r>
            <a:endParaRPr lang="en-US" altLang="zh-CN" dirty="0"/>
          </a:p>
          <a:p>
            <a:pPr marL="742950" lvl="1" indent="-285750">
              <a:buFont typeface="Arial" panose="020B0604020202020204" pitchFamily="34" charset="0"/>
              <a:buChar char="•"/>
            </a:pPr>
            <a:r>
              <a:rPr lang="zh-CN" altLang="en-US" dirty="0"/>
              <a:t>前后兼容性好，具有完整的</a:t>
            </a:r>
            <a:r>
              <a:rPr lang="zh-CN" altLang="en-US" b="1" dirty="0"/>
              <a:t>通信协议</a:t>
            </a:r>
            <a:r>
              <a:rPr lang="zh-CN" altLang="en-US" dirty="0"/>
              <a:t> （</a:t>
            </a:r>
            <a:r>
              <a:rPr lang="en-US" altLang="zh-CN" dirty="0"/>
              <a:t>.proto </a:t>
            </a:r>
            <a:r>
              <a:rPr lang="zh-CN" altLang="en-US" dirty="0"/>
              <a:t>文件）</a:t>
            </a:r>
            <a:endParaRPr lang="en-US" altLang="zh-CN" dirty="0"/>
          </a:p>
          <a:p>
            <a:pPr marL="742950" lvl="1" indent="-285750">
              <a:buFont typeface="Arial" panose="020B0604020202020204" pitchFamily="34" charset="0"/>
              <a:buChar char="•"/>
            </a:pPr>
            <a:endParaRPr lang="en-US" dirty="0"/>
          </a:p>
          <a:p>
            <a:r>
              <a:rPr lang="zh-CN" altLang="en-US" dirty="0"/>
              <a:t>二者</a:t>
            </a:r>
            <a:r>
              <a:rPr lang="zh-CN" altLang="en-US" b="1" dirty="0"/>
              <a:t>共通</a:t>
            </a:r>
            <a:r>
              <a:rPr lang="zh-CN" altLang="en-US" dirty="0"/>
              <a:t>的表达能力：</a:t>
            </a:r>
            <a:endParaRPr lang="en-US" altLang="zh-CN" dirty="0"/>
          </a:p>
          <a:p>
            <a:pPr marL="742950" lvl="1" indent="-285750">
              <a:buFont typeface="Arial" panose="020B0604020202020204" pitchFamily="34" charset="0"/>
              <a:buChar char="•"/>
            </a:pPr>
            <a:r>
              <a:rPr lang="zh-CN" altLang="en-US" dirty="0"/>
              <a:t>都可以表达任意嵌套的数据结构（</a:t>
            </a:r>
            <a:r>
              <a:rPr lang="en-US" altLang="zh-CN" dirty="0" err="1"/>
              <a:t>Parcelable</a:t>
            </a:r>
            <a:r>
              <a:rPr lang="en-US" altLang="zh-CN" dirty="0"/>
              <a:t> vs message)</a:t>
            </a:r>
          </a:p>
          <a:p>
            <a:pPr marL="742950" lvl="1" indent="-285750">
              <a:buFont typeface="Arial" panose="020B0604020202020204" pitchFamily="34" charset="0"/>
              <a:buChar char="•"/>
            </a:pPr>
            <a:r>
              <a:rPr lang="zh-CN" altLang="en-US" dirty="0"/>
              <a:t>都支持数组或者</a:t>
            </a:r>
            <a:r>
              <a:rPr lang="en-US" altLang="zh-CN" dirty="0"/>
              <a:t>List</a:t>
            </a:r>
            <a:r>
              <a:rPr lang="zh-CN" altLang="en-US" dirty="0"/>
              <a:t>容器类型的数据</a:t>
            </a:r>
            <a:r>
              <a:rPr lang="en-US" altLang="zh-CN" dirty="0"/>
              <a:t> </a:t>
            </a:r>
            <a:r>
              <a:rPr lang="zh-CN" altLang="en-US" dirty="0"/>
              <a:t>（</a:t>
            </a:r>
            <a:r>
              <a:rPr lang="en-US" altLang="zh-CN" dirty="0"/>
              <a:t>List vs repeated</a:t>
            </a:r>
            <a:r>
              <a:rPr lang="zh-CN" altLang="en-US" dirty="0"/>
              <a:t>）</a:t>
            </a:r>
            <a:endParaRPr lang="en-US" altLang="zh-CN" dirty="0"/>
          </a:p>
          <a:p>
            <a:pPr marL="742950" lvl="1" indent="-285750">
              <a:buFont typeface="Arial" panose="020B0604020202020204" pitchFamily="34" charset="0"/>
              <a:buChar char="•"/>
            </a:pPr>
            <a:r>
              <a:rPr lang="zh-CN" altLang="en-US" dirty="0"/>
              <a:t>都具有较快的读写速度 （</a:t>
            </a:r>
            <a:r>
              <a:rPr lang="en-US" altLang="zh-CN" dirty="0" err="1"/>
              <a:t>memcpy</a:t>
            </a:r>
            <a:r>
              <a:rPr lang="en-US" altLang="zh-CN" dirty="0"/>
              <a:t> &amp; bit operation</a:t>
            </a:r>
            <a:r>
              <a:rPr lang="zh-CN" altLang="en-US" dirty="0"/>
              <a:t>）</a:t>
            </a:r>
            <a:endParaRPr lang="en-US" altLang="zh-CN" dirty="0"/>
          </a:p>
        </p:txBody>
      </p:sp>
    </p:spTree>
    <p:extLst>
      <p:ext uri="{BB962C8B-B14F-4D97-AF65-F5344CB8AC3E}">
        <p14:creationId xmlns:p14="http://schemas.microsoft.com/office/powerpoint/2010/main" val="315964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74199-6866-6924-A500-E3DCB1043A07}"/>
              </a:ext>
            </a:extLst>
          </p:cNvPr>
          <p:cNvSpPr txBox="1"/>
          <p:nvPr/>
        </p:nvSpPr>
        <p:spPr>
          <a:xfrm>
            <a:off x="320560" y="404287"/>
            <a:ext cx="5567362" cy="523220"/>
          </a:xfrm>
          <a:prstGeom prst="rect">
            <a:avLst/>
          </a:prstGeom>
          <a:noFill/>
        </p:spPr>
        <p:txBody>
          <a:bodyPr wrap="square" rtlCol="0">
            <a:spAutoFit/>
          </a:bodyPr>
          <a:lstStyle/>
          <a:p>
            <a:r>
              <a:rPr lang="en-US" altLang="zh-CN" sz="2800" b="1" dirty="0">
                <a:solidFill>
                  <a:srgbClr val="C00000"/>
                </a:solidFill>
              </a:rPr>
              <a:t>Android </a:t>
            </a:r>
            <a:r>
              <a:rPr lang="zh-CN" altLang="en-US" sz="2800" b="1" dirty="0">
                <a:solidFill>
                  <a:srgbClr val="C00000"/>
                </a:solidFill>
              </a:rPr>
              <a:t>主要的跨进程通信 </a:t>
            </a:r>
            <a:r>
              <a:rPr lang="en-US" altLang="zh-CN" sz="2800" b="1" dirty="0">
                <a:solidFill>
                  <a:srgbClr val="C00000"/>
                </a:solidFill>
              </a:rPr>
              <a:t>-</a:t>
            </a:r>
            <a:r>
              <a:rPr lang="zh-CN" altLang="en-US" sz="2800" b="1" dirty="0">
                <a:solidFill>
                  <a:srgbClr val="C00000"/>
                </a:solidFill>
              </a:rPr>
              <a:t> </a:t>
            </a:r>
            <a:r>
              <a:rPr lang="en-US" altLang="zh-CN" sz="2800" b="1" dirty="0">
                <a:solidFill>
                  <a:srgbClr val="C00000"/>
                </a:solidFill>
              </a:rPr>
              <a:t>Binder</a:t>
            </a:r>
            <a:endParaRPr lang="en-US" sz="2800" b="1" dirty="0">
              <a:solidFill>
                <a:srgbClr val="C00000"/>
              </a:solidFill>
            </a:endParaRPr>
          </a:p>
        </p:txBody>
      </p:sp>
      <p:sp>
        <p:nvSpPr>
          <p:cNvPr id="3" name="TextBox 2">
            <a:extLst>
              <a:ext uri="{FF2B5EF4-FFF2-40B4-BE49-F238E27FC236}">
                <a16:creationId xmlns:a16="http://schemas.microsoft.com/office/drawing/2014/main" id="{20F6B8DB-26CE-C4B5-E23E-E7BF37FE89AD}"/>
              </a:ext>
            </a:extLst>
          </p:cNvPr>
          <p:cNvSpPr txBox="1"/>
          <p:nvPr/>
        </p:nvSpPr>
        <p:spPr>
          <a:xfrm>
            <a:off x="408450" y="1529070"/>
            <a:ext cx="5003135" cy="3970318"/>
          </a:xfrm>
          <a:prstGeom prst="rect">
            <a:avLst/>
          </a:prstGeom>
          <a:noFill/>
        </p:spPr>
        <p:txBody>
          <a:bodyPr wrap="square" rtlCol="0">
            <a:spAutoFit/>
          </a:bodyPr>
          <a:lstStyle/>
          <a:p>
            <a:r>
              <a:rPr lang="zh-CN" altLang="en-US" b="1" dirty="0"/>
              <a:t>性能</a:t>
            </a:r>
            <a:r>
              <a:rPr lang="zh-CN" altLang="en-US" dirty="0"/>
              <a:t>需求：</a:t>
            </a:r>
            <a:endParaRPr lang="en-US" altLang="zh-CN" dirty="0"/>
          </a:p>
          <a:p>
            <a:r>
              <a:rPr lang="en-US" altLang="zh-CN" dirty="0"/>
              <a:t>	Socket / </a:t>
            </a:r>
            <a:r>
              <a:rPr lang="zh-CN" altLang="en-US" dirty="0"/>
              <a:t>管道</a:t>
            </a:r>
            <a:r>
              <a:rPr lang="en-US" altLang="zh-CN" dirty="0"/>
              <a:t> / </a:t>
            </a:r>
            <a:r>
              <a:rPr lang="zh-CN" altLang="en-US" dirty="0"/>
              <a:t>消息队列，数据都是从发送方缓存区拷贝到内核开辟的缓存区，然后再从内核的缓冲区拷贝到接收方的缓存区。</a:t>
            </a:r>
            <a:endParaRPr lang="en-US" altLang="zh-CN" dirty="0"/>
          </a:p>
          <a:p>
            <a:endParaRPr lang="en-US" altLang="zh-CN" dirty="0"/>
          </a:p>
          <a:p>
            <a:r>
              <a:rPr lang="zh-CN" altLang="en-US" b="1" dirty="0"/>
              <a:t>稳定性</a:t>
            </a:r>
            <a:r>
              <a:rPr lang="zh-CN" altLang="en-US" dirty="0"/>
              <a:t>需求：</a:t>
            </a:r>
            <a:endParaRPr lang="en-US" altLang="zh-CN" dirty="0"/>
          </a:p>
          <a:p>
            <a:r>
              <a:rPr lang="en-US" altLang="zh-CN" dirty="0"/>
              <a:t>	</a:t>
            </a:r>
            <a:r>
              <a:rPr lang="zh-CN" altLang="en-US" dirty="0"/>
              <a:t>基于 </a:t>
            </a:r>
            <a:r>
              <a:rPr lang="en-US" altLang="zh-CN" dirty="0"/>
              <a:t>C / S </a:t>
            </a:r>
            <a:r>
              <a:rPr lang="zh-CN" altLang="en-US" dirty="0"/>
              <a:t>架构，架构清晰，职责明确，互相独立。</a:t>
            </a:r>
            <a:endParaRPr lang="en-US" altLang="zh-CN" dirty="0"/>
          </a:p>
          <a:p>
            <a:endParaRPr lang="en-US" altLang="zh-CN" dirty="0"/>
          </a:p>
          <a:p>
            <a:r>
              <a:rPr lang="zh-CN" altLang="en-US" b="1" dirty="0"/>
              <a:t>安全性</a:t>
            </a:r>
            <a:r>
              <a:rPr lang="zh-CN" altLang="en-US" dirty="0"/>
              <a:t>需求：</a:t>
            </a:r>
            <a:endParaRPr lang="en-US" altLang="zh-CN" dirty="0"/>
          </a:p>
          <a:p>
            <a:r>
              <a:rPr lang="en-US" altLang="zh-CN" dirty="0"/>
              <a:t>	</a:t>
            </a:r>
            <a:r>
              <a:rPr lang="zh-CN" altLang="en-US" dirty="0"/>
              <a:t>传统 </a:t>
            </a:r>
            <a:r>
              <a:rPr lang="en-US" altLang="zh-CN" dirty="0"/>
              <a:t>IPC </a:t>
            </a:r>
            <a:r>
              <a:rPr lang="zh-CN" altLang="en-US" dirty="0"/>
              <a:t>接收方无法获得对方可靠的进程用户 </a:t>
            </a:r>
            <a:r>
              <a:rPr lang="en-US" altLang="zh-CN" dirty="0"/>
              <a:t>ID / </a:t>
            </a:r>
            <a:r>
              <a:rPr lang="zh-CN" altLang="en-US" dirty="0"/>
              <a:t>进程 </a:t>
            </a:r>
            <a:r>
              <a:rPr lang="en-US" altLang="zh-CN" dirty="0"/>
              <a:t>ID</a:t>
            </a:r>
            <a:r>
              <a:rPr lang="zh-CN" altLang="en-US" dirty="0"/>
              <a:t>，即 </a:t>
            </a:r>
            <a:r>
              <a:rPr lang="en-US" altLang="zh-CN" dirty="0"/>
              <a:t>UID / PID</a:t>
            </a:r>
            <a:r>
              <a:rPr lang="zh-CN" altLang="en-US" dirty="0"/>
              <a:t>，无法鉴别对方身份。</a:t>
            </a:r>
            <a:r>
              <a:rPr lang="en-US" altLang="zh-CN" dirty="0"/>
              <a:t>Android </a:t>
            </a:r>
            <a:r>
              <a:rPr lang="zh-CN" altLang="en-US" dirty="0"/>
              <a:t>为每个 </a:t>
            </a:r>
            <a:r>
              <a:rPr lang="en-US" altLang="zh-CN" dirty="0"/>
              <a:t>App </a:t>
            </a:r>
            <a:r>
              <a:rPr lang="zh-CN" altLang="en-US" dirty="0"/>
              <a:t>分配了自己的 </a:t>
            </a:r>
            <a:r>
              <a:rPr lang="en-US" altLang="zh-CN" dirty="0"/>
              <a:t>UID</a:t>
            </a:r>
            <a:r>
              <a:rPr lang="zh-CN" altLang="en-US" dirty="0"/>
              <a:t>，</a:t>
            </a:r>
            <a:r>
              <a:rPr lang="en-US" altLang="zh-CN" dirty="0"/>
              <a:t>Binder</a:t>
            </a:r>
            <a:r>
              <a:rPr lang="zh-CN" altLang="en-US" dirty="0"/>
              <a:t> 机制负责鉴别。</a:t>
            </a:r>
            <a:endParaRPr lang="en-US" altLang="zh-CN" dirty="0"/>
          </a:p>
        </p:txBody>
      </p:sp>
      <p:pic>
        <p:nvPicPr>
          <p:cNvPr id="5" name="Picture 4" descr="Diagram&#10;&#10;Description automatically generated">
            <a:extLst>
              <a:ext uri="{FF2B5EF4-FFF2-40B4-BE49-F238E27FC236}">
                <a16:creationId xmlns:a16="http://schemas.microsoft.com/office/drawing/2014/main" id="{E302EE32-358C-27BD-840B-A9357F827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871" y="456729"/>
            <a:ext cx="4166868" cy="2972271"/>
          </a:xfrm>
          <a:prstGeom prst="rect">
            <a:avLst/>
          </a:prstGeom>
        </p:spPr>
      </p:pic>
      <p:pic>
        <p:nvPicPr>
          <p:cNvPr id="7" name="Picture 6" descr="Diagram&#10;&#10;Description automatically generated">
            <a:extLst>
              <a:ext uri="{FF2B5EF4-FFF2-40B4-BE49-F238E27FC236}">
                <a16:creationId xmlns:a16="http://schemas.microsoft.com/office/drawing/2014/main" id="{83C73B87-8F52-E86B-254A-58371CCDA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14229"/>
            <a:ext cx="4942336" cy="2900191"/>
          </a:xfrm>
          <a:prstGeom prst="rect">
            <a:avLst/>
          </a:prstGeom>
        </p:spPr>
      </p:pic>
    </p:spTree>
    <p:extLst>
      <p:ext uri="{BB962C8B-B14F-4D97-AF65-F5344CB8AC3E}">
        <p14:creationId xmlns:p14="http://schemas.microsoft.com/office/powerpoint/2010/main" val="217726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AF770-06A0-4D62-C182-538C4687DCAA}"/>
              </a:ext>
            </a:extLst>
          </p:cNvPr>
          <p:cNvSpPr txBox="1"/>
          <p:nvPr/>
        </p:nvSpPr>
        <p:spPr>
          <a:xfrm>
            <a:off x="320559" y="404287"/>
            <a:ext cx="7464309" cy="523220"/>
          </a:xfrm>
          <a:prstGeom prst="rect">
            <a:avLst/>
          </a:prstGeom>
          <a:noFill/>
        </p:spPr>
        <p:txBody>
          <a:bodyPr wrap="square" rtlCol="0">
            <a:spAutoFit/>
          </a:bodyPr>
          <a:lstStyle/>
          <a:p>
            <a:r>
              <a:rPr lang="zh-CN" altLang="en-US" sz="2800" b="1" dirty="0">
                <a:solidFill>
                  <a:srgbClr val="C00000"/>
                </a:solidFill>
              </a:rPr>
              <a:t>网络间数据传递</a:t>
            </a:r>
            <a:endParaRPr lang="en-US" sz="2800" b="1" dirty="0">
              <a:solidFill>
                <a:srgbClr val="C00000"/>
              </a:solidFill>
            </a:endParaRPr>
          </a:p>
        </p:txBody>
      </p:sp>
      <p:pic>
        <p:nvPicPr>
          <p:cNvPr id="5" name="Picture 4" descr="Diagram&#10;&#10;Description automatically generated">
            <a:extLst>
              <a:ext uri="{FF2B5EF4-FFF2-40B4-BE49-F238E27FC236}">
                <a16:creationId xmlns:a16="http://schemas.microsoft.com/office/drawing/2014/main" id="{AB54F7AB-0690-8D73-7250-525184084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144" y="1850385"/>
            <a:ext cx="7754856" cy="3690738"/>
          </a:xfrm>
          <a:prstGeom prst="rect">
            <a:avLst/>
          </a:prstGeom>
        </p:spPr>
      </p:pic>
      <p:sp>
        <p:nvSpPr>
          <p:cNvPr id="6" name="TextBox 5">
            <a:extLst>
              <a:ext uri="{FF2B5EF4-FFF2-40B4-BE49-F238E27FC236}">
                <a16:creationId xmlns:a16="http://schemas.microsoft.com/office/drawing/2014/main" id="{DA9F5972-F48F-C1CE-13FD-8DBAC68F8C17}"/>
              </a:ext>
            </a:extLst>
          </p:cNvPr>
          <p:cNvSpPr txBox="1"/>
          <p:nvPr/>
        </p:nvSpPr>
        <p:spPr>
          <a:xfrm>
            <a:off x="320559" y="1182125"/>
            <a:ext cx="4184064" cy="5632311"/>
          </a:xfrm>
          <a:prstGeom prst="rect">
            <a:avLst/>
          </a:prstGeom>
          <a:noFill/>
        </p:spPr>
        <p:txBody>
          <a:bodyPr wrap="square">
            <a:spAutoFit/>
          </a:bodyPr>
          <a:lstStyle/>
          <a:p>
            <a:r>
              <a:rPr lang="zh-CN" altLang="en-US" dirty="0"/>
              <a:t>在 </a:t>
            </a:r>
            <a:r>
              <a:rPr lang="en-US" altLang="zh-CN" dirty="0"/>
              <a:t>TCP </a:t>
            </a:r>
            <a:r>
              <a:rPr lang="zh-CN" altLang="en-US" dirty="0"/>
              <a:t>的连接上，它传输数据的基本形式就是二进制流，也就是一段一段的 </a:t>
            </a:r>
            <a:r>
              <a:rPr lang="en-US" altLang="zh-CN" dirty="0"/>
              <a:t>1 </a:t>
            </a:r>
            <a:r>
              <a:rPr lang="zh-CN" altLang="en-US" dirty="0"/>
              <a:t>和 </a:t>
            </a:r>
            <a:r>
              <a:rPr lang="en-US" altLang="zh-CN" dirty="0"/>
              <a:t>0</a:t>
            </a:r>
            <a:r>
              <a:rPr lang="zh-CN" altLang="en-US" dirty="0"/>
              <a:t>。</a:t>
            </a:r>
            <a:endParaRPr lang="en-US" altLang="zh-CN" dirty="0"/>
          </a:p>
          <a:p>
            <a:r>
              <a:rPr lang="zh-CN" altLang="en-US" dirty="0"/>
              <a:t>传输数据的基本形式是字节，也就是 </a:t>
            </a:r>
            <a:r>
              <a:rPr lang="en-US" altLang="zh-CN" dirty="0"/>
              <a:t>Byte</a:t>
            </a:r>
            <a:r>
              <a:rPr lang="zh-CN" altLang="en-US" dirty="0"/>
              <a:t>。</a:t>
            </a:r>
            <a:endParaRPr lang="en-US" altLang="zh-CN" dirty="0"/>
          </a:p>
          <a:p>
            <a:endParaRPr lang="en-US" altLang="zh-CN" dirty="0"/>
          </a:p>
          <a:p>
            <a:r>
              <a:rPr lang="zh-CN" altLang="en-US" dirty="0"/>
              <a:t>进程之间要通过网络传输结构化的数据，需要通过序列化和反序列化来实现结构化数据和二进制数据的双向转换。在选择序列化实现的时候，需要综合考虑：</a:t>
            </a:r>
            <a:endParaRPr lang="en-US" altLang="zh-CN" dirty="0"/>
          </a:p>
          <a:p>
            <a:endParaRPr lang="en-US" altLang="zh-CN" dirty="0"/>
          </a:p>
          <a:p>
            <a:pPr marL="342900" indent="-342900">
              <a:buFont typeface="+mj-lt"/>
              <a:buAutoNum type="arabicPeriod"/>
            </a:pPr>
            <a:r>
              <a:rPr lang="zh-CN" altLang="en-US" dirty="0"/>
              <a:t>序列化后的数据最好是易于人类阅读的（</a:t>
            </a:r>
            <a:r>
              <a:rPr lang="zh-CN" altLang="en-US" b="1" dirty="0"/>
              <a:t>可读性</a:t>
            </a:r>
            <a:r>
              <a:rPr lang="zh-CN" altLang="en-US" dirty="0"/>
              <a:t>）</a:t>
            </a:r>
          </a:p>
          <a:p>
            <a:pPr marL="342900" indent="-342900">
              <a:buFont typeface="+mj-lt"/>
              <a:buAutoNum type="arabicPeriod"/>
            </a:pPr>
            <a:r>
              <a:rPr lang="zh-CN" altLang="en-US" dirty="0"/>
              <a:t>实现的复杂度是否足够低（</a:t>
            </a:r>
            <a:r>
              <a:rPr lang="zh-CN" altLang="en-US" b="1" dirty="0"/>
              <a:t>复杂度</a:t>
            </a:r>
            <a:r>
              <a:rPr lang="zh-CN" altLang="en-US" dirty="0"/>
              <a:t>）</a:t>
            </a:r>
          </a:p>
          <a:p>
            <a:pPr marL="342900" indent="-342900">
              <a:buFont typeface="+mj-lt"/>
              <a:buAutoNum type="arabicPeriod"/>
            </a:pPr>
            <a:r>
              <a:rPr lang="zh-CN" altLang="en-US" dirty="0"/>
              <a:t>序列化和反序列化的速度越快越好（</a:t>
            </a:r>
            <a:r>
              <a:rPr lang="zh-CN" altLang="en-US" b="1" dirty="0"/>
              <a:t>性能</a:t>
            </a:r>
            <a:r>
              <a:rPr lang="zh-CN" altLang="en-US" dirty="0"/>
              <a:t>）</a:t>
            </a:r>
          </a:p>
          <a:p>
            <a:pPr marL="342900" indent="-342900">
              <a:buFont typeface="+mj-lt"/>
              <a:buAutoNum type="arabicPeriod"/>
            </a:pPr>
            <a:r>
              <a:rPr lang="zh-CN" altLang="en-US" dirty="0"/>
              <a:t>序列化后的信息密度越大越好，也就是说，同样的一个结构化数据，序列化之后占用的存储空间越小越好（</a:t>
            </a:r>
            <a:r>
              <a:rPr lang="zh-CN" altLang="en-US" b="1" dirty="0"/>
              <a:t>信息密度</a:t>
            </a:r>
            <a:r>
              <a:rPr lang="zh-CN" altLang="en-US" dirty="0"/>
              <a:t>）</a:t>
            </a:r>
            <a:endParaRPr lang="en-US" altLang="zh-CN" dirty="0"/>
          </a:p>
        </p:txBody>
      </p:sp>
    </p:spTree>
    <p:extLst>
      <p:ext uri="{BB962C8B-B14F-4D97-AF65-F5344CB8AC3E}">
        <p14:creationId xmlns:p14="http://schemas.microsoft.com/office/powerpoint/2010/main" val="414494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974</Words>
  <Application>Microsoft Office PowerPoint</Application>
  <PresentationFormat>Widescreen</PresentationFormat>
  <Paragraphs>87</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 Wu</dc:creator>
  <cp:lastModifiedBy>Fan Wu</cp:lastModifiedBy>
  <cp:revision>1</cp:revision>
  <dcterms:created xsi:type="dcterms:W3CDTF">2022-04-27T14:06:17Z</dcterms:created>
  <dcterms:modified xsi:type="dcterms:W3CDTF">2022-05-01T08:03:52Z</dcterms:modified>
</cp:coreProperties>
</file>