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2CBD-511C-4B24-96AD-7A13160A723F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DF8D-0DB4-4700-A8CB-FC8496A11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06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2CBD-511C-4B24-96AD-7A13160A723F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DF8D-0DB4-4700-A8CB-FC8496A11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44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2CBD-511C-4B24-96AD-7A13160A723F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DF8D-0DB4-4700-A8CB-FC8496A11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48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2CBD-511C-4B24-96AD-7A13160A723F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DF8D-0DB4-4700-A8CB-FC8496A111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91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2CBD-511C-4B24-96AD-7A13160A723F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DF8D-0DB4-4700-A8CB-FC8496A11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362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2CBD-511C-4B24-96AD-7A13160A723F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DF8D-0DB4-4700-A8CB-FC8496A11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40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2CBD-511C-4B24-96AD-7A13160A723F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DF8D-0DB4-4700-A8CB-FC8496A11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367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2CBD-511C-4B24-96AD-7A13160A723F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DF8D-0DB4-4700-A8CB-FC8496A11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129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2CBD-511C-4B24-96AD-7A13160A723F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DF8D-0DB4-4700-A8CB-FC8496A11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73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2CBD-511C-4B24-96AD-7A13160A723F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DF8D-0DB4-4700-A8CB-FC8496A11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20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2CBD-511C-4B24-96AD-7A13160A723F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DF8D-0DB4-4700-A8CB-FC8496A11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46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2CBD-511C-4B24-96AD-7A13160A723F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DF8D-0DB4-4700-A8CB-FC8496A11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46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2CBD-511C-4B24-96AD-7A13160A723F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DF8D-0DB4-4700-A8CB-FC8496A11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49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2CBD-511C-4B24-96AD-7A13160A723F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DF8D-0DB4-4700-A8CB-FC8496A11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7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2CBD-511C-4B24-96AD-7A13160A723F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DF8D-0DB4-4700-A8CB-FC8496A11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15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2CBD-511C-4B24-96AD-7A13160A723F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DF8D-0DB4-4700-A8CB-FC8496A11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23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2CBD-511C-4B24-96AD-7A13160A723F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DF8D-0DB4-4700-A8CB-FC8496A11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6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7142CBD-511C-4B24-96AD-7A13160A723F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5DF8D-0DB4-4700-A8CB-FC8496A11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149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4755"/>
            <a:ext cx="9144000" cy="1405288"/>
          </a:xfrm>
        </p:spPr>
        <p:txBody>
          <a:bodyPr>
            <a:normAutofit fontScale="90000"/>
          </a:bodyPr>
          <a:lstStyle/>
          <a:p>
            <a:r>
              <a:rPr lang="en-US" altLang="zh-CN" sz="2200" b="1" dirty="0"/>
              <a:t>python-</a:t>
            </a:r>
            <a:r>
              <a:rPr lang="zh-CN" altLang="en-US" sz="2200" b="1" dirty="0"/>
              <a:t>多线程：调用</a:t>
            </a:r>
            <a:r>
              <a:rPr lang="en-US" altLang="zh-CN" sz="2200" b="1" dirty="0"/>
              <a:t>thread</a:t>
            </a:r>
            <a:r>
              <a:rPr lang="zh-CN" altLang="en-US" sz="2200" b="1" dirty="0"/>
              <a:t>模块中的</a:t>
            </a:r>
            <a:r>
              <a:rPr lang="en-US" altLang="zh-CN" sz="2200" b="1" dirty="0"/>
              <a:t>start_new_thread()</a:t>
            </a:r>
            <a:r>
              <a:rPr lang="zh-CN" altLang="en-US" sz="2200" b="1" dirty="0"/>
              <a:t>函数来产生新线程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756" y="731520"/>
            <a:ext cx="11954577" cy="6458552"/>
          </a:xfrm>
        </p:spPr>
        <p:txBody>
          <a:bodyPr>
            <a:normAutofit/>
          </a:bodyPr>
          <a:lstStyle/>
          <a:p>
            <a:pPr algn="l"/>
            <a:r>
              <a:rPr lang="zh-CN" altLang="en-US" sz="1600" dirty="0"/>
              <a:t>线程在执行过程中与进程还是有区别的。每个独立的线程有一个程序运行的入口、顺序执行序列和程序的出口。但是线程不能够独立执行，必须依存在应用程序中，由应用程序提供多个线程执行控制。</a:t>
            </a:r>
          </a:p>
          <a:p>
            <a:pPr algn="l"/>
            <a:r>
              <a:rPr lang="zh-CN" altLang="en-US" sz="1600" dirty="0"/>
              <a:t>每个线程都有他自己的一组</a:t>
            </a:r>
            <a:r>
              <a:rPr lang="en-US" altLang="zh-CN" sz="1600" dirty="0"/>
              <a:t>CPU</a:t>
            </a:r>
            <a:r>
              <a:rPr lang="zh-CN" altLang="en-US" sz="1600" dirty="0"/>
              <a:t>寄存器，称为线程的上下文，该上下文反映了线程上次运行该线程的</a:t>
            </a:r>
            <a:r>
              <a:rPr lang="en-US" altLang="zh-CN" sz="1600" dirty="0"/>
              <a:t>CPU</a:t>
            </a:r>
            <a:r>
              <a:rPr lang="zh-CN" altLang="en-US" sz="1600" dirty="0"/>
              <a:t>寄存器的状态。</a:t>
            </a:r>
          </a:p>
          <a:p>
            <a:pPr algn="l"/>
            <a:r>
              <a:rPr lang="zh-CN" altLang="en-US" sz="1600" dirty="0"/>
              <a:t>指令指针和堆栈指针寄存器是线程上下文中两个最重要的寄存器，线程总是在进程得到上下文中运行的，这些地址都用于标志拥有线程的进程地址空间中的内存。</a:t>
            </a:r>
          </a:p>
          <a:p>
            <a:pPr algn="l" latinLnBrk="1"/>
            <a:r>
              <a:rPr lang="el-GR" altLang="zh-CN" sz="1600" dirty="0"/>
              <a:t>Δ</a:t>
            </a:r>
            <a:r>
              <a:rPr lang="en-US" altLang="zh-CN" sz="1600" dirty="0"/>
              <a:t> </a:t>
            </a:r>
            <a:r>
              <a:rPr lang="zh-CN" altLang="en-US" sz="1600" dirty="0"/>
              <a:t>线程可以被抢占（中断）。</a:t>
            </a:r>
          </a:p>
          <a:p>
            <a:pPr algn="l" latinLnBrk="1"/>
            <a:r>
              <a:rPr lang="el-GR" altLang="zh-CN" sz="1600" dirty="0"/>
              <a:t>Δ</a:t>
            </a:r>
            <a:r>
              <a:rPr lang="en-US" altLang="zh-CN" sz="1600" dirty="0"/>
              <a:t> </a:t>
            </a:r>
            <a:r>
              <a:rPr lang="zh-CN" altLang="en-US" sz="1600" dirty="0"/>
              <a:t>在其他线程正在运行时，线程可以暂时搁置（也称为睡眠） </a:t>
            </a:r>
            <a:r>
              <a:rPr lang="en-US" altLang="zh-CN" sz="1600" dirty="0"/>
              <a:t>-- </a:t>
            </a:r>
            <a:r>
              <a:rPr lang="zh-CN" altLang="en-US" sz="1600" dirty="0"/>
              <a:t>这就是线程的退让。</a:t>
            </a:r>
          </a:p>
          <a:p>
            <a:pPr algn="l"/>
            <a:r>
              <a:rPr lang="en-US" altLang="zh-CN" sz="1600" dirty="0"/>
              <a:t>Python</a:t>
            </a:r>
            <a:r>
              <a:rPr lang="zh-CN" altLang="en-US" sz="1600" dirty="0"/>
              <a:t>中使用线程有两种方式：函数或者用类来包装线程对象。</a:t>
            </a:r>
          </a:p>
          <a:p>
            <a:pPr algn="l"/>
            <a:r>
              <a:rPr lang="zh-CN" altLang="en-US" sz="1600" dirty="0"/>
              <a:t>函数式：调用</a:t>
            </a:r>
            <a:r>
              <a:rPr lang="en-US" altLang="zh-CN" sz="1600" dirty="0"/>
              <a:t>thread</a:t>
            </a:r>
            <a:r>
              <a:rPr lang="zh-CN" altLang="en-US" sz="1600" dirty="0"/>
              <a:t>模块中的</a:t>
            </a:r>
            <a:r>
              <a:rPr lang="en-US" altLang="zh-CN" sz="1600" b="1" dirty="0"/>
              <a:t>start_new_thread()</a:t>
            </a:r>
            <a:r>
              <a:rPr lang="zh-CN" altLang="en-US" sz="1600" dirty="0"/>
              <a:t>函数来产生新线程。语法如下</a:t>
            </a:r>
            <a:r>
              <a:rPr lang="en-US" altLang="zh-CN" sz="1600" dirty="0"/>
              <a:t>:</a:t>
            </a:r>
          </a:p>
          <a:p>
            <a:pPr algn="l"/>
            <a:endParaRPr lang="en-US" altLang="zh-CN" sz="1600" dirty="0"/>
          </a:p>
          <a:p>
            <a:pPr algn="l"/>
            <a:r>
              <a:rPr lang="zh-CN" altLang="en-US" sz="1600" dirty="0"/>
              <a:t>参数说明</a:t>
            </a:r>
            <a:r>
              <a:rPr lang="en-US" altLang="zh-CN" sz="1600" dirty="0"/>
              <a:t>:</a:t>
            </a:r>
          </a:p>
          <a:p>
            <a:pPr algn="l" latinLnBrk="1"/>
            <a:r>
              <a:rPr lang="el-GR" altLang="zh-CN" sz="1600" dirty="0"/>
              <a:t>Δ</a:t>
            </a:r>
            <a:r>
              <a:rPr lang="en-US" altLang="zh-CN" sz="1600" dirty="0"/>
              <a:t> function - </a:t>
            </a:r>
            <a:r>
              <a:rPr lang="zh-CN" altLang="en-US" sz="1600" dirty="0"/>
              <a:t>线程函数。</a:t>
            </a:r>
          </a:p>
          <a:p>
            <a:pPr algn="l" latinLnBrk="1"/>
            <a:r>
              <a:rPr lang="el-GR" altLang="zh-CN" sz="1600" dirty="0"/>
              <a:t>Δ</a:t>
            </a:r>
            <a:r>
              <a:rPr lang="en-US" altLang="zh-CN" sz="1600" dirty="0"/>
              <a:t> args - </a:t>
            </a:r>
            <a:r>
              <a:rPr lang="zh-CN" altLang="en-US" sz="1600" dirty="0"/>
              <a:t>传递给线程函数的参数</a:t>
            </a:r>
            <a:r>
              <a:rPr lang="en-US" altLang="zh-CN" sz="1600" dirty="0"/>
              <a:t>,</a:t>
            </a:r>
            <a:r>
              <a:rPr lang="zh-CN" altLang="en-US" sz="1600" dirty="0"/>
              <a:t>他必须是个</a:t>
            </a:r>
            <a:r>
              <a:rPr lang="en-US" altLang="zh-CN" sz="1600" dirty="0"/>
              <a:t>tuple</a:t>
            </a:r>
            <a:r>
              <a:rPr lang="zh-CN" altLang="en-US" sz="1600" dirty="0"/>
              <a:t>类型。</a:t>
            </a:r>
          </a:p>
          <a:p>
            <a:pPr algn="l" latinLnBrk="1"/>
            <a:r>
              <a:rPr lang="el-GR" altLang="zh-CN" sz="1600" dirty="0"/>
              <a:t>Δ</a:t>
            </a:r>
            <a:r>
              <a:rPr lang="en-US" altLang="zh-CN" sz="1600" dirty="0"/>
              <a:t> kwargs - </a:t>
            </a:r>
            <a:r>
              <a:rPr lang="zh-CN" altLang="en-US" sz="1600" dirty="0"/>
              <a:t>可选参数。</a:t>
            </a:r>
            <a:endParaRPr lang="en-US" altLang="zh-CN" dirty="0"/>
          </a:p>
          <a:p>
            <a:pPr algn="l" latinLnBrk="1"/>
            <a:endParaRPr lang="zh-CN" altLang="en-US" sz="16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8008" y="3857534"/>
            <a:ext cx="11762072" cy="246221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thread.start_new_thread ( function, args[, kwargs] 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0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001"/>
            <a:ext cx="12192000" cy="62638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/>
              <a:t>守护线程</a:t>
            </a:r>
            <a:endParaRPr lang="zh-CN" alt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03384"/>
            <a:ext cx="12192000" cy="6154615"/>
          </a:xfrm>
        </p:spPr>
        <p:txBody>
          <a:bodyPr>
            <a:normAutofit/>
          </a:bodyPr>
          <a:lstStyle/>
          <a:p>
            <a:r>
              <a:rPr lang="zh-CN" altLang="en-US" dirty="0"/>
              <a:t>在线程模块中，使用子线程对象用到</a:t>
            </a:r>
            <a:r>
              <a:rPr lang="en-US" altLang="zh-CN" dirty="0"/>
              <a:t>join()</a:t>
            </a:r>
            <a:r>
              <a:rPr lang="zh-CN" altLang="en-US" dirty="0"/>
              <a:t>函数，主线程需要依赖子线程执行完毕后才继续执行代码。如果子线程不使用</a:t>
            </a:r>
            <a:r>
              <a:rPr lang="en-US" altLang="zh-CN" dirty="0"/>
              <a:t>join()</a:t>
            </a:r>
            <a:r>
              <a:rPr lang="zh-CN" altLang="en-US" dirty="0"/>
              <a:t>函数，主线程和子线程是并行运行的，没有依赖关系，主线程执行了，子线程也在执行。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在多线程开发中，如果子线程设定为了守护线程，守护线程会等待主线程运行完毕后被销毁。一个主线程可以设置多个守护线程，守护线程运行的前提是，主线程必须存在，如果主线程不存在了，守护线程会被销毁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964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001"/>
            <a:ext cx="12192000" cy="62638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/>
              <a:t>守护线程</a:t>
            </a:r>
            <a:endParaRPr lang="zh-CN" alt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03384"/>
            <a:ext cx="12192000" cy="6154615"/>
          </a:xfrm>
        </p:spPr>
        <p:txBody>
          <a:bodyPr>
            <a:normAutofit/>
          </a:bodyPr>
          <a:lstStyle/>
          <a:p>
            <a:r>
              <a:rPr lang="zh-CN" altLang="en-US" dirty="0"/>
              <a:t>在本例中创建</a:t>
            </a:r>
            <a:r>
              <a:rPr lang="en-US" altLang="zh-CN" dirty="0"/>
              <a:t>1</a:t>
            </a:r>
            <a:r>
              <a:rPr lang="zh-CN" altLang="en-US" dirty="0"/>
              <a:t>个主线程</a:t>
            </a:r>
            <a:r>
              <a:rPr lang="en-US" altLang="zh-CN" dirty="0"/>
              <a:t>3</a:t>
            </a:r>
            <a:r>
              <a:rPr lang="zh-CN" altLang="en-US" dirty="0"/>
              <a:t>个子线程，让主线程和子线程并行执行。内容如下。</a:t>
            </a:r>
            <a:endParaRPr lang="zh-CN" altLang="en-US" sz="16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5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02"/>
            <a:ext cx="10515600" cy="442762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latin typeface="+mj-ea"/>
              </a:rPr>
              <a:t>python-</a:t>
            </a:r>
            <a:r>
              <a:rPr lang="zh-CN" altLang="en-US" sz="2000" b="1" dirty="0">
                <a:latin typeface="+mj-ea"/>
              </a:rPr>
              <a:t>多线程：调用</a:t>
            </a:r>
            <a:r>
              <a:rPr lang="en-US" altLang="zh-CN" sz="2000" b="1" dirty="0">
                <a:latin typeface="+mj-ea"/>
              </a:rPr>
              <a:t>thread</a:t>
            </a:r>
            <a:r>
              <a:rPr lang="zh-CN" altLang="en-US" sz="2000" b="1" dirty="0">
                <a:latin typeface="+mj-ea"/>
              </a:rPr>
              <a:t>模块中的</a:t>
            </a:r>
            <a:r>
              <a:rPr lang="en-US" altLang="zh-CN" sz="2000" b="1" dirty="0">
                <a:latin typeface="+mj-ea"/>
              </a:rPr>
              <a:t>start_new_thread()</a:t>
            </a:r>
            <a:r>
              <a:rPr lang="zh-CN" altLang="en-US" sz="2000" b="1" dirty="0">
                <a:latin typeface="+mj-ea"/>
              </a:rPr>
              <a:t>函数来产生新线程</a:t>
            </a:r>
            <a:endParaRPr lang="zh-CN" altLang="en-US" sz="2000" dirty="0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006" y="519764"/>
            <a:ext cx="11122794" cy="6338235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#!/</a:t>
            </a:r>
            <a:r>
              <a:rPr lang="en-US" altLang="zh-CN" dirty="0" err="1"/>
              <a:t>usr</a:t>
            </a:r>
            <a:r>
              <a:rPr lang="en-US" altLang="zh-CN" dirty="0"/>
              <a:t>/bin/python</a:t>
            </a:r>
          </a:p>
          <a:p>
            <a:r>
              <a:rPr lang="en-US" altLang="zh-CN" dirty="0"/>
              <a:t># -*- coding: UTF-8 -*-</a:t>
            </a:r>
          </a:p>
          <a:p>
            <a:endParaRPr lang="en-US" altLang="zh-CN" dirty="0"/>
          </a:p>
          <a:p>
            <a:r>
              <a:rPr lang="en-US" altLang="zh-CN" dirty="0"/>
              <a:t>import thread</a:t>
            </a:r>
          </a:p>
          <a:p>
            <a:r>
              <a:rPr lang="en-US" altLang="zh-CN" dirty="0"/>
              <a:t>import time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为线程定义一个函数</a:t>
            </a:r>
          </a:p>
          <a:p>
            <a:r>
              <a:rPr lang="en-US" altLang="zh-CN" dirty="0"/>
              <a:t>def print_time( threadName, delay):</a:t>
            </a:r>
          </a:p>
          <a:p>
            <a:r>
              <a:rPr lang="en-US" altLang="zh-CN" dirty="0"/>
              <a:t>   count = 0</a:t>
            </a:r>
          </a:p>
          <a:p>
            <a:r>
              <a:rPr lang="en-US" altLang="zh-CN" dirty="0"/>
              <a:t>   while count &lt; 5:</a:t>
            </a:r>
          </a:p>
          <a:p>
            <a:r>
              <a:rPr lang="en-US" altLang="zh-CN" dirty="0"/>
              <a:t>      time.sleep(delay)</a:t>
            </a:r>
          </a:p>
          <a:p>
            <a:r>
              <a:rPr lang="en-US" altLang="zh-CN" dirty="0"/>
              <a:t>      count += 1</a:t>
            </a:r>
          </a:p>
          <a:p>
            <a:r>
              <a:rPr lang="en-US" altLang="zh-CN" dirty="0"/>
              <a:t>      print "%s: %s" % ( threadName, time.ctime(time.time()) 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创建两个线程</a:t>
            </a:r>
          </a:p>
          <a:p>
            <a:r>
              <a:rPr lang="en-US" altLang="zh-CN" dirty="0"/>
              <a:t>try:</a:t>
            </a:r>
          </a:p>
          <a:p>
            <a:r>
              <a:rPr lang="en-US" altLang="zh-CN" dirty="0"/>
              <a:t>   thread.start_new_thread( print_time, ("Thread-1", 2, ) )</a:t>
            </a:r>
          </a:p>
          <a:p>
            <a:r>
              <a:rPr lang="en-US" altLang="zh-CN" dirty="0"/>
              <a:t>   thread.start_new_thread( print_time, ("Thread-2", 4, ) )</a:t>
            </a:r>
          </a:p>
          <a:p>
            <a:r>
              <a:rPr lang="en-US" altLang="zh-CN" dirty="0"/>
              <a:t>except:</a:t>
            </a:r>
          </a:p>
          <a:p>
            <a:r>
              <a:rPr lang="en-US" altLang="zh-CN" dirty="0"/>
              <a:t>   print "Error: unable to start thread"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79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02"/>
            <a:ext cx="10515600" cy="442762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latin typeface="+mj-ea"/>
              </a:rPr>
              <a:t>python-</a:t>
            </a:r>
            <a:r>
              <a:rPr lang="zh-CN" altLang="en-US" sz="2000" b="1" dirty="0">
                <a:latin typeface="+mj-ea"/>
              </a:rPr>
              <a:t>多线程：调用</a:t>
            </a:r>
            <a:r>
              <a:rPr lang="en-US" altLang="zh-CN" sz="2000" b="1" dirty="0">
                <a:latin typeface="+mj-ea"/>
              </a:rPr>
              <a:t>thread</a:t>
            </a:r>
            <a:r>
              <a:rPr lang="zh-CN" altLang="en-US" sz="2000" b="1" dirty="0">
                <a:latin typeface="+mj-ea"/>
              </a:rPr>
              <a:t>模块中的</a:t>
            </a:r>
            <a:r>
              <a:rPr lang="en-US" altLang="zh-CN" sz="2000" b="1" dirty="0">
                <a:latin typeface="+mj-ea"/>
              </a:rPr>
              <a:t>start_new_thread()</a:t>
            </a:r>
            <a:r>
              <a:rPr lang="zh-CN" altLang="en-US" sz="2000" b="1" dirty="0">
                <a:latin typeface="+mj-ea"/>
              </a:rPr>
              <a:t>函数来产生新线程</a:t>
            </a:r>
            <a:endParaRPr lang="zh-CN" altLang="en-US" sz="2000" dirty="0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006" y="519764"/>
            <a:ext cx="11122794" cy="6338235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线程的结束一般依靠线程函数的自然结束；也可以在线程函数中调用</a:t>
            </a:r>
            <a:r>
              <a:rPr lang="en-US" altLang="zh-CN" sz="1600" dirty="0" err="1"/>
              <a:t>thread.exit</a:t>
            </a:r>
            <a:r>
              <a:rPr lang="en-US" altLang="zh-CN" sz="1600" dirty="0"/>
              <a:t>()</a:t>
            </a:r>
            <a:r>
              <a:rPr lang="zh-CN" altLang="en-US" sz="1600" dirty="0"/>
              <a:t>，他抛出</a:t>
            </a:r>
            <a:r>
              <a:rPr lang="en-US" altLang="zh-CN" sz="1600" dirty="0" err="1"/>
              <a:t>SystemExit</a:t>
            </a:r>
            <a:r>
              <a:rPr lang="en-US" altLang="zh-CN" sz="1600" dirty="0"/>
              <a:t> exception</a:t>
            </a:r>
            <a:r>
              <a:rPr lang="zh-CN" altLang="en-US" sz="1600" dirty="0"/>
              <a:t>，达到退出线程的目的。</a:t>
            </a:r>
            <a:endParaRPr lang="en-US" altLang="zh-CN" sz="1600" dirty="0"/>
          </a:p>
          <a:p>
            <a:r>
              <a:rPr lang="en-US" altLang="zh-CN" sz="1600" dirty="0"/>
              <a:t>Python</a:t>
            </a:r>
            <a:r>
              <a:rPr lang="zh-CN" altLang="en-US" sz="1600" dirty="0"/>
              <a:t>通过两个标准库</a:t>
            </a:r>
            <a:r>
              <a:rPr lang="en-US" altLang="zh-CN" sz="1600" dirty="0"/>
              <a:t>thread</a:t>
            </a:r>
            <a:r>
              <a:rPr lang="zh-CN" altLang="en-US" sz="1600" dirty="0"/>
              <a:t>和</a:t>
            </a:r>
            <a:r>
              <a:rPr lang="en-US" altLang="zh-CN" sz="1600" dirty="0"/>
              <a:t>threading</a:t>
            </a:r>
            <a:r>
              <a:rPr lang="zh-CN" altLang="en-US" sz="1600" dirty="0"/>
              <a:t>提供对线程的支持。</a:t>
            </a:r>
            <a:r>
              <a:rPr lang="en-US" altLang="zh-CN" sz="1600" dirty="0"/>
              <a:t>thread</a:t>
            </a:r>
            <a:r>
              <a:rPr lang="zh-CN" altLang="en-US" sz="1600" dirty="0"/>
              <a:t>提供了低级别的、原始的线程以及一个简单的锁。</a:t>
            </a:r>
          </a:p>
          <a:p>
            <a:r>
              <a:rPr lang="en-US" altLang="zh-CN" sz="1600" dirty="0"/>
              <a:t>thread </a:t>
            </a:r>
            <a:r>
              <a:rPr lang="zh-CN" altLang="en-US" sz="1600" dirty="0"/>
              <a:t>模块提供的其他方法：</a:t>
            </a:r>
          </a:p>
          <a:p>
            <a:pPr latinLnBrk="1"/>
            <a:r>
              <a:rPr lang="en-US" altLang="zh-CN" sz="1600" dirty="0"/>
              <a:t>threading.currentThread(): </a:t>
            </a:r>
            <a:r>
              <a:rPr lang="zh-CN" altLang="en-US" sz="1600" dirty="0"/>
              <a:t>返回当前的线程变量。</a:t>
            </a:r>
          </a:p>
          <a:p>
            <a:pPr latinLnBrk="1"/>
            <a:r>
              <a:rPr lang="en-US" altLang="zh-CN" sz="1600" dirty="0"/>
              <a:t>threading.enumerate(): </a:t>
            </a:r>
            <a:r>
              <a:rPr lang="zh-CN" altLang="en-US" sz="1600" dirty="0"/>
              <a:t>返回一个包含正在运行的线程的</a:t>
            </a:r>
            <a:r>
              <a:rPr lang="en-US" altLang="zh-CN" sz="1600" dirty="0"/>
              <a:t>list</a:t>
            </a:r>
            <a:r>
              <a:rPr lang="zh-CN" altLang="en-US" sz="1600" dirty="0"/>
              <a:t>。正在运行指线程启动后、结束前，不包括启动前和终止后的线程。</a:t>
            </a:r>
          </a:p>
          <a:p>
            <a:pPr latinLnBrk="1"/>
            <a:r>
              <a:rPr lang="en-US" altLang="zh-CN" sz="1600" dirty="0"/>
              <a:t>threading.activeCount(): </a:t>
            </a:r>
            <a:r>
              <a:rPr lang="zh-CN" altLang="en-US" sz="1600" dirty="0"/>
              <a:t>返回正在运行的线程数量，与</a:t>
            </a:r>
            <a:r>
              <a:rPr lang="en-US" altLang="zh-CN" sz="1600" dirty="0"/>
              <a:t>len(threading.enumerate())</a:t>
            </a:r>
            <a:r>
              <a:rPr lang="zh-CN" altLang="en-US" sz="1600" dirty="0"/>
              <a:t>有相同的结果。</a:t>
            </a:r>
          </a:p>
          <a:p>
            <a:r>
              <a:rPr lang="zh-CN" altLang="en-US" sz="1600" dirty="0"/>
              <a:t>除了使用方法外，线程模块同样提供了</a:t>
            </a:r>
            <a:r>
              <a:rPr lang="en-US" altLang="zh-CN" sz="1600" dirty="0"/>
              <a:t>Thread</a:t>
            </a:r>
            <a:r>
              <a:rPr lang="zh-CN" altLang="en-US" sz="1600" dirty="0"/>
              <a:t>类来处理线程，</a:t>
            </a:r>
            <a:r>
              <a:rPr lang="en-US" altLang="zh-CN" sz="1600" dirty="0"/>
              <a:t>Thread</a:t>
            </a:r>
            <a:r>
              <a:rPr lang="zh-CN" altLang="en-US" sz="1600" dirty="0"/>
              <a:t>类提供了以下方法</a:t>
            </a:r>
            <a:r>
              <a:rPr lang="en-US" altLang="zh-CN" sz="1600" dirty="0"/>
              <a:t>:</a:t>
            </a:r>
          </a:p>
          <a:p>
            <a:pPr latinLnBrk="1"/>
            <a:r>
              <a:rPr lang="en-US" altLang="zh-CN" sz="1600" dirty="0"/>
              <a:t>run(): </a:t>
            </a:r>
            <a:r>
              <a:rPr lang="zh-CN" altLang="en-US" sz="1600" dirty="0"/>
              <a:t>用以表示线程活动的方法。</a:t>
            </a:r>
          </a:p>
          <a:p>
            <a:pPr latinLnBrk="1"/>
            <a:r>
              <a:rPr lang="en-US" altLang="zh-CN" sz="1600" dirty="0"/>
              <a:t>start():</a:t>
            </a:r>
            <a:r>
              <a:rPr lang="zh-CN" altLang="en-US" sz="1600" dirty="0"/>
              <a:t>启动线程活动。</a:t>
            </a:r>
          </a:p>
          <a:p>
            <a:pPr latinLnBrk="1"/>
            <a:r>
              <a:rPr lang="en-US" altLang="zh-CN" sz="1600" dirty="0"/>
              <a:t>join([time]):</a:t>
            </a:r>
            <a:r>
              <a:rPr lang="zh-CN" altLang="en-US" sz="1600" dirty="0"/>
              <a:t> 等待至线程中止。这阻塞调用线程直至线程的</a:t>
            </a:r>
            <a:r>
              <a:rPr lang="en-US" altLang="zh-CN" sz="1600" dirty="0"/>
              <a:t>join() </a:t>
            </a:r>
            <a:r>
              <a:rPr lang="zh-CN" altLang="en-US" sz="1600" dirty="0"/>
              <a:t>方法被调用中止</a:t>
            </a:r>
            <a:r>
              <a:rPr lang="en-US" altLang="zh-CN" sz="1600" dirty="0"/>
              <a:t>-</a:t>
            </a:r>
            <a:r>
              <a:rPr lang="zh-CN" altLang="en-US" sz="1600" dirty="0"/>
              <a:t>正常退出或者抛出未处理的异常</a:t>
            </a:r>
            <a:r>
              <a:rPr lang="en-US" altLang="zh-CN" sz="1600" dirty="0"/>
              <a:t>-</a:t>
            </a:r>
            <a:r>
              <a:rPr lang="zh-CN" altLang="en-US" sz="1600" dirty="0"/>
              <a:t>或者是可选的超时发生。</a:t>
            </a:r>
          </a:p>
          <a:p>
            <a:pPr latinLnBrk="1"/>
            <a:r>
              <a:rPr lang="en-US" altLang="zh-CN" sz="1600" dirty="0"/>
              <a:t>isAlive():</a:t>
            </a:r>
            <a:r>
              <a:rPr lang="zh-CN" altLang="en-US" sz="1600" dirty="0"/>
              <a:t> 返回线程是否活动的。</a:t>
            </a:r>
          </a:p>
          <a:p>
            <a:pPr latinLnBrk="1"/>
            <a:r>
              <a:rPr lang="en-US" altLang="zh-CN" sz="1600" dirty="0"/>
              <a:t>getName():</a:t>
            </a:r>
            <a:r>
              <a:rPr lang="zh-CN" altLang="en-US" sz="1600" dirty="0"/>
              <a:t> 返回线程名。</a:t>
            </a:r>
          </a:p>
          <a:p>
            <a:pPr latinLnBrk="1"/>
            <a:r>
              <a:rPr lang="en-US" altLang="zh-CN" sz="1600" dirty="0"/>
              <a:t>setName():</a:t>
            </a:r>
            <a:r>
              <a:rPr lang="zh-CN" altLang="en-US" sz="1600" dirty="0"/>
              <a:t> 设置线程名。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3690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001"/>
            <a:ext cx="12192000" cy="626383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1" dirty="0"/>
              <a:t>Python</a:t>
            </a:r>
            <a:r>
              <a:rPr lang="zh-CN" altLang="en-US" sz="3200" b="1" dirty="0"/>
              <a:t>线程</a:t>
            </a:r>
            <a:r>
              <a:rPr lang="en-US" altLang="zh-CN" sz="3200" b="1" dirty="0"/>
              <a:t>5</a:t>
            </a:r>
            <a:r>
              <a:rPr lang="zh-CN" altLang="en-US" sz="3200" b="1" dirty="0"/>
              <a:t>分钟完全解读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03384"/>
            <a:ext cx="12192000" cy="6154615"/>
          </a:xfrm>
        </p:spPr>
        <p:txBody>
          <a:bodyPr>
            <a:normAutofit/>
          </a:bodyPr>
          <a:lstStyle/>
          <a:p>
            <a:r>
              <a:rPr lang="zh-CN" altLang="en-US" dirty="0"/>
              <a:t>线程，有时被称为轻量进程，是程序执行流的最小单元。一个标准的线程由线程</a:t>
            </a:r>
            <a:r>
              <a:rPr lang="en-US" altLang="zh-CN" dirty="0"/>
              <a:t>ID</a:t>
            </a:r>
            <a:r>
              <a:rPr lang="zh-CN" altLang="en-US" dirty="0"/>
              <a:t>，当前指令指针</a:t>
            </a:r>
            <a:r>
              <a:rPr lang="en-US" altLang="zh-CN" dirty="0"/>
              <a:t>(PC</a:t>
            </a:r>
            <a:r>
              <a:rPr lang="zh-CN" altLang="en-US" dirty="0"/>
              <a:t>），寄存器集合和堆栈组成。线程是进程中的一个实体，是被系统独立调度和分派的基本单位，线程不拥有私有的系统资源，但它可与同属一个进程的其它线程共享进程所拥有的全部资源。一个线程可以创建和撤消另一个线程，同一进程中的多个线程之间可以并发执行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线程是程序中一个单一的顺序控制流程。进程内有一个相对独立的、可调度的执行单元，是系统独立调度和分派</a:t>
            </a:r>
            <a:r>
              <a:rPr lang="en-US" altLang="zh-CN" dirty="0"/>
              <a:t>CPU</a:t>
            </a:r>
            <a:r>
              <a:rPr lang="zh-CN" altLang="en-US" dirty="0"/>
              <a:t>的基本单位指令运行时的程序的调度单位。在单个程序中同时运行多个线程完成不同的工作，称为多线程。</a:t>
            </a:r>
            <a:r>
              <a:rPr lang="en-US" altLang="zh-CN" dirty="0"/>
              <a:t>Python</a:t>
            </a:r>
            <a:r>
              <a:rPr lang="zh-CN" altLang="en-US" dirty="0"/>
              <a:t>多线程用于</a:t>
            </a:r>
            <a:r>
              <a:rPr lang="en-US" altLang="zh-CN" dirty="0"/>
              <a:t>I/O</a:t>
            </a:r>
            <a:r>
              <a:rPr lang="zh-CN" altLang="en-US" dirty="0"/>
              <a:t>操作密集型的任务，如</a:t>
            </a:r>
            <a:r>
              <a:rPr lang="en-US" altLang="zh-CN" dirty="0"/>
              <a:t>SocketServer</a:t>
            </a:r>
            <a:r>
              <a:rPr lang="zh-CN" altLang="en-US" dirty="0"/>
              <a:t>网络并发，网络爬虫。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现代处理器都是多核的，几核处理器只能同时处理几个线程，多线程执行程序看起来是同时进行，实际上是</a:t>
            </a:r>
            <a:r>
              <a:rPr lang="en-US" altLang="zh-CN" dirty="0"/>
              <a:t>CPU</a:t>
            </a:r>
            <a:r>
              <a:rPr lang="zh-CN" altLang="en-US" dirty="0"/>
              <a:t>在多个线程之间快速切换执行，这中间就涉及到上下问切换，所谓的上下文切换就是指一个线程</a:t>
            </a:r>
            <a:r>
              <a:rPr lang="en-US" altLang="zh-CN" dirty="0"/>
              <a:t>Thread</a:t>
            </a:r>
            <a:r>
              <a:rPr lang="zh-CN" altLang="en-US" dirty="0"/>
              <a:t>被分配的时间片用完了之后，线程的信息被保存起来，</a:t>
            </a:r>
            <a:r>
              <a:rPr lang="en-US" altLang="zh-CN" dirty="0"/>
              <a:t>CPU</a:t>
            </a:r>
            <a:r>
              <a:rPr lang="zh-CN" altLang="en-US" dirty="0"/>
              <a:t>执行另外的线程，再到</a:t>
            </a:r>
            <a:r>
              <a:rPr lang="en-US" altLang="zh-CN" dirty="0"/>
              <a:t>CPU</a:t>
            </a:r>
            <a:r>
              <a:rPr lang="zh-CN" altLang="en-US" dirty="0"/>
              <a:t>读取线程</a:t>
            </a:r>
            <a:r>
              <a:rPr lang="en-US" altLang="zh-CN" dirty="0"/>
              <a:t>Thread</a:t>
            </a:r>
            <a:r>
              <a:rPr lang="zh-CN" altLang="en-US" dirty="0"/>
              <a:t>的信息并继续执行</a:t>
            </a:r>
            <a:r>
              <a:rPr lang="en-US" altLang="zh-CN" dirty="0"/>
              <a:t>Thread</a:t>
            </a:r>
            <a:r>
              <a:rPr lang="zh-CN" altLang="en-US" dirty="0"/>
              <a:t>的过程。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7036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001"/>
            <a:ext cx="12192000" cy="626383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b="1" dirty="0"/>
              <a:t>线程模块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62708"/>
            <a:ext cx="12192000" cy="62952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/>
              <a:t>Python</a:t>
            </a:r>
            <a:r>
              <a:rPr lang="zh-CN" altLang="en-US" dirty="0"/>
              <a:t>的标准库提供了两个模块：</a:t>
            </a:r>
            <a:r>
              <a:rPr lang="en-US" altLang="zh-CN" dirty="0"/>
              <a:t>_thread</a:t>
            </a:r>
            <a:r>
              <a:rPr lang="zh-CN" altLang="en-US" dirty="0"/>
              <a:t>和</a:t>
            </a:r>
            <a:r>
              <a:rPr lang="en-US" altLang="zh-CN" dirty="0"/>
              <a:t>threading</a:t>
            </a:r>
            <a:r>
              <a:rPr lang="zh-CN" altLang="en-US" dirty="0"/>
              <a:t>。</a:t>
            </a:r>
            <a:r>
              <a:rPr lang="en-US" altLang="zh-CN" dirty="0"/>
              <a:t>_thread </a:t>
            </a:r>
            <a:r>
              <a:rPr lang="zh-CN" altLang="en-US" dirty="0"/>
              <a:t>提供了低级别的、原始的线程以及一个简单的互斥锁，它相比于 </a:t>
            </a:r>
            <a:r>
              <a:rPr lang="en-US" altLang="zh-CN" dirty="0"/>
              <a:t>threading </a:t>
            </a:r>
            <a:r>
              <a:rPr lang="zh-CN" altLang="en-US" dirty="0"/>
              <a:t>模块的功能还是比较有限的。</a:t>
            </a:r>
            <a:r>
              <a:rPr lang="en-US" altLang="zh-CN" dirty="0"/>
              <a:t>Threading</a:t>
            </a:r>
            <a:r>
              <a:rPr lang="zh-CN" altLang="en-US" dirty="0"/>
              <a:t>模块是</a:t>
            </a:r>
            <a:r>
              <a:rPr lang="en-US" altLang="zh-CN" dirty="0"/>
              <a:t>_thread</a:t>
            </a:r>
            <a:r>
              <a:rPr lang="zh-CN" altLang="en-US" dirty="0"/>
              <a:t>模块的替代，在实际的开发中，绝大多数情况下还是使用高级模块</a:t>
            </a:r>
            <a:r>
              <a:rPr lang="en-US" altLang="zh-CN" dirty="0"/>
              <a:t>threading</a:t>
            </a:r>
            <a:r>
              <a:rPr lang="zh-CN" altLang="en-US" dirty="0"/>
              <a:t>，因此本书着重介绍</a:t>
            </a:r>
            <a:r>
              <a:rPr lang="en-US" altLang="zh-CN" dirty="0"/>
              <a:t>threading</a:t>
            </a:r>
            <a:r>
              <a:rPr lang="zh-CN" altLang="en-US" dirty="0"/>
              <a:t>高级模块的使用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创建</a:t>
            </a:r>
            <a:r>
              <a:rPr lang="en-US" altLang="zh-CN" dirty="0"/>
              <a:t>Thread</a:t>
            </a:r>
            <a:r>
              <a:rPr lang="zh-CN" altLang="en-US" dirty="0"/>
              <a:t>对象语法如下：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import threading</a:t>
            </a:r>
          </a:p>
          <a:p>
            <a:pPr marL="0" indent="0">
              <a:buNone/>
            </a:pPr>
            <a:r>
              <a:rPr lang="en-US" altLang="zh-CN" dirty="0"/>
              <a:t>	threading.Thread(target=None, name=None, args=())</a:t>
            </a:r>
          </a:p>
          <a:p>
            <a:r>
              <a:rPr lang="zh-CN" altLang="en-US" dirty="0"/>
              <a:t>主要参数说明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.</a:t>
            </a:r>
            <a:r>
              <a:rPr lang="zh-CN" altLang="en-US" dirty="0"/>
              <a:t> </a:t>
            </a:r>
            <a:r>
              <a:rPr lang="en-US" altLang="zh-CN" dirty="0"/>
              <a:t>target </a:t>
            </a:r>
            <a:r>
              <a:rPr lang="zh-CN" altLang="en-US" dirty="0"/>
              <a:t>是函数名字，需要调用的函数。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. name </a:t>
            </a:r>
            <a:r>
              <a:rPr lang="zh-CN" altLang="en-US" dirty="0"/>
              <a:t>设置线程名字。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. args </a:t>
            </a:r>
            <a:r>
              <a:rPr lang="zh-CN" altLang="en-US" dirty="0"/>
              <a:t>函数需要的参数，以元祖</a:t>
            </a:r>
            <a:r>
              <a:rPr lang="en-US" altLang="zh-CN" dirty="0"/>
              <a:t>( tuple)</a:t>
            </a:r>
            <a:r>
              <a:rPr lang="zh-CN" altLang="en-US" dirty="0"/>
              <a:t>的形式传入</a:t>
            </a:r>
          </a:p>
          <a:p>
            <a:pPr marL="0" indent="0">
              <a:buNone/>
            </a:pPr>
            <a:r>
              <a:rPr lang="en-US" altLang="zh-CN" dirty="0"/>
              <a:t>	. Thread</a:t>
            </a:r>
            <a:r>
              <a:rPr lang="zh-CN" altLang="en-US" dirty="0"/>
              <a:t>对象主要方法说明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. run(): </a:t>
            </a:r>
            <a:r>
              <a:rPr lang="zh-CN" altLang="en-US" dirty="0"/>
              <a:t>用以表示线程活动的方法。</a:t>
            </a:r>
          </a:p>
          <a:p>
            <a:pPr marL="0" indent="0">
              <a:buNone/>
            </a:pPr>
            <a:r>
              <a:rPr lang="en-US" altLang="zh-CN" dirty="0"/>
              <a:t>	. start():</a:t>
            </a:r>
            <a:r>
              <a:rPr lang="zh-CN" altLang="en-US" dirty="0"/>
              <a:t>启动线程活动。</a:t>
            </a:r>
          </a:p>
          <a:p>
            <a:pPr marL="0" indent="0">
              <a:buNone/>
            </a:pPr>
            <a:r>
              <a:rPr lang="en-US" altLang="zh-CN" dirty="0"/>
              <a:t>	. join(): </a:t>
            </a:r>
            <a:r>
              <a:rPr lang="zh-CN" altLang="en-US" dirty="0"/>
              <a:t>等待至线程中止。</a:t>
            </a:r>
          </a:p>
          <a:p>
            <a:pPr marL="0" indent="0">
              <a:buNone/>
            </a:pPr>
            <a:r>
              <a:rPr lang="en-US" altLang="zh-CN" dirty="0"/>
              <a:t>	. isAlive(): </a:t>
            </a:r>
            <a:r>
              <a:rPr lang="zh-CN" altLang="en-US" dirty="0"/>
              <a:t>返回线程是否活动的。</a:t>
            </a:r>
          </a:p>
          <a:p>
            <a:pPr marL="0" indent="0">
              <a:buNone/>
            </a:pPr>
            <a:r>
              <a:rPr lang="en-US" altLang="zh-CN" dirty="0"/>
              <a:t>	.  getName(): </a:t>
            </a:r>
            <a:r>
              <a:rPr lang="zh-CN" altLang="en-US" dirty="0"/>
              <a:t>返回线程名。</a:t>
            </a:r>
          </a:p>
          <a:p>
            <a:pPr marL="0" indent="0">
              <a:buNone/>
            </a:pPr>
            <a:r>
              <a:rPr lang="en-US" altLang="zh-CN" dirty="0"/>
              <a:t>	. setName(): </a:t>
            </a:r>
            <a:r>
              <a:rPr lang="zh-CN" altLang="en-US" dirty="0"/>
              <a:t>设置线程名。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4469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001"/>
            <a:ext cx="12192000" cy="62638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600" b="1" dirty="0"/>
              <a:t>Python</a:t>
            </a:r>
            <a:r>
              <a:rPr lang="zh-CN" altLang="en-US" sz="3600" b="1" dirty="0"/>
              <a:t>中实现多线程有两种方式：函数式创建线程和创建线程类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03384"/>
            <a:ext cx="12192000" cy="6154615"/>
          </a:xfrm>
        </p:spPr>
        <p:txBody>
          <a:bodyPr>
            <a:normAutofit/>
          </a:bodyPr>
          <a:lstStyle/>
          <a:p>
            <a:r>
              <a:rPr lang="zh-CN" altLang="en-US" dirty="0"/>
              <a:t>第一种创建线程方式</a:t>
            </a:r>
            <a:endParaRPr lang="en-US" altLang="zh-CN" dirty="0"/>
          </a:p>
          <a:p>
            <a:r>
              <a:rPr lang="zh-CN" altLang="en-US" dirty="0"/>
              <a:t>创建线程的时候，只需要传入一个执行函数和函数的参数即可完成</a:t>
            </a:r>
            <a:r>
              <a:rPr lang="en-US" altLang="zh-CN" dirty="0"/>
              <a:t>threading.Thread</a:t>
            </a:r>
            <a:r>
              <a:rPr lang="zh-CN" altLang="en-US" dirty="0"/>
              <a:t>实例的创建。下面的例子使用</a:t>
            </a:r>
            <a:r>
              <a:rPr lang="en-US" altLang="zh-CN" dirty="0"/>
              <a:t>Thread</a:t>
            </a:r>
            <a:r>
              <a:rPr lang="zh-CN" altLang="en-US" dirty="0"/>
              <a:t>类来产生</a:t>
            </a:r>
            <a:r>
              <a:rPr lang="en-US" altLang="zh-CN" dirty="0"/>
              <a:t>2</a:t>
            </a:r>
            <a:r>
              <a:rPr lang="zh-CN" altLang="en-US" dirty="0"/>
              <a:t>个子线程，然后启动</a:t>
            </a:r>
            <a:r>
              <a:rPr lang="en-US" altLang="zh-CN" dirty="0"/>
              <a:t>2</a:t>
            </a:r>
            <a:r>
              <a:rPr lang="zh-CN" altLang="en-US" dirty="0"/>
              <a:t>个子线程并等待其结束</a:t>
            </a:r>
          </a:p>
          <a:p>
            <a:endParaRPr lang="zh-CN" altLang="en-US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7BB19E-F0E5-4487-91DA-121865ADE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20827"/>
            <a:ext cx="12192000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-*- coding: utf-8 -*-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threading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random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math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idx 循环次数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printNum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(idx):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(idx):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#打印当前运行的线程名字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"{0}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num={1}"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.format(threading.current_thread().getName()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delay = math.ceil(random.random() *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time.sleep(delay)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th1 = threading.Thread(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target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=printNum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"thread1"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th2 = threading.Thread(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target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=printNum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"thread2"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#启动2个线程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th1.start()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th2.start()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#等待至线程中止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th1.join()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th2.join()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"{0} 线程结束"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.format(threading.current_thread().getName()))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874C4A-204D-4E30-BA07-37B7A7819867}"/>
              </a:ext>
            </a:extLst>
          </p:cNvPr>
          <p:cNvSpPr/>
          <p:nvPr/>
        </p:nvSpPr>
        <p:spPr>
          <a:xfrm>
            <a:off x="6100685" y="439469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运行脚本得到以下结果 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thread1	num=0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thread2	num=0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thread1	num=1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thread2	num=1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thread2	num=2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MainThread 线程结束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CDF7FC7-751E-4488-A16F-AF7A89CE77D7}"/>
              </a:ext>
            </a:extLst>
          </p:cNvPr>
          <p:cNvSpPr/>
          <p:nvPr/>
        </p:nvSpPr>
        <p:spPr>
          <a:xfrm>
            <a:off x="6086613" y="4380627"/>
            <a:ext cx="2565013" cy="203132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72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001"/>
            <a:ext cx="12192000" cy="62638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600" b="1" dirty="0"/>
              <a:t>Python</a:t>
            </a:r>
            <a:r>
              <a:rPr lang="zh-CN" altLang="en-US" sz="3600" b="1" dirty="0"/>
              <a:t>中实现多线程有两种方式：函数式创建线程和创建线程类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03384"/>
            <a:ext cx="12192000" cy="6154615"/>
          </a:xfrm>
        </p:spPr>
        <p:txBody>
          <a:bodyPr>
            <a:normAutofit/>
          </a:bodyPr>
          <a:lstStyle/>
          <a:p>
            <a:r>
              <a:rPr lang="zh-CN" altLang="en-US" dirty="0"/>
              <a:t>运行脚本默认会启动一个线程，把该线程称为主线程，主线程有可以启动新的线程，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threading</a:t>
            </a:r>
            <a:r>
              <a:rPr lang="zh-CN" altLang="en-US" dirty="0"/>
              <a:t>模块有个</a:t>
            </a:r>
            <a:r>
              <a:rPr lang="en-US" altLang="zh-CN" dirty="0"/>
              <a:t>current_thread()</a:t>
            </a:r>
            <a:r>
              <a:rPr lang="zh-CN" altLang="en-US" dirty="0"/>
              <a:t>函数，它将返回当前线程的示例。从当前线程的示例可以获得前运行线程名字，核心代码如下。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. threading.current_thread().getName()</a:t>
            </a:r>
          </a:p>
          <a:p>
            <a:pPr marL="0" indent="0">
              <a:buNone/>
            </a:pPr>
            <a:endParaRPr lang="en-US" altLang="zh-CN" sz="1600" dirty="0"/>
          </a:p>
          <a:p>
            <a:r>
              <a:rPr lang="zh-CN" altLang="en-US" dirty="0"/>
              <a:t>启动一个线程就是把一个函数和参数传入并创建</a:t>
            </a:r>
            <a:r>
              <a:rPr lang="en-US" altLang="zh-CN" dirty="0"/>
              <a:t>Thread</a:t>
            </a:r>
            <a:r>
              <a:rPr lang="zh-CN" altLang="en-US" dirty="0"/>
              <a:t>实例，然后调用</a:t>
            </a:r>
            <a:r>
              <a:rPr lang="en-US" altLang="zh-CN" dirty="0"/>
              <a:t>start()</a:t>
            </a:r>
            <a:r>
              <a:rPr lang="zh-CN" altLang="en-US" dirty="0"/>
              <a:t>开始执行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. th1 = threading.Thread(target=printNum, args=(2,),name="thread1" )</a:t>
            </a:r>
          </a:p>
          <a:p>
            <a:pPr marL="0" indent="0">
              <a:buNone/>
            </a:pPr>
            <a:r>
              <a:rPr lang="en-US" altLang="zh-CN" dirty="0"/>
              <a:t>	. th1.start()</a:t>
            </a:r>
          </a:p>
          <a:p>
            <a:endParaRPr lang="en-US" altLang="zh-CN" dirty="0"/>
          </a:p>
          <a:p>
            <a:r>
              <a:rPr lang="zh-CN" altLang="en-US" dirty="0"/>
              <a:t>从返回结果可以看出主线程示例的名字叫</a:t>
            </a:r>
            <a:r>
              <a:rPr lang="en-US" altLang="zh-CN" dirty="0"/>
              <a:t>MainThread</a:t>
            </a:r>
            <a:r>
              <a:rPr lang="zh-CN" altLang="en-US" dirty="0"/>
              <a:t>，子线程的名字在创建时指定</a:t>
            </a:r>
            <a:r>
              <a:rPr lang="en-US" altLang="zh-CN" dirty="0"/>
              <a:t>,</a:t>
            </a:r>
            <a:r>
              <a:rPr lang="zh-CN" altLang="en-US" dirty="0"/>
              <a:t>本例创建了</a:t>
            </a:r>
            <a:r>
              <a:rPr lang="en-US" altLang="zh-CN" dirty="0"/>
              <a:t>2</a:t>
            </a:r>
            <a:r>
              <a:rPr lang="zh-CN" altLang="en-US" dirty="0"/>
              <a:t>个子线程，名字叫</a:t>
            </a:r>
            <a:r>
              <a:rPr lang="en-US" altLang="zh-CN" dirty="0"/>
              <a:t>thread1</a:t>
            </a:r>
            <a:r>
              <a:rPr lang="zh-CN" altLang="en-US" dirty="0"/>
              <a:t>和</a:t>
            </a:r>
            <a:r>
              <a:rPr lang="en-US" altLang="zh-CN" dirty="0"/>
              <a:t>thread2</a:t>
            </a:r>
            <a:r>
              <a:rPr lang="zh-CN" altLang="en-US" dirty="0"/>
              <a:t>。如果没有给线程起名字，</a:t>
            </a:r>
            <a:r>
              <a:rPr lang="en-US" altLang="zh-CN" dirty="0"/>
              <a:t>Python</a:t>
            </a:r>
            <a:r>
              <a:rPr lang="zh-CN" altLang="en-US" dirty="0"/>
              <a:t>就自动给线程命名为</a:t>
            </a:r>
            <a:r>
              <a:rPr lang="en-US" altLang="zh-CN" dirty="0"/>
              <a:t>Thread-1,Thread-2…</a:t>
            </a:r>
            <a:r>
              <a:rPr lang="zh-CN" altLang="en-US" dirty="0"/>
              <a:t>等等。在本例中定义了线程函数</a:t>
            </a:r>
            <a:r>
              <a:rPr lang="en-US" altLang="zh-CN" dirty="0"/>
              <a:t>printNum(),</a:t>
            </a:r>
            <a:r>
              <a:rPr lang="zh-CN" altLang="en-US" dirty="0"/>
              <a:t>打印</a:t>
            </a:r>
            <a:r>
              <a:rPr lang="en-US" altLang="zh-CN" dirty="0"/>
              <a:t>idx</a:t>
            </a:r>
            <a:r>
              <a:rPr lang="zh-CN" altLang="en-US" dirty="0"/>
              <a:t>次记录后退出，每次打印使用</a:t>
            </a:r>
            <a:r>
              <a:rPr lang="en-US" altLang="zh-CN" dirty="0"/>
              <a:t>time.sleep()</a:t>
            </a:r>
            <a:r>
              <a:rPr lang="zh-CN" altLang="en-US" dirty="0"/>
              <a:t>让程序休眠一段时间。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42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001"/>
            <a:ext cx="12192000" cy="62638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600" b="1" dirty="0"/>
              <a:t>Python</a:t>
            </a:r>
            <a:r>
              <a:rPr lang="zh-CN" altLang="en-US" sz="3600" b="1" dirty="0"/>
              <a:t>中实现多线程有两种方式：函数式创建线程和创建线程类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03384"/>
            <a:ext cx="12192000" cy="6154615"/>
          </a:xfrm>
        </p:spPr>
        <p:txBody>
          <a:bodyPr>
            <a:normAutofit/>
          </a:bodyPr>
          <a:lstStyle/>
          <a:p>
            <a:r>
              <a:rPr lang="zh-CN" altLang="en-US" dirty="0"/>
              <a:t>第二种创建线程方式：创建线程类</a:t>
            </a:r>
          </a:p>
          <a:p>
            <a:r>
              <a:rPr lang="zh-CN" altLang="en-US" dirty="0"/>
              <a:t>直接创建</a:t>
            </a:r>
            <a:r>
              <a:rPr lang="en-US" altLang="zh-CN" dirty="0"/>
              <a:t>threading.Thread</a:t>
            </a:r>
            <a:r>
              <a:rPr lang="zh-CN" altLang="en-US" dirty="0"/>
              <a:t>的子类来创建一个线程对象</a:t>
            </a:r>
            <a:r>
              <a:rPr lang="en-US" altLang="zh-CN" dirty="0"/>
              <a:t>,</a:t>
            </a:r>
            <a:r>
              <a:rPr lang="zh-CN" altLang="en-US" dirty="0"/>
              <a:t>实现多线程。通过继承</a:t>
            </a:r>
            <a:r>
              <a:rPr lang="en-US" altLang="zh-CN" dirty="0"/>
              <a:t>Thread</a:t>
            </a:r>
            <a:r>
              <a:rPr lang="zh-CN" altLang="en-US" dirty="0"/>
              <a:t>类，并重写</a:t>
            </a:r>
            <a:r>
              <a:rPr lang="en-US" altLang="zh-CN" dirty="0"/>
              <a:t>Thread</a:t>
            </a:r>
            <a:r>
              <a:rPr lang="zh-CN" altLang="en-US" dirty="0"/>
              <a:t>类的</a:t>
            </a:r>
            <a:r>
              <a:rPr lang="en-US" altLang="zh-CN" dirty="0"/>
              <a:t>run()</a:t>
            </a:r>
            <a:r>
              <a:rPr lang="zh-CN" altLang="en-US" dirty="0"/>
              <a:t>方法，在</a:t>
            </a:r>
            <a:r>
              <a:rPr lang="en-US" altLang="zh-CN" dirty="0"/>
              <a:t>run()</a:t>
            </a:r>
            <a:r>
              <a:rPr lang="zh-CN" altLang="en-US" dirty="0"/>
              <a:t>方法中定义具体要执行的任务。在</a:t>
            </a:r>
            <a:r>
              <a:rPr lang="en-US" altLang="zh-CN" dirty="0"/>
              <a:t>Thread</a:t>
            </a:r>
            <a:r>
              <a:rPr lang="zh-CN" altLang="en-US" dirty="0"/>
              <a:t>类中，提供了一个</a:t>
            </a:r>
            <a:r>
              <a:rPr lang="en-US" altLang="zh-CN" dirty="0"/>
              <a:t>start()</a:t>
            </a:r>
            <a:r>
              <a:rPr lang="zh-CN" altLang="en-US" dirty="0"/>
              <a:t>方法用于启动新进程，线程启动后会自动调用</a:t>
            </a:r>
            <a:r>
              <a:rPr lang="en-US" altLang="zh-CN" dirty="0"/>
              <a:t>run()</a:t>
            </a:r>
            <a:r>
              <a:rPr lang="zh-CN" altLang="en-US" dirty="0"/>
              <a:t>方法。</a:t>
            </a:r>
          </a:p>
          <a:p>
            <a:endParaRPr lang="zh-CN" altLang="en-US" sz="1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4B94CF-6B77-4965-B391-720AF6304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75753"/>
            <a:ext cx="12192001" cy="461664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-*- coding: utf-8 -*-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threading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random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math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MutliThread(threading.Thread):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__init__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threadName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threading.Thread.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__init__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.name = threadName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.num = num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.num):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"{0} i = {1}"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.format(threading.current_thread().getName()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i))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delay = math.ceil(random.random() *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time.sleep(delay)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'__main__'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thr1 = MutliThread(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"thread1"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thr2 = MutliThread(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"thread2"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启动线程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thr1.start()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thr2.start()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等待至线程中止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thr1.join()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thr2.join()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"{0} 线程结束"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.format(threading.current_thread().getName()))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526C79-8DBD-4983-921F-BB5E00A880D8}"/>
              </a:ext>
            </a:extLst>
          </p:cNvPr>
          <p:cNvSpPr/>
          <p:nvPr/>
        </p:nvSpPr>
        <p:spPr>
          <a:xfrm>
            <a:off x="6095999" y="4586068"/>
            <a:ext cx="60866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运行脚本得到以下结果 ：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thread1 i = 0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thread2 i = 0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thread1 i = 1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thread2 i = 1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thread1 i = 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MainThread 线程结束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48374C9-D394-48B1-A88D-F63520AFD641}"/>
              </a:ext>
            </a:extLst>
          </p:cNvPr>
          <p:cNvSpPr/>
          <p:nvPr/>
        </p:nvSpPr>
        <p:spPr>
          <a:xfrm>
            <a:off x="6095999" y="4487594"/>
            <a:ext cx="2682241" cy="212979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4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001"/>
            <a:ext cx="12192000" cy="62638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600" b="1" dirty="0"/>
              <a:t>Python</a:t>
            </a:r>
            <a:r>
              <a:rPr lang="zh-CN" altLang="en-US" sz="3600" b="1" dirty="0"/>
              <a:t>中实现多线程有两种方式：函数式创建线程和创建线程类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03384"/>
            <a:ext cx="12192000" cy="6154615"/>
          </a:xfrm>
        </p:spPr>
        <p:txBody>
          <a:bodyPr>
            <a:normAutofit/>
          </a:bodyPr>
          <a:lstStyle/>
          <a:p>
            <a:r>
              <a:rPr lang="zh-CN" altLang="en-US" dirty="0"/>
              <a:t>从返回结果可以看出，通过创建</a:t>
            </a:r>
            <a:r>
              <a:rPr lang="en-US" altLang="zh-CN" dirty="0"/>
              <a:t>Thread</a:t>
            </a:r>
            <a:r>
              <a:rPr lang="zh-CN" altLang="en-US" dirty="0"/>
              <a:t>类来产生</a:t>
            </a:r>
            <a:r>
              <a:rPr lang="en-US" altLang="zh-CN" dirty="0"/>
              <a:t>2</a:t>
            </a:r>
            <a:r>
              <a:rPr lang="zh-CN" altLang="en-US" dirty="0"/>
              <a:t>个线程对象</a:t>
            </a:r>
            <a:r>
              <a:rPr lang="en-US" altLang="zh-CN" dirty="0"/>
              <a:t>thr1</a:t>
            </a:r>
            <a:r>
              <a:rPr lang="zh-CN" altLang="en-US" dirty="0"/>
              <a:t>和</a:t>
            </a:r>
            <a:r>
              <a:rPr lang="en-US" altLang="zh-CN" dirty="0"/>
              <a:t>thr2</a:t>
            </a:r>
            <a:r>
              <a:rPr lang="zh-CN" altLang="en-US" dirty="0"/>
              <a:t>，重写</a:t>
            </a:r>
            <a:r>
              <a:rPr lang="en-US" altLang="zh-CN" dirty="0"/>
              <a:t>Thread</a:t>
            </a:r>
            <a:r>
              <a:rPr lang="zh-CN" altLang="en-US" dirty="0"/>
              <a:t>类的</a:t>
            </a:r>
            <a:r>
              <a:rPr lang="en-US" altLang="zh-CN" dirty="0"/>
              <a:t>run()</a:t>
            </a:r>
            <a:r>
              <a:rPr lang="zh-CN" altLang="en-US" dirty="0"/>
              <a:t>函数，把业务逻辑放入其中，通过调用线程对象的</a:t>
            </a:r>
            <a:r>
              <a:rPr lang="en-US" altLang="zh-CN" dirty="0"/>
              <a:t>start()</a:t>
            </a:r>
            <a:r>
              <a:rPr lang="zh-CN" altLang="en-US" dirty="0"/>
              <a:t>方法启动线程。通过调用线程对象的</a:t>
            </a:r>
            <a:r>
              <a:rPr lang="en-US" altLang="zh-CN" dirty="0"/>
              <a:t>join()</a:t>
            </a:r>
            <a:r>
              <a:rPr lang="zh-CN" altLang="en-US" dirty="0"/>
              <a:t>函数，等待该线程完成，在继续下面的操作。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在本例中，主线程</a:t>
            </a:r>
            <a:r>
              <a:rPr lang="en-US" altLang="zh-CN" dirty="0"/>
              <a:t>MainThread</a:t>
            </a:r>
            <a:r>
              <a:rPr lang="zh-CN" altLang="en-US" dirty="0"/>
              <a:t>等待子线程</a:t>
            </a:r>
            <a:r>
              <a:rPr lang="en-US" altLang="zh-CN" dirty="0"/>
              <a:t>thread1</a:t>
            </a:r>
            <a:r>
              <a:rPr lang="zh-CN" altLang="en-US" dirty="0"/>
              <a:t>和</a:t>
            </a:r>
            <a:r>
              <a:rPr lang="en-US" altLang="zh-CN" dirty="0"/>
              <a:t>thread2</a:t>
            </a:r>
            <a:r>
              <a:rPr lang="zh-CN" altLang="en-US" dirty="0"/>
              <a:t>线程运行结束后才输出” </a:t>
            </a:r>
            <a:r>
              <a:rPr lang="en-US" altLang="zh-CN" dirty="0"/>
              <a:t>MainThread </a:t>
            </a:r>
            <a:r>
              <a:rPr lang="zh-CN" altLang="en-US" dirty="0"/>
              <a:t>线程结束”。如果子线程</a:t>
            </a:r>
            <a:r>
              <a:rPr lang="en-US" altLang="zh-CN" dirty="0"/>
              <a:t>thread1</a:t>
            </a:r>
            <a:r>
              <a:rPr lang="zh-CN" altLang="en-US" dirty="0"/>
              <a:t>和</a:t>
            </a:r>
            <a:r>
              <a:rPr lang="en-US" altLang="zh-CN" dirty="0"/>
              <a:t>thread2</a:t>
            </a:r>
            <a:r>
              <a:rPr lang="zh-CN" altLang="en-US" dirty="0"/>
              <a:t>不调用</a:t>
            </a:r>
            <a:r>
              <a:rPr lang="en-US" altLang="zh-CN" dirty="0"/>
              <a:t>join()</a:t>
            </a:r>
            <a:r>
              <a:rPr lang="zh-CN" altLang="en-US" dirty="0"/>
              <a:t>函数，那么主线程</a:t>
            </a:r>
            <a:r>
              <a:rPr lang="en-US" altLang="zh-CN" dirty="0"/>
              <a:t>MainThread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个子线程是并行执行任务的，</a:t>
            </a:r>
            <a:r>
              <a:rPr lang="en-US" altLang="zh-CN" dirty="0"/>
              <a:t>2</a:t>
            </a:r>
            <a:r>
              <a:rPr lang="zh-CN" altLang="en-US" dirty="0"/>
              <a:t>个子线程加上</a:t>
            </a:r>
            <a:r>
              <a:rPr lang="en-US" altLang="zh-CN" dirty="0"/>
              <a:t>join()</a:t>
            </a:r>
            <a:r>
              <a:rPr lang="zh-CN" altLang="en-US" dirty="0"/>
              <a:t>函数后，程序就变成顺序执行了。所以子线程用到</a:t>
            </a:r>
            <a:r>
              <a:rPr lang="en-US" altLang="zh-CN" dirty="0"/>
              <a:t>join()</a:t>
            </a:r>
            <a:r>
              <a:rPr lang="zh-CN" altLang="en-US" dirty="0"/>
              <a:t>的时候，通常都是主线程等到其他多个子线程执行完毕后再继续执行，其他的多个子线程并不需要互相等待。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35200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16923</TotalTime>
  <Words>1624</Words>
  <Application>Microsoft Office PowerPoint</Application>
  <PresentationFormat>宽屏</PresentationFormat>
  <Paragraphs>116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Century Gothic</vt:lpstr>
      <vt:lpstr>Wingdings 3</vt:lpstr>
      <vt:lpstr>离子</vt:lpstr>
      <vt:lpstr>python-多线程：调用thread模块中的start_new_thread()函数来产生新线程 </vt:lpstr>
      <vt:lpstr>python-多线程：调用thread模块中的start_new_thread()函数来产生新线程</vt:lpstr>
      <vt:lpstr>python-多线程：调用thread模块中的start_new_thread()函数来产生新线程</vt:lpstr>
      <vt:lpstr>Python线程5分钟完全解读</vt:lpstr>
      <vt:lpstr>线程模块</vt:lpstr>
      <vt:lpstr>Python中实现多线程有两种方式：函数式创建线程和创建线程类</vt:lpstr>
      <vt:lpstr>Python中实现多线程有两种方式：函数式创建线程和创建线程类</vt:lpstr>
      <vt:lpstr>Python中实现多线程有两种方式：函数式创建线程和创建线程类</vt:lpstr>
      <vt:lpstr>Python中实现多线程有两种方式：函数式创建线程和创建线程类</vt:lpstr>
      <vt:lpstr>守护线程</vt:lpstr>
      <vt:lpstr>守护线程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python-多线程：调用thread模块中的start_new_thread()函数来产生新线程</dc:title>
  <dc:creator>Pan, Peter</dc:creator>
  <cp:lastModifiedBy>King</cp:lastModifiedBy>
  <cp:revision>14</cp:revision>
  <dcterms:created xsi:type="dcterms:W3CDTF">2019-05-16T08:07:27Z</dcterms:created>
  <dcterms:modified xsi:type="dcterms:W3CDTF">2019-06-19T21:35:20Z</dcterms:modified>
</cp:coreProperties>
</file>