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86" r:id="rId4"/>
    <p:sldId id="258" r:id="rId5"/>
    <p:sldId id="282" r:id="rId6"/>
    <p:sldId id="260" r:id="rId7"/>
    <p:sldId id="288" r:id="rId8"/>
    <p:sldId id="287" r:id="rId9"/>
    <p:sldId id="283" r:id="rId10"/>
    <p:sldId id="284" r:id="rId11"/>
    <p:sldId id="285" r:id="rId12"/>
    <p:sldId id="280" r:id="rId13"/>
    <p:sldId id="268" r:id="rId14"/>
    <p:sldId id="274" r:id="rId15"/>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charset="0"/>
        <a:ea typeface="宋体" charset="0"/>
        <a:cs typeface="+mn-cs"/>
      </a:defRPr>
    </a:lvl1pPr>
    <a:lvl2pPr marL="457200" algn="l" rtl="0" eaLnBrk="0" fontAlgn="base" hangingPunct="0">
      <a:spcBef>
        <a:spcPct val="0"/>
      </a:spcBef>
      <a:spcAft>
        <a:spcPct val="0"/>
      </a:spcAft>
      <a:defRPr kern="1200">
        <a:solidFill>
          <a:schemeClr val="tx1"/>
        </a:solidFill>
        <a:latin typeface="Arial" charset="0"/>
        <a:ea typeface="宋体" charset="0"/>
        <a:cs typeface="+mn-cs"/>
      </a:defRPr>
    </a:lvl2pPr>
    <a:lvl3pPr marL="914400" algn="l" rtl="0" eaLnBrk="0" fontAlgn="base" hangingPunct="0">
      <a:spcBef>
        <a:spcPct val="0"/>
      </a:spcBef>
      <a:spcAft>
        <a:spcPct val="0"/>
      </a:spcAft>
      <a:defRPr kern="1200">
        <a:solidFill>
          <a:schemeClr val="tx1"/>
        </a:solidFill>
        <a:latin typeface="Arial" charset="0"/>
        <a:ea typeface="宋体" charset="0"/>
        <a:cs typeface="+mn-cs"/>
      </a:defRPr>
    </a:lvl3pPr>
    <a:lvl4pPr marL="1371600" algn="l" rtl="0" eaLnBrk="0" fontAlgn="base" hangingPunct="0">
      <a:spcBef>
        <a:spcPct val="0"/>
      </a:spcBef>
      <a:spcAft>
        <a:spcPct val="0"/>
      </a:spcAft>
      <a:defRPr kern="1200">
        <a:solidFill>
          <a:schemeClr val="tx1"/>
        </a:solidFill>
        <a:latin typeface="Arial" charset="0"/>
        <a:ea typeface="宋体" charset="0"/>
        <a:cs typeface="+mn-cs"/>
      </a:defRPr>
    </a:lvl4pPr>
    <a:lvl5pPr marL="1828800" algn="l" rtl="0" eaLnBrk="0" fontAlgn="base" hangingPunct="0">
      <a:spcBef>
        <a:spcPct val="0"/>
      </a:spcBef>
      <a:spcAft>
        <a:spcPct val="0"/>
      </a:spcAft>
      <a:defRPr kern="1200">
        <a:solidFill>
          <a:schemeClr val="tx1"/>
        </a:solidFill>
        <a:latin typeface="Arial" charset="0"/>
        <a:ea typeface="宋体" charset="0"/>
        <a:cs typeface="+mn-cs"/>
      </a:defRPr>
    </a:lvl5pPr>
    <a:lvl6pPr marL="2286000" algn="l" defTabSz="914400" rtl="0" eaLnBrk="1" latinLnBrk="0" hangingPunct="1">
      <a:defRPr kern="1200">
        <a:solidFill>
          <a:schemeClr val="tx1"/>
        </a:solidFill>
        <a:latin typeface="Arial" charset="0"/>
        <a:ea typeface="宋体" charset="0"/>
        <a:cs typeface="+mn-cs"/>
      </a:defRPr>
    </a:lvl6pPr>
    <a:lvl7pPr marL="2743200" algn="l" defTabSz="914400" rtl="0" eaLnBrk="1" latinLnBrk="0" hangingPunct="1">
      <a:defRPr kern="1200">
        <a:solidFill>
          <a:schemeClr val="tx1"/>
        </a:solidFill>
        <a:latin typeface="Arial" charset="0"/>
        <a:ea typeface="宋体" charset="0"/>
        <a:cs typeface="+mn-cs"/>
      </a:defRPr>
    </a:lvl7pPr>
    <a:lvl8pPr marL="3200400" algn="l" defTabSz="914400" rtl="0" eaLnBrk="1" latinLnBrk="0" hangingPunct="1">
      <a:defRPr kern="1200">
        <a:solidFill>
          <a:schemeClr val="tx1"/>
        </a:solidFill>
        <a:latin typeface="Arial" charset="0"/>
        <a:ea typeface="宋体" charset="0"/>
        <a:cs typeface="+mn-cs"/>
      </a:defRPr>
    </a:lvl8pPr>
    <a:lvl9pPr marL="3657600" algn="l" defTabSz="914400" rtl="0" eaLnBrk="1" latinLnBrk="0" hangingPunct="1">
      <a:defRPr kern="1200">
        <a:solidFill>
          <a:schemeClr val="tx1"/>
        </a:solidFill>
        <a:latin typeface="Arial" charset="0"/>
        <a:ea typeface="宋体" charset="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7"/>
  </p:normalViewPr>
  <p:slideViewPr>
    <p:cSldViewPr>
      <p:cViewPr varScale="1">
        <p:scale>
          <a:sx n="119" d="100"/>
          <a:sy n="119" d="100"/>
        </p:scale>
        <p:origin x="1440"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cs typeface="宋体"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defRPr>
            </a:lvl1pPr>
          </a:lstStyle>
          <a:p>
            <a:pPr>
              <a:defRPr/>
            </a:pPr>
            <a:fld id="{4FEDDCD1-B5B6-0246-8F55-34AD52C5F6D5}" type="datetimeFigureOut">
              <a:rPr lang="zh-CN" altLang="en-US"/>
              <a:pPr>
                <a:defRPr/>
              </a:pPr>
              <a:t>2022/3/14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cs typeface="宋体"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defRPr>
            </a:lvl1pPr>
          </a:lstStyle>
          <a:p>
            <a:pPr>
              <a:defRPr/>
            </a:pPr>
            <a:fld id="{9265E1D4-07B3-B149-9750-CBDBA9993E7E}" type="slidenum">
              <a:rPr lang="zh-CN" altLang="en-US"/>
              <a:pPr>
                <a:defRPr/>
              </a:pPr>
              <a:t>‹#›</a:t>
            </a:fld>
            <a:endParaRPr lang="zh-CN" altLang="en-US"/>
          </a:p>
        </p:txBody>
      </p:sp>
    </p:spTree>
    <p:extLst>
      <p:ext uri="{BB962C8B-B14F-4D97-AF65-F5344CB8AC3E}">
        <p14:creationId xmlns:p14="http://schemas.microsoft.com/office/powerpoint/2010/main" val="6178734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宋体" charset="0"/>
      </a:defRPr>
    </a:lvl1pPr>
    <a:lvl2pPr marL="457200" algn="l" rtl="0" eaLnBrk="0" fontAlgn="base" hangingPunct="0">
      <a:spcBef>
        <a:spcPct val="30000"/>
      </a:spcBef>
      <a:spcAft>
        <a:spcPct val="0"/>
      </a:spcAft>
      <a:defRPr sz="1200" kern="1200">
        <a:solidFill>
          <a:schemeClr val="tx1"/>
        </a:solidFill>
        <a:latin typeface="+mn-lt"/>
        <a:ea typeface="+mn-ea"/>
        <a:cs typeface="宋体" charset="0"/>
      </a:defRPr>
    </a:lvl2pPr>
    <a:lvl3pPr marL="914400" algn="l" rtl="0" eaLnBrk="0" fontAlgn="base" hangingPunct="0">
      <a:spcBef>
        <a:spcPct val="30000"/>
      </a:spcBef>
      <a:spcAft>
        <a:spcPct val="0"/>
      </a:spcAft>
      <a:defRPr sz="1200" kern="1200">
        <a:solidFill>
          <a:schemeClr val="tx1"/>
        </a:solidFill>
        <a:latin typeface="+mn-lt"/>
        <a:ea typeface="+mn-ea"/>
        <a:cs typeface="宋体" charset="0"/>
      </a:defRPr>
    </a:lvl3pPr>
    <a:lvl4pPr marL="1371600" algn="l" rtl="0" eaLnBrk="0" fontAlgn="base" hangingPunct="0">
      <a:spcBef>
        <a:spcPct val="30000"/>
      </a:spcBef>
      <a:spcAft>
        <a:spcPct val="0"/>
      </a:spcAft>
      <a:defRPr sz="1200" kern="1200">
        <a:solidFill>
          <a:schemeClr val="tx1"/>
        </a:solidFill>
        <a:latin typeface="+mn-lt"/>
        <a:ea typeface="+mn-ea"/>
        <a:cs typeface="宋体" charset="0"/>
      </a:defRPr>
    </a:lvl4pPr>
    <a:lvl5pPr marL="1828800" algn="l" rtl="0" eaLnBrk="0" fontAlgn="base" hangingPunct="0">
      <a:spcBef>
        <a:spcPct val="30000"/>
      </a:spcBef>
      <a:spcAft>
        <a:spcPct val="0"/>
      </a:spcAft>
      <a:defRPr sz="1200" kern="1200">
        <a:solidFill>
          <a:schemeClr val="tx1"/>
        </a:solidFill>
        <a:latin typeface="+mn-lt"/>
        <a:ea typeface="+mn-ea"/>
        <a:cs typeface="宋体"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5362"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zh-CN" altLang="en-US"/>
          </a:p>
        </p:txBody>
      </p:sp>
      <p:sp>
        <p:nvSpPr>
          <p:cNvPr id="15363"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宋体" charset="0"/>
              </a:defRPr>
            </a:lvl1pPr>
            <a:lvl2pPr marL="742950" indent="-285750">
              <a:spcBef>
                <a:spcPct val="30000"/>
              </a:spcBef>
              <a:defRPr sz="1200">
                <a:solidFill>
                  <a:schemeClr val="tx1"/>
                </a:solidFill>
                <a:latin typeface="Calibri" charset="0"/>
                <a:ea typeface="宋体" charset="0"/>
              </a:defRPr>
            </a:lvl2pPr>
            <a:lvl3pPr marL="1143000" indent="-228600">
              <a:spcBef>
                <a:spcPct val="30000"/>
              </a:spcBef>
              <a:defRPr sz="1200">
                <a:solidFill>
                  <a:schemeClr val="tx1"/>
                </a:solidFill>
                <a:latin typeface="Calibri" charset="0"/>
                <a:ea typeface="宋体" charset="0"/>
              </a:defRPr>
            </a:lvl3pPr>
            <a:lvl4pPr marL="1600200" indent="-228600">
              <a:spcBef>
                <a:spcPct val="30000"/>
              </a:spcBef>
              <a:defRPr sz="1200">
                <a:solidFill>
                  <a:schemeClr val="tx1"/>
                </a:solidFill>
                <a:latin typeface="Calibri" charset="0"/>
                <a:ea typeface="宋体" charset="0"/>
              </a:defRPr>
            </a:lvl4pPr>
            <a:lvl5pPr marL="2057400" indent="-228600">
              <a:spcBef>
                <a:spcPct val="30000"/>
              </a:spcBef>
              <a:defRPr sz="1200">
                <a:solidFill>
                  <a:schemeClr val="tx1"/>
                </a:solidFill>
                <a:latin typeface="Calibri" charset="0"/>
                <a:ea typeface="宋体" charset="0"/>
              </a:defRPr>
            </a:lvl5pPr>
            <a:lvl6pPr marL="2514600" indent="-228600" eaLnBrk="0" fontAlgn="base" hangingPunct="0">
              <a:spcBef>
                <a:spcPct val="30000"/>
              </a:spcBef>
              <a:spcAft>
                <a:spcPct val="0"/>
              </a:spcAft>
              <a:defRPr sz="1200">
                <a:solidFill>
                  <a:schemeClr val="tx1"/>
                </a:solidFill>
                <a:latin typeface="Calibri" charset="0"/>
                <a:ea typeface="宋体" charset="0"/>
              </a:defRPr>
            </a:lvl6pPr>
            <a:lvl7pPr marL="2971800" indent="-228600" eaLnBrk="0" fontAlgn="base" hangingPunct="0">
              <a:spcBef>
                <a:spcPct val="30000"/>
              </a:spcBef>
              <a:spcAft>
                <a:spcPct val="0"/>
              </a:spcAft>
              <a:defRPr sz="1200">
                <a:solidFill>
                  <a:schemeClr val="tx1"/>
                </a:solidFill>
                <a:latin typeface="Calibri" charset="0"/>
                <a:ea typeface="宋体" charset="0"/>
              </a:defRPr>
            </a:lvl7pPr>
            <a:lvl8pPr marL="3429000" indent="-228600" eaLnBrk="0" fontAlgn="base" hangingPunct="0">
              <a:spcBef>
                <a:spcPct val="30000"/>
              </a:spcBef>
              <a:spcAft>
                <a:spcPct val="0"/>
              </a:spcAft>
              <a:defRPr sz="1200">
                <a:solidFill>
                  <a:schemeClr val="tx1"/>
                </a:solidFill>
                <a:latin typeface="Calibri" charset="0"/>
                <a:ea typeface="宋体" charset="0"/>
              </a:defRPr>
            </a:lvl8pPr>
            <a:lvl9pPr marL="3886200" indent="-228600" eaLnBrk="0" fontAlgn="base" hangingPunct="0">
              <a:spcBef>
                <a:spcPct val="30000"/>
              </a:spcBef>
              <a:spcAft>
                <a:spcPct val="0"/>
              </a:spcAft>
              <a:defRPr sz="1200">
                <a:solidFill>
                  <a:schemeClr val="tx1"/>
                </a:solidFill>
                <a:latin typeface="Calibri" charset="0"/>
                <a:ea typeface="宋体" charset="0"/>
              </a:defRPr>
            </a:lvl9pPr>
          </a:lstStyle>
          <a:p>
            <a:pPr>
              <a:spcBef>
                <a:spcPct val="0"/>
              </a:spcBef>
            </a:pPr>
            <a:fld id="{C222264F-E464-3644-B105-55B978697428}" type="slidenum">
              <a:rPr lang="zh-CN" altLang="en-US"/>
              <a:pPr>
                <a:spcBef>
                  <a:spcPct val="0"/>
                </a:spcBef>
              </a:pPr>
              <a:t>1</a:t>
            </a:fld>
            <a:endParaRPr lang="zh-CN" altLang="en-US"/>
          </a:p>
        </p:txBody>
      </p:sp>
    </p:spTree>
    <p:extLst>
      <p:ext uri="{BB962C8B-B14F-4D97-AF65-F5344CB8AC3E}">
        <p14:creationId xmlns:p14="http://schemas.microsoft.com/office/powerpoint/2010/main" val="15156072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3554"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zh-CN" altLang="en-US"/>
          </a:p>
        </p:txBody>
      </p:sp>
      <p:sp>
        <p:nvSpPr>
          <p:cNvPr id="23555"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宋体" charset="0"/>
              </a:defRPr>
            </a:lvl1pPr>
            <a:lvl2pPr marL="742950" indent="-285750">
              <a:spcBef>
                <a:spcPct val="30000"/>
              </a:spcBef>
              <a:defRPr sz="1200">
                <a:solidFill>
                  <a:schemeClr val="tx1"/>
                </a:solidFill>
                <a:latin typeface="Calibri" charset="0"/>
                <a:ea typeface="宋体" charset="0"/>
              </a:defRPr>
            </a:lvl2pPr>
            <a:lvl3pPr marL="1143000" indent="-228600">
              <a:spcBef>
                <a:spcPct val="30000"/>
              </a:spcBef>
              <a:defRPr sz="1200">
                <a:solidFill>
                  <a:schemeClr val="tx1"/>
                </a:solidFill>
                <a:latin typeface="Calibri" charset="0"/>
                <a:ea typeface="宋体" charset="0"/>
              </a:defRPr>
            </a:lvl3pPr>
            <a:lvl4pPr marL="1600200" indent="-228600">
              <a:spcBef>
                <a:spcPct val="30000"/>
              </a:spcBef>
              <a:defRPr sz="1200">
                <a:solidFill>
                  <a:schemeClr val="tx1"/>
                </a:solidFill>
                <a:latin typeface="Calibri" charset="0"/>
                <a:ea typeface="宋体" charset="0"/>
              </a:defRPr>
            </a:lvl4pPr>
            <a:lvl5pPr marL="2057400" indent="-228600">
              <a:spcBef>
                <a:spcPct val="30000"/>
              </a:spcBef>
              <a:defRPr sz="1200">
                <a:solidFill>
                  <a:schemeClr val="tx1"/>
                </a:solidFill>
                <a:latin typeface="Calibri" charset="0"/>
                <a:ea typeface="宋体" charset="0"/>
              </a:defRPr>
            </a:lvl5pPr>
            <a:lvl6pPr marL="2514600" indent="-228600" eaLnBrk="0" fontAlgn="base" hangingPunct="0">
              <a:spcBef>
                <a:spcPct val="30000"/>
              </a:spcBef>
              <a:spcAft>
                <a:spcPct val="0"/>
              </a:spcAft>
              <a:defRPr sz="1200">
                <a:solidFill>
                  <a:schemeClr val="tx1"/>
                </a:solidFill>
                <a:latin typeface="Calibri" charset="0"/>
                <a:ea typeface="宋体" charset="0"/>
              </a:defRPr>
            </a:lvl6pPr>
            <a:lvl7pPr marL="2971800" indent="-228600" eaLnBrk="0" fontAlgn="base" hangingPunct="0">
              <a:spcBef>
                <a:spcPct val="30000"/>
              </a:spcBef>
              <a:spcAft>
                <a:spcPct val="0"/>
              </a:spcAft>
              <a:defRPr sz="1200">
                <a:solidFill>
                  <a:schemeClr val="tx1"/>
                </a:solidFill>
                <a:latin typeface="Calibri" charset="0"/>
                <a:ea typeface="宋体" charset="0"/>
              </a:defRPr>
            </a:lvl7pPr>
            <a:lvl8pPr marL="3429000" indent="-228600" eaLnBrk="0" fontAlgn="base" hangingPunct="0">
              <a:spcBef>
                <a:spcPct val="30000"/>
              </a:spcBef>
              <a:spcAft>
                <a:spcPct val="0"/>
              </a:spcAft>
              <a:defRPr sz="1200">
                <a:solidFill>
                  <a:schemeClr val="tx1"/>
                </a:solidFill>
                <a:latin typeface="Calibri" charset="0"/>
                <a:ea typeface="宋体" charset="0"/>
              </a:defRPr>
            </a:lvl8pPr>
            <a:lvl9pPr marL="3886200" indent="-228600" eaLnBrk="0" fontAlgn="base" hangingPunct="0">
              <a:spcBef>
                <a:spcPct val="30000"/>
              </a:spcBef>
              <a:spcAft>
                <a:spcPct val="0"/>
              </a:spcAft>
              <a:defRPr sz="1200">
                <a:solidFill>
                  <a:schemeClr val="tx1"/>
                </a:solidFill>
                <a:latin typeface="Calibri" charset="0"/>
                <a:ea typeface="宋体" charset="0"/>
              </a:defRPr>
            </a:lvl9pPr>
          </a:lstStyle>
          <a:p>
            <a:pPr>
              <a:spcBef>
                <a:spcPct val="0"/>
              </a:spcBef>
            </a:pPr>
            <a:fld id="{A467F694-E697-2948-94B6-0F80D08AFDE6}" type="slidenum">
              <a:rPr lang="zh-CN" altLang="en-US"/>
              <a:pPr>
                <a:spcBef>
                  <a:spcPct val="0"/>
                </a:spcBef>
              </a:pPr>
              <a:t>10</a:t>
            </a:fld>
            <a:endParaRPr lang="zh-CN" altLang="en-US"/>
          </a:p>
        </p:txBody>
      </p:sp>
    </p:spTree>
    <p:extLst>
      <p:ext uri="{BB962C8B-B14F-4D97-AF65-F5344CB8AC3E}">
        <p14:creationId xmlns:p14="http://schemas.microsoft.com/office/powerpoint/2010/main" val="9271392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3554"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zh-CN" altLang="en-US"/>
          </a:p>
        </p:txBody>
      </p:sp>
      <p:sp>
        <p:nvSpPr>
          <p:cNvPr id="23555"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宋体" charset="0"/>
              </a:defRPr>
            </a:lvl1pPr>
            <a:lvl2pPr marL="742950" indent="-285750">
              <a:spcBef>
                <a:spcPct val="30000"/>
              </a:spcBef>
              <a:defRPr sz="1200">
                <a:solidFill>
                  <a:schemeClr val="tx1"/>
                </a:solidFill>
                <a:latin typeface="Calibri" charset="0"/>
                <a:ea typeface="宋体" charset="0"/>
              </a:defRPr>
            </a:lvl2pPr>
            <a:lvl3pPr marL="1143000" indent="-228600">
              <a:spcBef>
                <a:spcPct val="30000"/>
              </a:spcBef>
              <a:defRPr sz="1200">
                <a:solidFill>
                  <a:schemeClr val="tx1"/>
                </a:solidFill>
                <a:latin typeface="Calibri" charset="0"/>
                <a:ea typeface="宋体" charset="0"/>
              </a:defRPr>
            </a:lvl3pPr>
            <a:lvl4pPr marL="1600200" indent="-228600">
              <a:spcBef>
                <a:spcPct val="30000"/>
              </a:spcBef>
              <a:defRPr sz="1200">
                <a:solidFill>
                  <a:schemeClr val="tx1"/>
                </a:solidFill>
                <a:latin typeface="Calibri" charset="0"/>
                <a:ea typeface="宋体" charset="0"/>
              </a:defRPr>
            </a:lvl4pPr>
            <a:lvl5pPr marL="2057400" indent="-228600">
              <a:spcBef>
                <a:spcPct val="30000"/>
              </a:spcBef>
              <a:defRPr sz="1200">
                <a:solidFill>
                  <a:schemeClr val="tx1"/>
                </a:solidFill>
                <a:latin typeface="Calibri" charset="0"/>
                <a:ea typeface="宋体" charset="0"/>
              </a:defRPr>
            </a:lvl5pPr>
            <a:lvl6pPr marL="2514600" indent="-228600" eaLnBrk="0" fontAlgn="base" hangingPunct="0">
              <a:spcBef>
                <a:spcPct val="30000"/>
              </a:spcBef>
              <a:spcAft>
                <a:spcPct val="0"/>
              </a:spcAft>
              <a:defRPr sz="1200">
                <a:solidFill>
                  <a:schemeClr val="tx1"/>
                </a:solidFill>
                <a:latin typeface="Calibri" charset="0"/>
                <a:ea typeface="宋体" charset="0"/>
              </a:defRPr>
            </a:lvl6pPr>
            <a:lvl7pPr marL="2971800" indent="-228600" eaLnBrk="0" fontAlgn="base" hangingPunct="0">
              <a:spcBef>
                <a:spcPct val="30000"/>
              </a:spcBef>
              <a:spcAft>
                <a:spcPct val="0"/>
              </a:spcAft>
              <a:defRPr sz="1200">
                <a:solidFill>
                  <a:schemeClr val="tx1"/>
                </a:solidFill>
                <a:latin typeface="Calibri" charset="0"/>
                <a:ea typeface="宋体" charset="0"/>
              </a:defRPr>
            </a:lvl7pPr>
            <a:lvl8pPr marL="3429000" indent="-228600" eaLnBrk="0" fontAlgn="base" hangingPunct="0">
              <a:spcBef>
                <a:spcPct val="30000"/>
              </a:spcBef>
              <a:spcAft>
                <a:spcPct val="0"/>
              </a:spcAft>
              <a:defRPr sz="1200">
                <a:solidFill>
                  <a:schemeClr val="tx1"/>
                </a:solidFill>
                <a:latin typeface="Calibri" charset="0"/>
                <a:ea typeface="宋体" charset="0"/>
              </a:defRPr>
            </a:lvl8pPr>
            <a:lvl9pPr marL="3886200" indent="-228600" eaLnBrk="0" fontAlgn="base" hangingPunct="0">
              <a:spcBef>
                <a:spcPct val="30000"/>
              </a:spcBef>
              <a:spcAft>
                <a:spcPct val="0"/>
              </a:spcAft>
              <a:defRPr sz="1200">
                <a:solidFill>
                  <a:schemeClr val="tx1"/>
                </a:solidFill>
                <a:latin typeface="Calibri" charset="0"/>
                <a:ea typeface="宋体" charset="0"/>
              </a:defRPr>
            </a:lvl9pPr>
          </a:lstStyle>
          <a:p>
            <a:pPr>
              <a:spcBef>
                <a:spcPct val="0"/>
              </a:spcBef>
            </a:pPr>
            <a:fld id="{A467F694-E697-2948-94B6-0F80D08AFDE6}" type="slidenum">
              <a:rPr lang="zh-CN" altLang="en-US"/>
              <a:pPr>
                <a:spcBef>
                  <a:spcPct val="0"/>
                </a:spcBef>
              </a:pPr>
              <a:t>11</a:t>
            </a:fld>
            <a:endParaRPr lang="zh-CN" altLang="en-US"/>
          </a:p>
        </p:txBody>
      </p:sp>
    </p:spTree>
    <p:extLst>
      <p:ext uri="{BB962C8B-B14F-4D97-AF65-F5344CB8AC3E}">
        <p14:creationId xmlns:p14="http://schemas.microsoft.com/office/powerpoint/2010/main" val="34115740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1986"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zh-CN" altLang="en-US"/>
          </a:p>
        </p:txBody>
      </p:sp>
      <p:sp>
        <p:nvSpPr>
          <p:cNvPr id="41987"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宋体" charset="0"/>
              </a:defRPr>
            </a:lvl1pPr>
            <a:lvl2pPr marL="742950" indent="-285750">
              <a:spcBef>
                <a:spcPct val="30000"/>
              </a:spcBef>
              <a:defRPr sz="1200">
                <a:solidFill>
                  <a:schemeClr val="tx1"/>
                </a:solidFill>
                <a:latin typeface="Calibri" charset="0"/>
                <a:ea typeface="宋体" charset="0"/>
              </a:defRPr>
            </a:lvl2pPr>
            <a:lvl3pPr marL="1143000" indent="-228600">
              <a:spcBef>
                <a:spcPct val="30000"/>
              </a:spcBef>
              <a:defRPr sz="1200">
                <a:solidFill>
                  <a:schemeClr val="tx1"/>
                </a:solidFill>
                <a:latin typeface="Calibri" charset="0"/>
                <a:ea typeface="宋体" charset="0"/>
              </a:defRPr>
            </a:lvl3pPr>
            <a:lvl4pPr marL="1600200" indent="-228600">
              <a:spcBef>
                <a:spcPct val="30000"/>
              </a:spcBef>
              <a:defRPr sz="1200">
                <a:solidFill>
                  <a:schemeClr val="tx1"/>
                </a:solidFill>
                <a:latin typeface="Calibri" charset="0"/>
                <a:ea typeface="宋体" charset="0"/>
              </a:defRPr>
            </a:lvl4pPr>
            <a:lvl5pPr marL="2057400" indent="-228600">
              <a:spcBef>
                <a:spcPct val="30000"/>
              </a:spcBef>
              <a:defRPr sz="1200">
                <a:solidFill>
                  <a:schemeClr val="tx1"/>
                </a:solidFill>
                <a:latin typeface="Calibri" charset="0"/>
                <a:ea typeface="宋体" charset="0"/>
              </a:defRPr>
            </a:lvl5pPr>
            <a:lvl6pPr marL="2514600" indent="-228600" eaLnBrk="0" fontAlgn="base" hangingPunct="0">
              <a:spcBef>
                <a:spcPct val="30000"/>
              </a:spcBef>
              <a:spcAft>
                <a:spcPct val="0"/>
              </a:spcAft>
              <a:defRPr sz="1200">
                <a:solidFill>
                  <a:schemeClr val="tx1"/>
                </a:solidFill>
                <a:latin typeface="Calibri" charset="0"/>
                <a:ea typeface="宋体" charset="0"/>
              </a:defRPr>
            </a:lvl6pPr>
            <a:lvl7pPr marL="2971800" indent="-228600" eaLnBrk="0" fontAlgn="base" hangingPunct="0">
              <a:spcBef>
                <a:spcPct val="30000"/>
              </a:spcBef>
              <a:spcAft>
                <a:spcPct val="0"/>
              </a:spcAft>
              <a:defRPr sz="1200">
                <a:solidFill>
                  <a:schemeClr val="tx1"/>
                </a:solidFill>
                <a:latin typeface="Calibri" charset="0"/>
                <a:ea typeface="宋体" charset="0"/>
              </a:defRPr>
            </a:lvl7pPr>
            <a:lvl8pPr marL="3429000" indent="-228600" eaLnBrk="0" fontAlgn="base" hangingPunct="0">
              <a:spcBef>
                <a:spcPct val="30000"/>
              </a:spcBef>
              <a:spcAft>
                <a:spcPct val="0"/>
              </a:spcAft>
              <a:defRPr sz="1200">
                <a:solidFill>
                  <a:schemeClr val="tx1"/>
                </a:solidFill>
                <a:latin typeface="Calibri" charset="0"/>
                <a:ea typeface="宋体" charset="0"/>
              </a:defRPr>
            </a:lvl8pPr>
            <a:lvl9pPr marL="3886200" indent="-228600" eaLnBrk="0" fontAlgn="base" hangingPunct="0">
              <a:spcBef>
                <a:spcPct val="30000"/>
              </a:spcBef>
              <a:spcAft>
                <a:spcPct val="0"/>
              </a:spcAft>
              <a:defRPr sz="1200">
                <a:solidFill>
                  <a:schemeClr val="tx1"/>
                </a:solidFill>
                <a:latin typeface="Calibri" charset="0"/>
                <a:ea typeface="宋体" charset="0"/>
              </a:defRPr>
            </a:lvl9pPr>
          </a:lstStyle>
          <a:p>
            <a:pPr>
              <a:spcBef>
                <a:spcPct val="0"/>
              </a:spcBef>
            </a:pPr>
            <a:fld id="{732C5FBA-78B8-3043-A17F-EFA00FF6BC39}" type="slidenum">
              <a:rPr lang="zh-CN" altLang="en-US"/>
              <a:pPr>
                <a:spcBef>
                  <a:spcPct val="0"/>
                </a:spcBef>
              </a:pPr>
              <a:t>12</a:t>
            </a:fld>
            <a:endParaRPr lang="zh-CN" altLang="en-US"/>
          </a:p>
        </p:txBody>
      </p:sp>
    </p:spTree>
    <p:extLst>
      <p:ext uri="{BB962C8B-B14F-4D97-AF65-F5344CB8AC3E}">
        <p14:creationId xmlns:p14="http://schemas.microsoft.com/office/powerpoint/2010/main" val="17509584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1986"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zh-CN" altLang="en-US"/>
          </a:p>
        </p:txBody>
      </p:sp>
      <p:sp>
        <p:nvSpPr>
          <p:cNvPr id="41987"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宋体" charset="0"/>
              </a:defRPr>
            </a:lvl1pPr>
            <a:lvl2pPr marL="742950" indent="-285750">
              <a:spcBef>
                <a:spcPct val="30000"/>
              </a:spcBef>
              <a:defRPr sz="1200">
                <a:solidFill>
                  <a:schemeClr val="tx1"/>
                </a:solidFill>
                <a:latin typeface="Calibri" charset="0"/>
                <a:ea typeface="宋体" charset="0"/>
              </a:defRPr>
            </a:lvl2pPr>
            <a:lvl3pPr marL="1143000" indent="-228600">
              <a:spcBef>
                <a:spcPct val="30000"/>
              </a:spcBef>
              <a:defRPr sz="1200">
                <a:solidFill>
                  <a:schemeClr val="tx1"/>
                </a:solidFill>
                <a:latin typeface="Calibri" charset="0"/>
                <a:ea typeface="宋体" charset="0"/>
              </a:defRPr>
            </a:lvl3pPr>
            <a:lvl4pPr marL="1600200" indent="-228600">
              <a:spcBef>
                <a:spcPct val="30000"/>
              </a:spcBef>
              <a:defRPr sz="1200">
                <a:solidFill>
                  <a:schemeClr val="tx1"/>
                </a:solidFill>
                <a:latin typeface="Calibri" charset="0"/>
                <a:ea typeface="宋体" charset="0"/>
              </a:defRPr>
            </a:lvl4pPr>
            <a:lvl5pPr marL="2057400" indent="-228600">
              <a:spcBef>
                <a:spcPct val="30000"/>
              </a:spcBef>
              <a:defRPr sz="1200">
                <a:solidFill>
                  <a:schemeClr val="tx1"/>
                </a:solidFill>
                <a:latin typeface="Calibri" charset="0"/>
                <a:ea typeface="宋体" charset="0"/>
              </a:defRPr>
            </a:lvl5pPr>
            <a:lvl6pPr marL="2514600" indent="-228600" eaLnBrk="0" fontAlgn="base" hangingPunct="0">
              <a:spcBef>
                <a:spcPct val="30000"/>
              </a:spcBef>
              <a:spcAft>
                <a:spcPct val="0"/>
              </a:spcAft>
              <a:defRPr sz="1200">
                <a:solidFill>
                  <a:schemeClr val="tx1"/>
                </a:solidFill>
                <a:latin typeface="Calibri" charset="0"/>
                <a:ea typeface="宋体" charset="0"/>
              </a:defRPr>
            </a:lvl6pPr>
            <a:lvl7pPr marL="2971800" indent="-228600" eaLnBrk="0" fontAlgn="base" hangingPunct="0">
              <a:spcBef>
                <a:spcPct val="30000"/>
              </a:spcBef>
              <a:spcAft>
                <a:spcPct val="0"/>
              </a:spcAft>
              <a:defRPr sz="1200">
                <a:solidFill>
                  <a:schemeClr val="tx1"/>
                </a:solidFill>
                <a:latin typeface="Calibri" charset="0"/>
                <a:ea typeface="宋体" charset="0"/>
              </a:defRPr>
            </a:lvl7pPr>
            <a:lvl8pPr marL="3429000" indent="-228600" eaLnBrk="0" fontAlgn="base" hangingPunct="0">
              <a:spcBef>
                <a:spcPct val="30000"/>
              </a:spcBef>
              <a:spcAft>
                <a:spcPct val="0"/>
              </a:spcAft>
              <a:defRPr sz="1200">
                <a:solidFill>
                  <a:schemeClr val="tx1"/>
                </a:solidFill>
                <a:latin typeface="Calibri" charset="0"/>
                <a:ea typeface="宋体" charset="0"/>
              </a:defRPr>
            </a:lvl8pPr>
            <a:lvl9pPr marL="3886200" indent="-228600" eaLnBrk="0" fontAlgn="base" hangingPunct="0">
              <a:spcBef>
                <a:spcPct val="30000"/>
              </a:spcBef>
              <a:spcAft>
                <a:spcPct val="0"/>
              </a:spcAft>
              <a:defRPr sz="1200">
                <a:solidFill>
                  <a:schemeClr val="tx1"/>
                </a:solidFill>
                <a:latin typeface="Calibri" charset="0"/>
                <a:ea typeface="宋体" charset="0"/>
              </a:defRPr>
            </a:lvl9pPr>
          </a:lstStyle>
          <a:p>
            <a:pPr>
              <a:spcBef>
                <a:spcPct val="0"/>
              </a:spcBef>
            </a:pPr>
            <a:fld id="{732C5FBA-78B8-3043-A17F-EFA00FF6BC39}" type="slidenum">
              <a:rPr lang="zh-CN" altLang="en-US"/>
              <a:pPr>
                <a:spcBef>
                  <a:spcPct val="0"/>
                </a:spcBef>
              </a:pPr>
              <a:t>13</a:t>
            </a:fld>
            <a:endParaRPr lang="zh-CN" altLang="en-US"/>
          </a:p>
        </p:txBody>
      </p:sp>
    </p:spTree>
    <p:extLst>
      <p:ext uri="{BB962C8B-B14F-4D97-AF65-F5344CB8AC3E}">
        <p14:creationId xmlns:p14="http://schemas.microsoft.com/office/powerpoint/2010/main" val="12261287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4034"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zh-CN" altLang="en-US"/>
          </a:p>
        </p:txBody>
      </p:sp>
      <p:sp>
        <p:nvSpPr>
          <p:cNvPr id="44035"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宋体" charset="0"/>
              </a:defRPr>
            </a:lvl1pPr>
            <a:lvl2pPr marL="742950" indent="-285750">
              <a:spcBef>
                <a:spcPct val="30000"/>
              </a:spcBef>
              <a:defRPr sz="1200">
                <a:solidFill>
                  <a:schemeClr val="tx1"/>
                </a:solidFill>
                <a:latin typeface="Calibri" charset="0"/>
                <a:ea typeface="宋体" charset="0"/>
              </a:defRPr>
            </a:lvl2pPr>
            <a:lvl3pPr marL="1143000" indent="-228600">
              <a:spcBef>
                <a:spcPct val="30000"/>
              </a:spcBef>
              <a:defRPr sz="1200">
                <a:solidFill>
                  <a:schemeClr val="tx1"/>
                </a:solidFill>
                <a:latin typeface="Calibri" charset="0"/>
                <a:ea typeface="宋体" charset="0"/>
              </a:defRPr>
            </a:lvl3pPr>
            <a:lvl4pPr marL="1600200" indent="-228600">
              <a:spcBef>
                <a:spcPct val="30000"/>
              </a:spcBef>
              <a:defRPr sz="1200">
                <a:solidFill>
                  <a:schemeClr val="tx1"/>
                </a:solidFill>
                <a:latin typeface="Calibri" charset="0"/>
                <a:ea typeface="宋体" charset="0"/>
              </a:defRPr>
            </a:lvl4pPr>
            <a:lvl5pPr marL="2057400" indent="-228600">
              <a:spcBef>
                <a:spcPct val="30000"/>
              </a:spcBef>
              <a:defRPr sz="1200">
                <a:solidFill>
                  <a:schemeClr val="tx1"/>
                </a:solidFill>
                <a:latin typeface="Calibri" charset="0"/>
                <a:ea typeface="宋体" charset="0"/>
              </a:defRPr>
            </a:lvl5pPr>
            <a:lvl6pPr marL="2514600" indent="-228600" eaLnBrk="0" fontAlgn="base" hangingPunct="0">
              <a:spcBef>
                <a:spcPct val="30000"/>
              </a:spcBef>
              <a:spcAft>
                <a:spcPct val="0"/>
              </a:spcAft>
              <a:defRPr sz="1200">
                <a:solidFill>
                  <a:schemeClr val="tx1"/>
                </a:solidFill>
                <a:latin typeface="Calibri" charset="0"/>
                <a:ea typeface="宋体" charset="0"/>
              </a:defRPr>
            </a:lvl6pPr>
            <a:lvl7pPr marL="2971800" indent="-228600" eaLnBrk="0" fontAlgn="base" hangingPunct="0">
              <a:spcBef>
                <a:spcPct val="30000"/>
              </a:spcBef>
              <a:spcAft>
                <a:spcPct val="0"/>
              </a:spcAft>
              <a:defRPr sz="1200">
                <a:solidFill>
                  <a:schemeClr val="tx1"/>
                </a:solidFill>
                <a:latin typeface="Calibri" charset="0"/>
                <a:ea typeface="宋体" charset="0"/>
              </a:defRPr>
            </a:lvl7pPr>
            <a:lvl8pPr marL="3429000" indent="-228600" eaLnBrk="0" fontAlgn="base" hangingPunct="0">
              <a:spcBef>
                <a:spcPct val="30000"/>
              </a:spcBef>
              <a:spcAft>
                <a:spcPct val="0"/>
              </a:spcAft>
              <a:defRPr sz="1200">
                <a:solidFill>
                  <a:schemeClr val="tx1"/>
                </a:solidFill>
                <a:latin typeface="Calibri" charset="0"/>
                <a:ea typeface="宋体" charset="0"/>
              </a:defRPr>
            </a:lvl8pPr>
            <a:lvl9pPr marL="3886200" indent="-228600" eaLnBrk="0" fontAlgn="base" hangingPunct="0">
              <a:spcBef>
                <a:spcPct val="30000"/>
              </a:spcBef>
              <a:spcAft>
                <a:spcPct val="0"/>
              </a:spcAft>
              <a:defRPr sz="1200">
                <a:solidFill>
                  <a:schemeClr val="tx1"/>
                </a:solidFill>
                <a:latin typeface="Calibri" charset="0"/>
                <a:ea typeface="宋体" charset="0"/>
              </a:defRPr>
            </a:lvl9pPr>
          </a:lstStyle>
          <a:p>
            <a:pPr>
              <a:spcBef>
                <a:spcPct val="0"/>
              </a:spcBef>
            </a:pPr>
            <a:fld id="{35F23A7D-243A-7642-93DF-FB4AAD39A140}" type="slidenum">
              <a:rPr lang="zh-CN" altLang="en-US"/>
              <a:pPr>
                <a:spcBef>
                  <a:spcPct val="0"/>
                </a:spcBef>
              </a:pPr>
              <a:t>14</a:t>
            </a:fld>
            <a:endParaRPr lang="zh-CN" altLang="en-US"/>
          </a:p>
        </p:txBody>
      </p:sp>
    </p:spTree>
    <p:extLst>
      <p:ext uri="{BB962C8B-B14F-4D97-AF65-F5344CB8AC3E}">
        <p14:creationId xmlns:p14="http://schemas.microsoft.com/office/powerpoint/2010/main" val="292572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7410"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zh-CN" altLang="en-US"/>
          </a:p>
        </p:txBody>
      </p:sp>
      <p:sp>
        <p:nvSpPr>
          <p:cNvPr id="17411"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宋体" charset="0"/>
              </a:defRPr>
            </a:lvl1pPr>
            <a:lvl2pPr marL="742950" indent="-285750">
              <a:spcBef>
                <a:spcPct val="30000"/>
              </a:spcBef>
              <a:defRPr sz="1200">
                <a:solidFill>
                  <a:schemeClr val="tx1"/>
                </a:solidFill>
                <a:latin typeface="Calibri" charset="0"/>
                <a:ea typeface="宋体" charset="0"/>
              </a:defRPr>
            </a:lvl2pPr>
            <a:lvl3pPr marL="1143000" indent="-228600">
              <a:spcBef>
                <a:spcPct val="30000"/>
              </a:spcBef>
              <a:defRPr sz="1200">
                <a:solidFill>
                  <a:schemeClr val="tx1"/>
                </a:solidFill>
                <a:latin typeface="Calibri" charset="0"/>
                <a:ea typeface="宋体" charset="0"/>
              </a:defRPr>
            </a:lvl3pPr>
            <a:lvl4pPr marL="1600200" indent="-228600">
              <a:spcBef>
                <a:spcPct val="30000"/>
              </a:spcBef>
              <a:defRPr sz="1200">
                <a:solidFill>
                  <a:schemeClr val="tx1"/>
                </a:solidFill>
                <a:latin typeface="Calibri" charset="0"/>
                <a:ea typeface="宋体" charset="0"/>
              </a:defRPr>
            </a:lvl4pPr>
            <a:lvl5pPr marL="2057400" indent="-228600">
              <a:spcBef>
                <a:spcPct val="30000"/>
              </a:spcBef>
              <a:defRPr sz="1200">
                <a:solidFill>
                  <a:schemeClr val="tx1"/>
                </a:solidFill>
                <a:latin typeface="Calibri" charset="0"/>
                <a:ea typeface="宋体" charset="0"/>
              </a:defRPr>
            </a:lvl5pPr>
            <a:lvl6pPr marL="2514600" indent="-228600" eaLnBrk="0" fontAlgn="base" hangingPunct="0">
              <a:spcBef>
                <a:spcPct val="30000"/>
              </a:spcBef>
              <a:spcAft>
                <a:spcPct val="0"/>
              </a:spcAft>
              <a:defRPr sz="1200">
                <a:solidFill>
                  <a:schemeClr val="tx1"/>
                </a:solidFill>
                <a:latin typeface="Calibri" charset="0"/>
                <a:ea typeface="宋体" charset="0"/>
              </a:defRPr>
            </a:lvl6pPr>
            <a:lvl7pPr marL="2971800" indent="-228600" eaLnBrk="0" fontAlgn="base" hangingPunct="0">
              <a:spcBef>
                <a:spcPct val="30000"/>
              </a:spcBef>
              <a:spcAft>
                <a:spcPct val="0"/>
              </a:spcAft>
              <a:defRPr sz="1200">
                <a:solidFill>
                  <a:schemeClr val="tx1"/>
                </a:solidFill>
                <a:latin typeface="Calibri" charset="0"/>
                <a:ea typeface="宋体" charset="0"/>
              </a:defRPr>
            </a:lvl7pPr>
            <a:lvl8pPr marL="3429000" indent="-228600" eaLnBrk="0" fontAlgn="base" hangingPunct="0">
              <a:spcBef>
                <a:spcPct val="30000"/>
              </a:spcBef>
              <a:spcAft>
                <a:spcPct val="0"/>
              </a:spcAft>
              <a:defRPr sz="1200">
                <a:solidFill>
                  <a:schemeClr val="tx1"/>
                </a:solidFill>
                <a:latin typeface="Calibri" charset="0"/>
                <a:ea typeface="宋体" charset="0"/>
              </a:defRPr>
            </a:lvl8pPr>
            <a:lvl9pPr marL="3886200" indent="-228600" eaLnBrk="0" fontAlgn="base" hangingPunct="0">
              <a:spcBef>
                <a:spcPct val="30000"/>
              </a:spcBef>
              <a:spcAft>
                <a:spcPct val="0"/>
              </a:spcAft>
              <a:defRPr sz="1200">
                <a:solidFill>
                  <a:schemeClr val="tx1"/>
                </a:solidFill>
                <a:latin typeface="Calibri" charset="0"/>
                <a:ea typeface="宋体" charset="0"/>
              </a:defRPr>
            </a:lvl9pPr>
          </a:lstStyle>
          <a:p>
            <a:pPr>
              <a:spcBef>
                <a:spcPct val="0"/>
              </a:spcBef>
            </a:pPr>
            <a:fld id="{B4B89BB7-B838-3D45-9301-139E9BF33BDB}" type="slidenum">
              <a:rPr lang="zh-CN" altLang="en-US"/>
              <a:pPr>
                <a:spcBef>
                  <a:spcPct val="0"/>
                </a:spcBef>
              </a:pPr>
              <a:t>2</a:t>
            </a:fld>
            <a:endParaRPr lang="zh-CN" altLang="en-US"/>
          </a:p>
        </p:txBody>
      </p:sp>
    </p:spTree>
    <p:extLst>
      <p:ext uri="{BB962C8B-B14F-4D97-AF65-F5344CB8AC3E}">
        <p14:creationId xmlns:p14="http://schemas.microsoft.com/office/powerpoint/2010/main" val="1508202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7410"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zh-CN" altLang="en-US"/>
          </a:p>
        </p:txBody>
      </p:sp>
      <p:sp>
        <p:nvSpPr>
          <p:cNvPr id="17411"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宋体" charset="0"/>
              </a:defRPr>
            </a:lvl1pPr>
            <a:lvl2pPr marL="742950" indent="-285750">
              <a:spcBef>
                <a:spcPct val="30000"/>
              </a:spcBef>
              <a:defRPr sz="1200">
                <a:solidFill>
                  <a:schemeClr val="tx1"/>
                </a:solidFill>
                <a:latin typeface="Calibri" charset="0"/>
                <a:ea typeface="宋体" charset="0"/>
              </a:defRPr>
            </a:lvl2pPr>
            <a:lvl3pPr marL="1143000" indent="-228600">
              <a:spcBef>
                <a:spcPct val="30000"/>
              </a:spcBef>
              <a:defRPr sz="1200">
                <a:solidFill>
                  <a:schemeClr val="tx1"/>
                </a:solidFill>
                <a:latin typeface="Calibri" charset="0"/>
                <a:ea typeface="宋体" charset="0"/>
              </a:defRPr>
            </a:lvl3pPr>
            <a:lvl4pPr marL="1600200" indent="-228600">
              <a:spcBef>
                <a:spcPct val="30000"/>
              </a:spcBef>
              <a:defRPr sz="1200">
                <a:solidFill>
                  <a:schemeClr val="tx1"/>
                </a:solidFill>
                <a:latin typeface="Calibri" charset="0"/>
                <a:ea typeface="宋体" charset="0"/>
              </a:defRPr>
            </a:lvl4pPr>
            <a:lvl5pPr marL="2057400" indent="-228600">
              <a:spcBef>
                <a:spcPct val="30000"/>
              </a:spcBef>
              <a:defRPr sz="1200">
                <a:solidFill>
                  <a:schemeClr val="tx1"/>
                </a:solidFill>
                <a:latin typeface="Calibri" charset="0"/>
                <a:ea typeface="宋体" charset="0"/>
              </a:defRPr>
            </a:lvl5pPr>
            <a:lvl6pPr marL="2514600" indent="-228600" eaLnBrk="0" fontAlgn="base" hangingPunct="0">
              <a:spcBef>
                <a:spcPct val="30000"/>
              </a:spcBef>
              <a:spcAft>
                <a:spcPct val="0"/>
              </a:spcAft>
              <a:defRPr sz="1200">
                <a:solidFill>
                  <a:schemeClr val="tx1"/>
                </a:solidFill>
                <a:latin typeface="Calibri" charset="0"/>
                <a:ea typeface="宋体" charset="0"/>
              </a:defRPr>
            </a:lvl6pPr>
            <a:lvl7pPr marL="2971800" indent="-228600" eaLnBrk="0" fontAlgn="base" hangingPunct="0">
              <a:spcBef>
                <a:spcPct val="30000"/>
              </a:spcBef>
              <a:spcAft>
                <a:spcPct val="0"/>
              </a:spcAft>
              <a:defRPr sz="1200">
                <a:solidFill>
                  <a:schemeClr val="tx1"/>
                </a:solidFill>
                <a:latin typeface="Calibri" charset="0"/>
                <a:ea typeface="宋体" charset="0"/>
              </a:defRPr>
            </a:lvl7pPr>
            <a:lvl8pPr marL="3429000" indent="-228600" eaLnBrk="0" fontAlgn="base" hangingPunct="0">
              <a:spcBef>
                <a:spcPct val="30000"/>
              </a:spcBef>
              <a:spcAft>
                <a:spcPct val="0"/>
              </a:spcAft>
              <a:defRPr sz="1200">
                <a:solidFill>
                  <a:schemeClr val="tx1"/>
                </a:solidFill>
                <a:latin typeface="Calibri" charset="0"/>
                <a:ea typeface="宋体" charset="0"/>
              </a:defRPr>
            </a:lvl8pPr>
            <a:lvl9pPr marL="3886200" indent="-228600" eaLnBrk="0" fontAlgn="base" hangingPunct="0">
              <a:spcBef>
                <a:spcPct val="30000"/>
              </a:spcBef>
              <a:spcAft>
                <a:spcPct val="0"/>
              </a:spcAft>
              <a:defRPr sz="1200">
                <a:solidFill>
                  <a:schemeClr val="tx1"/>
                </a:solidFill>
                <a:latin typeface="Calibri" charset="0"/>
                <a:ea typeface="宋体" charset="0"/>
              </a:defRPr>
            </a:lvl9pPr>
          </a:lstStyle>
          <a:p>
            <a:pPr>
              <a:spcBef>
                <a:spcPct val="0"/>
              </a:spcBef>
            </a:pPr>
            <a:fld id="{B4B89BB7-B838-3D45-9301-139E9BF33BDB}" type="slidenum">
              <a:rPr lang="zh-CN" altLang="en-US"/>
              <a:pPr>
                <a:spcBef>
                  <a:spcPct val="0"/>
                </a:spcBef>
              </a:pPr>
              <a:t>3</a:t>
            </a:fld>
            <a:endParaRPr lang="zh-CN" altLang="en-US"/>
          </a:p>
        </p:txBody>
      </p:sp>
    </p:spTree>
    <p:extLst>
      <p:ext uri="{BB962C8B-B14F-4D97-AF65-F5344CB8AC3E}">
        <p14:creationId xmlns:p14="http://schemas.microsoft.com/office/powerpoint/2010/main" val="353183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9458"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zh-CN" altLang="en-US"/>
          </a:p>
        </p:txBody>
      </p:sp>
      <p:sp>
        <p:nvSpPr>
          <p:cNvPr id="19459"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宋体" charset="0"/>
              </a:defRPr>
            </a:lvl1pPr>
            <a:lvl2pPr marL="742950" indent="-285750">
              <a:spcBef>
                <a:spcPct val="30000"/>
              </a:spcBef>
              <a:defRPr sz="1200">
                <a:solidFill>
                  <a:schemeClr val="tx1"/>
                </a:solidFill>
                <a:latin typeface="Calibri" charset="0"/>
                <a:ea typeface="宋体" charset="0"/>
              </a:defRPr>
            </a:lvl2pPr>
            <a:lvl3pPr marL="1143000" indent="-228600">
              <a:spcBef>
                <a:spcPct val="30000"/>
              </a:spcBef>
              <a:defRPr sz="1200">
                <a:solidFill>
                  <a:schemeClr val="tx1"/>
                </a:solidFill>
                <a:latin typeface="Calibri" charset="0"/>
                <a:ea typeface="宋体" charset="0"/>
              </a:defRPr>
            </a:lvl3pPr>
            <a:lvl4pPr marL="1600200" indent="-228600">
              <a:spcBef>
                <a:spcPct val="30000"/>
              </a:spcBef>
              <a:defRPr sz="1200">
                <a:solidFill>
                  <a:schemeClr val="tx1"/>
                </a:solidFill>
                <a:latin typeface="Calibri" charset="0"/>
                <a:ea typeface="宋体" charset="0"/>
              </a:defRPr>
            </a:lvl4pPr>
            <a:lvl5pPr marL="2057400" indent="-228600">
              <a:spcBef>
                <a:spcPct val="30000"/>
              </a:spcBef>
              <a:defRPr sz="1200">
                <a:solidFill>
                  <a:schemeClr val="tx1"/>
                </a:solidFill>
                <a:latin typeface="Calibri" charset="0"/>
                <a:ea typeface="宋体" charset="0"/>
              </a:defRPr>
            </a:lvl5pPr>
            <a:lvl6pPr marL="2514600" indent="-228600" eaLnBrk="0" fontAlgn="base" hangingPunct="0">
              <a:spcBef>
                <a:spcPct val="30000"/>
              </a:spcBef>
              <a:spcAft>
                <a:spcPct val="0"/>
              </a:spcAft>
              <a:defRPr sz="1200">
                <a:solidFill>
                  <a:schemeClr val="tx1"/>
                </a:solidFill>
                <a:latin typeface="Calibri" charset="0"/>
                <a:ea typeface="宋体" charset="0"/>
              </a:defRPr>
            </a:lvl6pPr>
            <a:lvl7pPr marL="2971800" indent="-228600" eaLnBrk="0" fontAlgn="base" hangingPunct="0">
              <a:spcBef>
                <a:spcPct val="30000"/>
              </a:spcBef>
              <a:spcAft>
                <a:spcPct val="0"/>
              </a:spcAft>
              <a:defRPr sz="1200">
                <a:solidFill>
                  <a:schemeClr val="tx1"/>
                </a:solidFill>
                <a:latin typeface="Calibri" charset="0"/>
                <a:ea typeface="宋体" charset="0"/>
              </a:defRPr>
            </a:lvl7pPr>
            <a:lvl8pPr marL="3429000" indent="-228600" eaLnBrk="0" fontAlgn="base" hangingPunct="0">
              <a:spcBef>
                <a:spcPct val="30000"/>
              </a:spcBef>
              <a:spcAft>
                <a:spcPct val="0"/>
              </a:spcAft>
              <a:defRPr sz="1200">
                <a:solidFill>
                  <a:schemeClr val="tx1"/>
                </a:solidFill>
                <a:latin typeface="Calibri" charset="0"/>
                <a:ea typeface="宋体" charset="0"/>
              </a:defRPr>
            </a:lvl8pPr>
            <a:lvl9pPr marL="3886200" indent="-228600" eaLnBrk="0" fontAlgn="base" hangingPunct="0">
              <a:spcBef>
                <a:spcPct val="30000"/>
              </a:spcBef>
              <a:spcAft>
                <a:spcPct val="0"/>
              </a:spcAft>
              <a:defRPr sz="1200">
                <a:solidFill>
                  <a:schemeClr val="tx1"/>
                </a:solidFill>
                <a:latin typeface="Calibri" charset="0"/>
                <a:ea typeface="宋体" charset="0"/>
              </a:defRPr>
            </a:lvl9pPr>
          </a:lstStyle>
          <a:p>
            <a:pPr>
              <a:spcBef>
                <a:spcPct val="0"/>
              </a:spcBef>
            </a:pPr>
            <a:fld id="{14ED0C0B-2895-1F4B-8ABF-B7564B145CCB}" type="slidenum">
              <a:rPr lang="zh-CN" altLang="en-US"/>
              <a:pPr>
                <a:spcBef>
                  <a:spcPct val="0"/>
                </a:spcBef>
              </a:pPr>
              <a:t>4</a:t>
            </a:fld>
            <a:endParaRPr lang="zh-CN" altLang="en-US"/>
          </a:p>
        </p:txBody>
      </p:sp>
    </p:spTree>
    <p:extLst>
      <p:ext uri="{BB962C8B-B14F-4D97-AF65-F5344CB8AC3E}">
        <p14:creationId xmlns:p14="http://schemas.microsoft.com/office/powerpoint/2010/main" val="16144698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9458"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zh-CN" altLang="en-US"/>
          </a:p>
        </p:txBody>
      </p:sp>
      <p:sp>
        <p:nvSpPr>
          <p:cNvPr id="19459"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宋体" charset="0"/>
              </a:defRPr>
            </a:lvl1pPr>
            <a:lvl2pPr marL="742950" indent="-285750">
              <a:spcBef>
                <a:spcPct val="30000"/>
              </a:spcBef>
              <a:defRPr sz="1200">
                <a:solidFill>
                  <a:schemeClr val="tx1"/>
                </a:solidFill>
                <a:latin typeface="Calibri" charset="0"/>
                <a:ea typeface="宋体" charset="0"/>
              </a:defRPr>
            </a:lvl2pPr>
            <a:lvl3pPr marL="1143000" indent="-228600">
              <a:spcBef>
                <a:spcPct val="30000"/>
              </a:spcBef>
              <a:defRPr sz="1200">
                <a:solidFill>
                  <a:schemeClr val="tx1"/>
                </a:solidFill>
                <a:latin typeface="Calibri" charset="0"/>
                <a:ea typeface="宋体" charset="0"/>
              </a:defRPr>
            </a:lvl3pPr>
            <a:lvl4pPr marL="1600200" indent="-228600">
              <a:spcBef>
                <a:spcPct val="30000"/>
              </a:spcBef>
              <a:defRPr sz="1200">
                <a:solidFill>
                  <a:schemeClr val="tx1"/>
                </a:solidFill>
                <a:latin typeface="Calibri" charset="0"/>
                <a:ea typeface="宋体" charset="0"/>
              </a:defRPr>
            </a:lvl4pPr>
            <a:lvl5pPr marL="2057400" indent="-228600">
              <a:spcBef>
                <a:spcPct val="30000"/>
              </a:spcBef>
              <a:defRPr sz="1200">
                <a:solidFill>
                  <a:schemeClr val="tx1"/>
                </a:solidFill>
                <a:latin typeface="Calibri" charset="0"/>
                <a:ea typeface="宋体" charset="0"/>
              </a:defRPr>
            </a:lvl5pPr>
            <a:lvl6pPr marL="2514600" indent="-228600" eaLnBrk="0" fontAlgn="base" hangingPunct="0">
              <a:spcBef>
                <a:spcPct val="30000"/>
              </a:spcBef>
              <a:spcAft>
                <a:spcPct val="0"/>
              </a:spcAft>
              <a:defRPr sz="1200">
                <a:solidFill>
                  <a:schemeClr val="tx1"/>
                </a:solidFill>
                <a:latin typeface="Calibri" charset="0"/>
                <a:ea typeface="宋体" charset="0"/>
              </a:defRPr>
            </a:lvl6pPr>
            <a:lvl7pPr marL="2971800" indent="-228600" eaLnBrk="0" fontAlgn="base" hangingPunct="0">
              <a:spcBef>
                <a:spcPct val="30000"/>
              </a:spcBef>
              <a:spcAft>
                <a:spcPct val="0"/>
              </a:spcAft>
              <a:defRPr sz="1200">
                <a:solidFill>
                  <a:schemeClr val="tx1"/>
                </a:solidFill>
                <a:latin typeface="Calibri" charset="0"/>
                <a:ea typeface="宋体" charset="0"/>
              </a:defRPr>
            </a:lvl7pPr>
            <a:lvl8pPr marL="3429000" indent="-228600" eaLnBrk="0" fontAlgn="base" hangingPunct="0">
              <a:spcBef>
                <a:spcPct val="30000"/>
              </a:spcBef>
              <a:spcAft>
                <a:spcPct val="0"/>
              </a:spcAft>
              <a:defRPr sz="1200">
                <a:solidFill>
                  <a:schemeClr val="tx1"/>
                </a:solidFill>
                <a:latin typeface="Calibri" charset="0"/>
                <a:ea typeface="宋体" charset="0"/>
              </a:defRPr>
            </a:lvl8pPr>
            <a:lvl9pPr marL="3886200" indent="-228600" eaLnBrk="0" fontAlgn="base" hangingPunct="0">
              <a:spcBef>
                <a:spcPct val="30000"/>
              </a:spcBef>
              <a:spcAft>
                <a:spcPct val="0"/>
              </a:spcAft>
              <a:defRPr sz="1200">
                <a:solidFill>
                  <a:schemeClr val="tx1"/>
                </a:solidFill>
                <a:latin typeface="Calibri" charset="0"/>
                <a:ea typeface="宋体" charset="0"/>
              </a:defRPr>
            </a:lvl9pPr>
          </a:lstStyle>
          <a:p>
            <a:pPr>
              <a:spcBef>
                <a:spcPct val="0"/>
              </a:spcBef>
            </a:pPr>
            <a:fld id="{14ED0C0B-2895-1F4B-8ABF-B7564B145CCB}" type="slidenum">
              <a:rPr lang="zh-CN" altLang="en-US"/>
              <a:pPr>
                <a:spcBef>
                  <a:spcPct val="0"/>
                </a:spcBef>
              </a:pPr>
              <a:t>5</a:t>
            </a:fld>
            <a:endParaRPr lang="zh-CN" altLang="en-US"/>
          </a:p>
        </p:txBody>
      </p:sp>
    </p:spTree>
    <p:extLst>
      <p:ext uri="{BB962C8B-B14F-4D97-AF65-F5344CB8AC3E}">
        <p14:creationId xmlns:p14="http://schemas.microsoft.com/office/powerpoint/2010/main" val="3489245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3554"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zh-CN" altLang="en-US"/>
          </a:p>
        </p:txBody>
      </p:sp>
      <p:sp>
        <p:nvSpPr>
          <p:cNvPr id="23555"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宋体" charset="0"/>
              </a:defRPr>
            </a:lvl1pPr>
            <a:lvl2pPr marL="742950" indent="-285750">
              <a:spcBef>
                <a:spcPct val="30000"/>
              </a:spcBef>
              <a:defRPr sz="1200">
                <a:solidFill>
                  <a:schemeClr val="tx1"/>
                </a:solidFill>
                <a:latin typeface="Calibri" charset="0"/>
                <a:ea typeface="宋体" charset="0"/>
              </a:defRPr>
            </a:lvl2pPr>
            <a:lvl3pPr marL="1143000" indent="-228600">
              <a:spcBef>
                <a:spcPct val="30000"/>
              </a:spcBef>
              <a:defRPr sz="1200">
                <a:solidFill>
                  <a:schemeClr val="tx1"/>
                </a:solidFill>
                <a:latin typeface="Calibri" charset="0"/>
                <a:ea typeface="宋体" charset="0"/>
              </a:defRPr>
            </a:lvl3pPr>
            <a:lvl4pPr marL="1600200" indent="-228600">
              <a:spcBef>
                <a:spcPct val="30000"/>
              </a:spcBef>
              <a:defRPr sz="1200">
                <a:solidFill>
                  <a:schemeClr val="tx1"/>
                </a:solidFill>
                <a:latin typeface="Calibri" charset="0"/>
                <a:ea typeface="宋体" charset="0"/>
              </a:defRPr>
            </a:lvl4pPr>
            <a:lvl5pPr marL="2057400" indent="-228600">
              <a:spcBef>
                <a:spcPct val="30000"/>
              </a:spcBef>
              <a:defRPr sz="1200">
                <a:solidFill>
                  <a:schemeClr val="tx1"/>
                </a:solidFill>
                <a:latin typeface="Calibri" charset="0"/>
                <a:ea typeface="宋体" charset="0"/>
              </a:defRPr>
            </a:lvl5pPr>
            <a:lvl6pPr marL="2514600" indent="-228600" eaLnBrk="0" fontAlgn="base" hangingPunct="0">
              <a:spcBef>
                <a:spcPct val="30000"/>
              </a:spcBef>
              <a:spcAft>
                <a:spcPct val="0"/>
              </a:spcAft>
              <a:defRPr sz="1200">
                <a:solidFill>
                  <a:schemeClr val="tx1"/>
                </a:solidFill>
                <a:latin typeface="Calibri" charset="0"/>
                <a:ea typeface="宋体" charset="0"/>
              </a:defRPr>
            </a:lvl6pPr>
            <a:lvl7pPr marL="2971800" indent="-228600" eaLnBrk="0" fontAlgn="base" hangingPunct="0">
              <a:spcBef>
                <a:spcPct val="30000"/>
              </a:spcBef>
              <a:spcAft>
                <a:spcPct val="0"/>
              </a:spcAft>
              <a:defRPr sz="1200">
                <a:solidFill>
                  <a:schemeClr val="tx1"/>
                </a:solidFill>
                <a:latin typeface="Calibri" charset="0"/>
                <a:ea typeface="宋体" charset="0"/>
              </a:defRPr>
            </a:lvl7pPr>
            <a:lvl8pPr marL="3429000" indent="-228600" eaLnBrk="0" fontAlgn="base" hangingPunct="0">
              <a:spcBef>
                <a:spcPct val="30000"/>
              </a:spcBef>
              <a:spcAft>
                <a:spcPct val="0"/>
              </a:spcAft>
              <a:defRPr sz="1200">
                <a:solidFill>
                  <a:schemeClr val="tx1"/>
                </a:solidFill>
                <a:latin typeface="Calibri" charset="0"/>
                <a:ea typeface="宋体" charset="0"/>
              </a:defRPr>
            </a:lvl8pPr>
            <a:lvl9pPr marL="3886200" indent="-228600" eaLnBrk="0" fontAlgn="base" hangingPunct="0">
              <a:spcBef>
                <a:spcPct val="30000"/>
              </a:spcBef>
              <a:spcAft>
                <a:spcPct val="0"/>
              </a:spcAft>
              <a:defRPr sz="1200">
                <a:solidFill>
                  <a:schemeClr val="tx1"/>
                </a:solidFill>
                <a:latin typeface="Calibri" charset="0"/>
                <a:ea typeface="宋体" charset="0"/>
              </a:defRPr>
            </a:lvl9pPr>
          </a:lstStyle>
          <a:p>
            <a:pPr>
              <a:spcBef>
                <a:spcPct val="0"/>
              </a:spcBef>
            </a:pPr>
            <a:fld id="{A467F694-E697-2948-94B6-0F80D08AFDE6}" type="slidenum">
              <a:rPr lang="zh-CN" altLang="en-US"/>
              <a:pPr>
                <a:spcBef>
                  <a:spcPct val="0"/>
                </a:spcBef>
              </a:pPr>
              <a:t>6</a:t>
            </a:fld>
            <a:endParaRPr lang="zh-CN" altLang="en-US"/>
          </a:p>
        </p:txBody>
      </p:sp>
    </p:spTree>
    <p:extLst>
      <p:ext uri="{BB962C8B-B14F-4D97-AF65-F5344CB8AC3E}">
        <p14:creationId xmlns:p14="http://schemas.microsoft.com/office/powerpoint/2010/main" val="20643579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3554"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zh-CN" altLang="en-US"/>
          </a:p>
        </p:txBody>
      </p:sp>
      <p:sp>
        <p:nvSpPr>
          <p:cNvPr id="23555"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宋体" charset="0"/>
              </a:defRPr>
            </a:lvl1pPr>
            <a:lvl2pPr marL="742950" indent="-285750">
              <a:spcBef>
                <a:spcPct val="30000"/>
              </a:spcBef>
              <a:defRPr sz="1200">
                <a:solidFill>
                  <a:schemeClr val="tx1"/>
                </a:solidFill>
                <a:latin typeface="Calibri" charset="0"/>
                <a:ea typeface="宋体" charset="0"/>
              </a:defRPr>
            </a:lvl2pPr>
            <a:lvl3pPr marL="1143000" indent="-228600">
              <a:spcBef>
                <a:spcPct val="30000"/>
              </a:spcBef>
              <a:defRPr sz="1200">
                <a:solidFill>
                  <a:schemeClr val="tx1"/>
                </a:solidFill>
                <a:latin typeface="Calibri" charset="0"/>
                <a:ea typeface="宋体" charset="0"/>
              </a:defRPr>
            </a:lvl3pPr>
            <a:lvl4pPr marL="1600200" indent="-228600">
              <a:spcBef>
                <a:spcPct val="30000"/>
              </a:spcBef>
              <a:defRPr sz="1200">
                <a:solidFill>
                  <a:schemeClr val="tx1"/>
                </a:solidFill>
                <a:latin typeface="Calibri" charset="0"/>
                <a:ea typeface="宋体" charset="0"/>
              </a:defRPr>
            </a:lvl4pPr>
            <a:lvl5pPr marL="2057400" indent="-228600">
              <a:spcBef>
                <a:spcPct val="30000"/>
              </a:spcBef>
              <a:defRPr sz="1200">
                <a:solidFill>
                  <a:schemeClr val="tx1"/>
                </a:solidFill>
                <a:latin typeface="Calibri" charset="0"/>
                <a:ea typeface="宋体" charset="0"/>
              </a:defRPr>
            </a:lvl5pPr>
            <a:lvl6pPr marL="2514600" indent="-228600" eaLnBrk="0" fontAlgn="base" hangingPunct="0">
              <a:spcBef>
                <a:spcPct val="30000"/>
              </a:spcBef>
              <a:spcAft>
                <a:spcPct val="0"/>
              </a:spcAft>
              <a:defRPr sz="1200">
                <a:solidFill>
                  <a:schemeClr val="tx1"/>
                </a:solidFill>
                <a:latin typeface="Calibri" charset="0"/>
                <a:ea typeface="宋体" charset="0"/>
              </a:defRPr>
            </a:lvl6pPr>
            <a:lvl7pPr marL="2971800" indent="-228600" eaLnBrk="0" fontAlgn="base" hangingPunct="0">
              <a:spcBef>
                <a:spcPct val="30000"/>
              </a:spcBef>
              <a:spcAft>
                <a:spcPct val="0"/>
              </a:spcAft>
              <a:defRPr sz="1200">
                <a:solidFill>
                  <a:schemeClr val="tx1"/>
                </a:solidFill>
                <a:latin typeface="Calibri" charset="0"/>
                <a:ea typeface="宋体" charset="0"/>
              </a:defRPr>
            </a:lvl7pPr>
            <a:lvl8pPr marL="3429000" indent="-228600" eaLnBrk="0" fontAlgn="base" hangingPunct="0">
              <a:spcBef>
                <a:spcPct val="30000"/>
              </a:spcBef>
              <a:spcAft>
                <a:spcPct val="0"/>
              </a:spcAft>
              <a:defRPr sz="1200">
                <a:solidFill>
                  <a:schemeClr val="tx1"/>
                </a:solidFill>
                <a:latin typeface="Calibri" charset="0"/>
                <a:ea typeface="宋体" charset="0"/>
              </a:defRPr>
            </a:lvl8pPr>
            <a:lvl9pPr marL="3886200" indent="-228600" eaLnBrk="0" fontAlgn="base" hangingPunct="0">
              <a:spcBef>
                <a:spcPct val="30000"/>
              </a:spcBef>
              <a:spcAft>
                <a:spcPct val="0"/>
              </a:spcAft>
              <a:defRPr sz="1200">
                <a:solidFill>
                  <a:schemeClr val="tx1"/>
                </a:solidFill>
                <a:latin typeface="Calibri" charset="0"/>
                <a:ea typeface="宋体" charset="0"/>
              </a:defRPr>
            </a:lvl9pPr>
          </a:lstStyle>
          <a:p>
            <a:pPr>
              <a:spcBef>
                <a:spcPct val="0"/>
              </a:spcBef>
            </a:pPr>
            <a:fld id="{A467F694-E697-2948-94B6-0F80D08AFDE6}" type="slidenum">
              <a:rPr lang="zh-CN" altLang="en-US"/>
              <a:pPr>
                <a:spcBef>
                  <a:spcPct val="0"/>
                </a:spcBef>
              </a:pPr>
              <a:t>7</a:t>
            </a:fld>
            <a:endParaRPr lang="zh-CN" altLang="en-US"/>
          </a:p>
        </p:txBody>
      </p:sp>
    </p:spTree>
    <p:extLst>
      <p:ext uri="{BB962C8B-B14F-4D97-AF65-F5344CB8AC3E}">
        <p14:creationId xmlns:p14="http://schemas.microsoft.com/office/powerpoint/2010/main" val="3017279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3554"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zh-CN" altLang="en-US"/>
          </a:p>
        </p:txBody>
      </p:sp>
      <p:sp>
        <p:nvSpPr>
          <p:cNvPr id="23555"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宋体" charset="0"/>
              </a:defRPr>
            </a:lvl1pPr>
            <a:lvl2pPr marL="742950" indent="-285750">
              <a:spcBef>
                <a:spcPct val="30000"/>
              </a:spcBef>
              <a:defRPr sz="1200">
                <a:solidFill>
                  <a:schemeClr val="tx1"/>
                </a:solidFill>
                <a:latin typeface="Calibri" charset="0"/>
                <a:ea typeface="宋体" charset="0"/>
              </a:defRPr>
            </a:lvl2pPr>
            <a:lvl3pPr marL="1143000" indent="-228600">
              <a:spcBef>
                <a:spcPct val="30000"/>
              </a:spcBef>
              <a:defRPr sz="1200">
                <a:solidFill>
                  <a:schemeClr val="tx1"/>
                </a:solidFill>
                <a:latin typeface="Calibri" charset="0"/>
                <a:ea typeface="宋体" charset="0"/>
              </a:defRPr>
            </a:lvl3pPr>
            <a:lvl4pPr marL="1600200" indent="-228600">
              <a:spcBef>
                <a:spcPct val="30000"/>
              </a:spcBef>
              <a:defRPr sz="1200">
                <a:solidFill>
                  <a:schemeClr val="tx1"/>
                </a:solidFill>
                <a:latin typeface="Calibri" charset="0"/>
                <a:ea typeface="宋体" charset="0"/>
              </a:defRPr>
            </a:lvl4pPr>
            <a:lvl5pPr marL="2057400" indent="-228600">
              <a:spcBef>
                <a:spcPct val="30000"/>
              </a:spcBef>
              <a:defRPr sz="1200">
                <a:solidFill>
                  <a:schemeClr val="tx1"/>
                </a:solidFill>
                <a:latin typeface="Calibri" charset="0"/>
                <a:ea typeface="宋体" charset="0"/>
              </a:defRPr>
            </a:lvl5pPr>
            <a:lvl6pPr marL="2514600" indent="-228600" eaLnBrk="0" fontAlgn="base" hangingPunct="0">
              <a:spcBef>
                <a:spcPct val="30000"/>
              </a:spcBef>
              <a:spcAft>
                <a:spcPct val="0"/>
              </a:spcAft>
              <a:defRPr sz="1200">
                <a:solidFill>
                  <a:schemeClr val="tx1"/>
                </a:solidFill>
                <a:latin typeface="Calibri" charset="0"/>
                <a:ea typeface="宋体" charset="0"/>
              </a:defRPr>
            </a:lvl6pPr>
            <a:lvl7pPr marL="2971800" indent="-228600" eaLnBrk="0" fontAlgn="base" hangingPunct="0">
              <a:spcBef>
                <a:spcPct val="30000"/>
              </a:spcBef>
              <a:spcAft>
                <a:spcPct val="0"/>
              </a:spcAft>
              <a:defRPr sz="1200">
                <a:solidFill>
                  <a:schemeClr val="tx1"/>
                </a:solidFill>
                <a:latin typeface="Calibri" charset="0"/>
                <a:ea typeface="宋体" charset="0"/>
              </a:defRPr>
            </a:lvl7pPr>
            <a:lvl8pPr marL="3429000" indent="-228600" eaLnBrk="0" fontAlgn="base" hangingPunct="0">
              <a:spcBef>
                <a:spcPct val="30000"/>
              </a:spcBef>
              <a:spcAft>
                <a:spcPct val="0"/>
              </a:spcAft>
              <a:defRPr sz="1200">
                <a:solidFill>
                  <a:schemeClr val="tx1"/>
                </a:solidFill>
                <a:latin typeface="Calibri" charset="0"/>
                <a:ea typeface="宋体" charset="0"/>
              </a:defRPr>
            </a:lvl8pPr>
            <a:lvl9pPr marL="3886200" indent="-228600" eaLnBrk="0" fontAlgn="base" hangingPunct="0">
              <a:spcBef>
                <a:spcPct val="30000"/>
              </a:spcBef>
              <a:spcAft>
                <a:spcPct val="0"/>
              </a:spcAft>
              <a:defRPr sz="1200">
                <a:solidFill>
                  <a:schemeClr val="tx1"/>
                </a:solidFill>
                <a:latin typeface="Calibri" charset="0"/>
                <a:ea typeface="宋体" charset="0"/>
              </a:defRPr>
            </a:lvl9pPr>
          </a:lstStyle>
          <a:p>
            <a:pPr>
              <a:spcBef>
                <a:spcPct val="0"/>
              </a:spcBef>
            </a:pPr>
            <a:fld id="{A467F694-E697-2948-94B6-0F80D08AFDE6}" type="slidenum">
              <a:rPr lang="zh-CN" altLang="en-US"/>
              <a:pPr>
                <a:spcBef>
                  <a:spcPct val="0"/>
                </a:spcBef>
              </a:pPr>
              <a:t>8</a:t>
            </a:fld>
            <a:endParaRPr lang="zh-CN" altLang="en-US"/>
          </a:p>
        </p:txBody>
      </p:sp>
    </p:spTree>
    <p:extLst>
      <p:ext uri="{BB962C8B-B14F-4D97-AF65-F5344CB8AC3E}">
        <p14:creationId xmlns:p14="http://schemas.microsoft.com/office/powerpoint/2010/main" val="14974115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3554"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zh-CN" altLang="en-US"/>
          </a:p>
        </p:txBody>
      </p:sp>
      <p:sp>
        <p:nvSpPr>
          <p:cNvPr id="23555"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宋体" charset="0"/>
              </a:defRPr>
            </a:lvl1pPr>
            <a:lvl2pPr marL="742950" indent="-285750">
              <a:spcBef>
                <a:spcPct val="30000"/>
              </a:spcBef>
              <a:defRPr sz="1200">
                <a:solidFill>
                  <a:schemeClr val="tx1"/>
                </a:solidFill>
                <a:latin typeface="Calibri" charset="0"/>
                <a:ea typeface="宋体" charset="0"/>
              </a:defRPr>
            </a:lvl2pPr>
            <a:lvl3pPr marL="1143000" indent="-228600">
              <a:spcBef>
                <a:spcPct val="30000"/>
              </a:spcBef>
              <a:defRPr sz="1200">
                <a:solidFill>
                  <a:schemeClr val="tx1"/>
                </a:solidFill>
                <a:latin typeface="Calibri" charset="0"/>
                <a:ea typeface="宋体" charset="0"/>
              </a:defRPr>
            </a:lvl3pPr>
            <a:lvl4pPr marL="1600200" indent="-228600">
              <a:spcBef>
                <a:spcPct val="30000"/>
              </a:spcBef>
              <a:defRPr sz="1200">
                <a:solidFill>
                  <a:schemeClr val="tx1"/>
                </a:solidFill>
                <a:latin typeface="Calibri" charset="0"/>
                <a:ea typeface="宋体" charset="0"/>
              </a:defRPr>
            </a:lvl4pPr>
            <a:lvl5pPr marL="2057400" indent="-228600">
              <a:spcBef>
                <a:spcPct val="30000"/>
              </a:spcBef>
              <a:defRPr sz="1200">
                <a:solidFill>
                  <a:schemeClr val="tx1"/>
                </a:solidFill>
                <a:latin typeface="Calibri" charset="0"/>
                <a:ea typeface="宋体" charset="0"/>
              </a:defRPr>
            </a:lvl5pPr>
            <a:lvl6pPr marL="2514600" indent="-228600" eaLnBrk="0" fontAlgn="base" hangingPunct="0">
              <a:spcBef>
                <a:spcPct val="30000"/>
              </a:spcBef>
              <a:spcAft>
                <a:spcPct val="0"/>
              </a:spcAft>
              <a:defRPr sz="1200">
                <a:solidFill>
                  <a:schemeClr val="tx1"/>
                </a:solidFill>
                <a:latin typeface="Calibri" charset="0"/>
                <a:ea typeface="宋体" charset="0"/>
              </a:defRPr>
            </a:lvl6pPr>
            <a:lvl7pPr marL="2971800" indent="-228600" eaLnBrk="0" fontAlgn="base" hangingPunct="0">
              <a:spcBef>
                <a:spcPct val="30000"/>
              </a:spcBef>
              <a:spcAft>
                <a:spcPct val="0"/>
              </a:spcAft>
              <a:defRPr sz="1200">
                <a:solidFill>
                  <a:schemeClr val="tx1"/>
                </a:solidFill>
                <a:latin typeface="Calibri" charset="0"/>
                <a:ea typeface="宋体" charset="0"/>
              </a:defRPr>
            </a:lvl7pPr>
            <a:lvl8pPr marL="3429000" indent="-228600" eaLnBrk="0" fontAlgn="base" hangingPunct="0">
              <a:spcBef>
                <a:spcPct val="30000"/>
              </a:spcBef>
              <a:spcAft>
                <a:spcPct val="0"/>
              </a:spcAft>
              <a:defRPr sz="1200">
                <a:solidFill>
                  <a:schemeClr val="tx1"/>
                </a:solidFill>
                <a:latin typeface="Calibri" charset="0"/>
                <a:ea typeface="宋体" charset="0"/>
              </a:defRPr>
            </a:lvl8pPr>
            <a:lvl9pPr marL="3886200" indent="-228600" eaLnBrk="0" fontAlgn="base" hangingPunct="0">
              <a:spcBef>
                <a:spcPct val="30000"/>
              </a:spcBef>
              <a:spcAft>
                <a:spcPct val="0"/>
              </a:spcAft>
              <a:defRPr sz="1200">
                <a:solidFill>
                  <a:schemeClr val="tx1"/>
                </a:solidFill>
                <a:latin typeface="Calibri" charset="0"/>
                <a:ea typeface="宋体" charset="0"/>
              </a:defRPr>
            </a:lvl9pPr>
          </a:lstStyle>
          <a:p>
            <a:pPr>
              <a:spcBef>
                <a:spcPct val="0"/>
              </a:spcBef>
            </a:pPr>
            <a:fld id="{A467F694-E697-2948-94B6-0F80D08AFDE6}" type="slidenum">
              <a:rPr lang="zh-CN" altLang="en-US"/>
              <a:pPr>
                <a:spcBef>
                  <a:spcPct val="0"/>
                </a:spcBef>
              </a:pPr>
              <a:t>9</a:t>
            </a:fld>
            <a:endParaRPr lang="zh-CN" altLang="en-US"/>
          </a:p>
        </p:txBody>
      </p:sp>
    </p:spTree>
    <p:extLst>
      <p:ext uri="{BB962C8B-B14F-4D97-AF65-F5344CB8AC3E}">
        <p14:creationId xmlns:p14="http://schemas.microsoft.com/office/powerpoint/2010/main" val="11191878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直角三角形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ltLang="zh-CN">
              <a:solidFill>
                <a:srgbClr val="FFFFFF"/>
              </a:solidFill>
              <a:ea typeface="宋体" charset="0"/>
              <a:cs typeface="宋体" charset="0"/>
            </a:endParaRPr>
          </a:p>
        </p:txBody>
      </p:sp>
      <p:grpSp>
        <p:nvGrpSpPr>
          <p:cNvPr id="5" name="组合 15"/>
          <p:cNvGrpSpPr>
            <a:grpSpLocks/>
          </p:cNvGrpSpPr>
          <p:nvPr/>
        </p:nvGrpSpPr>
        <p:grpSpPr bwMode="auto">
          <a:xfrm>
            <a:off x="-3175" y="4953000"/>
            <a:ext cx="9147175" cy="1911350"/>
            <a:chOff x="-3765" y="4832896"/>
            <a:chExt cx="9147765" cy="2032192"/>
          </a:xfrm>
        </p:grpSpPr>
        <p:sp>
          <p:nvSpPr>
            <p:cNvPr id="6" name="任意多边形​​ 6"/>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ea typeface="+mn-ea"/>
              </a:endParaRPr>
            </a:p>
          </p:txBody>
        </p:sp>
        <p:sp>
          <p:nvSpPr>
            <p:cNvPr id="7" name="任意多边形​​ 7"/>
            <p:cNvSpPr>
              <a:spLocks/>
            </p:cNvSpPr>
            <p:nvPr/>
          </p:nvSpPr>
          <p:spPr bwMode="auto">
            <a:xfrm>
              <a:off x="35926" y="5135025"/>
              <a:ext cx="9108074" cy="838869"/>
            </a:xfrm>
            <a:custGeom>
              <a:avLst/>
              <a:gdLst>
                <a:gd name="T0" fmla="*/ 0 w 5760"/>
                <a:gd name="T1" fmla="*/ 0 h 528"/>
                <a:gd name="T2" fmla="*/ 2147483646 w 5760"/>
                <a:gd name="T3" fmla="*/ 0 h 528"/>
                <a:gd name="T4" fmla="*/ 2147483646 w 5760"/>
                <a:gd name="T5" fmla="*/ 2147483646 h 528"/>
                <a:gd name="T6" fmla="*/ 2147483646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a:lstStyle/>
            <a:p>
              <a:endParaRPr lang="zh-CN" altLang="en-US"/>
            </a:p>
          </p:txBody>
        </p:sp>
        <p:sp>
          <p:nvSpPr>
            <p:cNvPr id="8"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algn="ctr" eaLnBrk="1" hangingPunct="1">
                <a:defRPr/>
              </a:pPr>
              <a:endParaRPr lang="en-US" altLang="zh-CN">
                <a:solidFill>
                  <a:srgbClr val="FFFFFF"/>
                </a:solidFill>
                <a:latin typeface="Lucida Sans Unicode" charset="0"/>
              </a:endParaRPr>
            </a:p>
          </p:txBody>
        </p:sp>
        <p:cxnSp>
          <p:nvCxnSpPr>
            <p:cNvPr id="10"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标题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zh-CN" altLang="en-US"/>
              <a:t>单击此处编辑母版标题样式</a:t>
            </a:r>
            <a:endParaRPr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a:t>单击此处编辑母版副标题样式</a:t>
            </a:r>
            <a:endParaRPr lang="en-US"/>
          </a:p>
        </p:txBody>
      </p:sp>
      <p:sp>
        <p:nvSpPr>
          <p:cNvPr id="11" name="日期占位符 29"/>
          <p:cNvSpPr>
            <a:spLocks noGrp="1"/>
          </p:cNvSpPr>
          <p:nvPr>
            <p:ph type="dt" sz="half" idx="10"/>
          </p:nvPr>
        </p:nvSpPr>
        <p:spPr/>
        <p:txBody>
          <a:bodyPr/>
          <a:lstStyle>
            <a:lvl1pPr>
              <a:defRPr>
                <a:solidFill>
                  <a:srgbClr val="FFFFFF"/>
                </a:solidFill>
              </a:defRPr>
            </a:lvl1pPr>
          </a:lstStyle>
          <a:p>
            <a:pPr>
              <a:defRPr/>
            </a:pPr>
            <a:fld id="{DE891795-C04A-5F43-916E-D687F0BA0BC7}" type="datetimeFigureOut">
              <a:rPr lang="en-US" altLang="zh-CN"/>
              <a:pPr>
                <a:defRPr/>
              </a:pPr>
              <a:t>3/14/22</a:t>
            </a:fld>
            <a:endParaRPr lang="zh-CN" altLang="en-US"/>
          </a:p>
        </p:txBody>
      </p:sp>
      <p:sp>
        <p:nvSpPr>
          <p:cNvPr id="12" name="页脚占位符 18"/>
          <p:cNvSpPr>
            <a:spLocks noGrp="1"/>
          </p:cNvSpPr>
          <p:nvPr>
            <p:ph type="ftr" sz="quarter" idx="11"/>
          </p:nvPr>
        </p:nvSpPr>
        <p:spPr/>
        <p:txBody>
          <a:bodyPr/>
          <a:lstStyle>
            <a:lvl1pPr>
              <a:defRPr>
                <a:solidFill>
                  <a:srgbClr val="E8F0F4"/>
                </a:solidFill>
              </a:defRPr>
            </a:lvl1pPr>
          </a:lstStyle>
          <a:p>
            <a:pPr>
              <a:defRPr/>
            </a:pPr>
            <a:endParaRPr lang="zh-CN"/>
          </a:p>
        </p:txBody>
      </p:sp>
      <p:sp>
        <p:nvSpPr>
          <p:cNvPr id="13" name="灯片编号占位符 26"/>
          <p:cNvSpPr>
            <a:spLocks noGrp="1"/>
          </p:cNvSpPr>
          <p:nvPr>
            <p:ph type="sldNum" sz="quarter" idx="12"/>
          </p:nvPr>
        </p:nvSpPr>
        <p:spPr/>
        <p:txBody>
          <a:bodyPr/>
          <a:lstStyle>
            <a:lvl1pPr>
              <a:defRPr>
                <a:solidFill>
                  <a:srgbClr val="FFFFFF"/>
                </a:solidFill>
              </a:defRPr>
            </a:lvl1pPr>
          </a:lstStyle>
          <a:p>
            <a:pPr>
              <a:defRPr/>
            </a:pPr>
            <a:fld id="{CED59365-8511-D94C-83F5-A9E790227AA8}" type="slidenum">
              <a:rPr lang="en-US" altLang="zh-CN"/>
              <a:pPr>
                <a:defRPr/>
              </a:pPr>
              <a:t>‹#›</a:t>
            </a:fld>
            <a:endParaRPr lang="zh-CN" altLang="en-US"/>
          </a:p>
        </p:txBody>
      </p:sp>
    </p:spTree>
    <p:extLst>
      <p:ext uri="{BB962C8B-B14F-4D97-AF65-F5344CB8AC3E}">
        <p14:creationId xmlns:p14="http://schemas.microsoft.com/office/powerpoint/2010/main" val="320169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fld id="{F83ABA9F-6FA5-1549-832C-567EC97CE7C6}" type="datetimeFigureOut">
              <a:rPr lang="en-US" altLang="zh-CN"/>
              <a:pPr>
                <a:defRPr/>
              </a:pPr>
              <a:t>3/14/22</a:t>
            </a:fld>
            <a:endParaRPr lang="zh-CN" altLang="en-US"/>
          </a:p>
        </p:txBody>
      </p:sp>
      <p:sp>
        <p:nvSpPr>
          <p:cNvPr id="5" name="页脚占位符 21"/>
          <p:cNvSpPr>
            <a:spLocks noGrp="1"/>
          </p:cNvSpPr>
          <p:nvPr>
            <p:ph type="ftr" sz="quarter" idx="11"/>
          </p:nvPr>
        </p:nvSpPr>
        <p:spPr/>
        <p:txBody>
          <a:bodyPr/>
          <a:lstStyle>
            <a:lvl1pPr>
              <a:defRPr/>
            </a:lvl1pPr>
          </a:lstStyle>
          <a:p>
            <a:pPr>
              <a:defRPr/>
            </a:pPr>
            <a:endParaRPr lang="zh-CN"/>
          </a:p>
        </p:txBody>
      </p:sp>
      <p:sp>
        <p:nvSpPr>
          <p:cNvPr id="6" name="灯片编号占位符 17"/>
          <p:cNvSpPr>
            <a:spLocks noGrp="1"/>
          </p:cNvSpPr>
          <p:nvPr>
            <p:ph type="sldNum" sz="quarter" idx="12"/>
          </p:nvPr>
        </p:nvSpPr>
        <p:spPr/>
        <p:txBody>
          <a:bodyPr/>
          <a:lstStyle>
            <a:lvl1pPr>
              <a:defRPr/>
            </a:lvl1pPr>
          </a:lstStyle>
          <a:p>
            <a:pPr>
              <a:defRPr/>
            </a:pPr>
            <a:fld id="{075B3C61-7CBD-5546-A994-05D0AE0F815D}" type="slidenum">
              <a:rPr lang="en-US" altLang="zh-CN"/>
              <a:pPr>
                <a:defRPr/>
              </a:pPr>
              <a:t>‹#›</a:t>
            </a:fld>
            <a:endParaRPr lang="zh-CN" altLang="en-US"/>
          </a:p>
        </p:txBody>
      </p:sp>
    </p:spTree>
    <p:extLst>
      <p:ext uri="{BB962C8B-B14F-4D97-AF65-F5344CB8AC3E}">
        <p14:creationId xmlns:p14="http://schemas.microsoft.com/office/powerpoint/2010/main" val="135038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274641"/>
            <a:ext cx="6324600" cy="559276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fld id="{D56C84B1-4D65-DD45-A370-41DB19FA314C}" type="datetimeFigureOut">
              <a:rPr lang="en-US" altLang="zh-CN"/>
              <a:pPr>
                <a:defRPr/>
              </a:pPr>
              <a:t>3/14/22</a:t>
            </a:fld>
            <a:endParaRPr lang="zh-CN" altLang="en-US"/>
          </a:p>
        </p:txBody>
      </p:sp>
      <p:sp>
        <p:nvSpPr>
          <p:cNvPr id="5" name="页脚占位符 21"/>
          <p:cNvSpPr>
            <a:spLocks noGrp="1"/>
          </p:cNvSpPr>
          <p:nvPr>
            <p:ph type="ftr" sz="quarter" idx="11"/>
          </p:nvPr>
        </p:nvSpPr>
        <p:spPr/>
        <p:txBody>
          <a:bodyPr/>
          <a:lstStyle>
            <a:lvl1pPr>
              <a:defRPr/>
            </a:lvl1pPr>
          </a:lstStyle>
          <a:p>
            <a:pPr>
              <a:defRPr/>
            </a:pPr>
            <a:endParaRPr lang="zh-CN"/>
          </a:p>
        </p:txBody>
      </p:sp>
      <p:sp>
        <p:nvSpPr>
          <p:cNvPr id="6" name="灯片编号占位符 17"/>
          <p:cNvSpPr>
            <a:spLocks noGrp="1"/>
          </p:cNvSpPr>
          <p:nvPr>
            <p:ph type="sldNum" sz="quarter" idx="12"/>
          </p:nvPr>
        </p:nvSpPr>
        <p:spPr/>
        <p:txBody>
          <a:bodyPr/>
          <a:lstStyle>
            <a:lvl1pPr>
              <a:defRPr/>
            </a:lvl1pPr>
          </a:lstStyle>
          <a:p>
            <a:pPr>
              <a:defRPr/>
            </a:pPr>
            <a:fld id="{49C9AF74-23C8-154A-A599-434B04042234}" type="slidenum">
              <a:rPr lang="en-US" altLang="zh-CN"/>
              <a:pPr>
                <a:defRPr/>
              </a:pPr>
              <a:t>‹#›</a:t>
            </a:fld>
            <a:endParaRPr lang="zh-CN" altLang="en-US"/>
          </a:p>
        </p:txBody>
      </p:sp>
    </p:spTree>
    <p:extLst>
      <p:ext uri="{BB962C8B-B14F-4D97-AF65-F5344CB8AC3E}">
        <p14:creationId xmlns:p14="http://schemas.microsoft.com/office/powerpoint/2010/main" val="1841741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标题 6"/>
          <p:cNvSpPr>
            <a:spLocks noGrp="1"/>
          </p:cNvSpPr>
          <p:nvPr>
            <p:ph type="title"/>
          </p:nvPr>
        </p:nvSpPr>
        <p:spPr/>
        <p:txBody>
          <a:bodyPr rtlCol="0"/>
          <a:lstStyle/>
          <a:p>
            <a:r>
              <a:rPr lang="zh-CN" altLang="en-US"/>
              <a:t>单击此处编辑母版标题样式</a:t>
            </a:r>
            <a:endParaRPr lang="en-US"/>
          </a:p>
        </p:txBody>
      </p:sp>
      <p:sp>
        <p:nvSpPr>
          <p:cNvPr id="4" name="日期占位符 9"/>
          <p:cNvSpPr>
            <a:spLocks noGrp="1"/>
          </p:cNvSpPr>
          <p:nvPr>
            <p:ph type="dt" sz="half" idx="10"/>
          </p:nvPr>
        </p:nvSpPr>
        <p:spPr/>
        <p:txBody>
          <a:bodyPr/>
          <a:lstStyle>
            <a:lvl1pPr>
              <a:defRPr/>
            </a:lvl1pPr>
          </a:lstStyle>
          <a:p>
            <a:pPr>
              <a:defRPr/>
            </a:pPr>
            <a:fld id="{33256724-DD13-D244-8043-3F85ABFCC131}" type="datetimeFigureOut">
              <a:rPr lang="en-US" altLang="zh-CN"/>
              <a:pPr>
                <a:defRPr/>
              </a:pPr>
              <a:t>3/14/22</a:t>
            </a:fld>
            <a:endParaRPr lang="zh-CN" altLang="en-US"/>
          </a:p>
        </p:txBody>
      </p:sp>
      <p:sp>
        <p:nvSpPr>
          <p:cNvPr id="5" name="页脚占位符 21"/>
          <p:cNvSpPr>
            <a:spLocks noGrp="1"/>
          </p:cNvSpPr>
          <p:nvPr>
            <p:ph type="ftr" sz="quarter" idx="11"/>
          </p:nvPr>
        </p:nvSpPr>
        <p:spPr/>
        <p:txBody>
          <a:bodyPr/>
          <a:lstStyle>
            <a:lvl1pPr>
              <a:defRPr/>
            </a:lvl1pPr>
          </a:lstStyle>
          <a:p>
            <a:pPr>
              <a:defRPr/>
            </a:pPr>
            <a:endParaRPr lang="zh-CN"/>
          </a:p>
        </p:txBody>
      </p:sp>
      <p:sp>
        <p:nvSpPr>
          <p:cNvPr id="6" name="灯片编号占位符 17"/>
          <p:cNvSpPr>
            <a:spLocks noGrp="1"/>
          </p:cNvSpPr>
          <p:nvPr>
            <p:ph type="sldNum" sz="quarter" idx="12"/>
          </p:nvPr>
        </p:nvSpPr>
        <p:spPr/>
        <p:txBody>
          <a:bodyPr/>
          <a:lstStyle>
            <a:lvl1pPr>
              <a:defRPr/>
            </a:lvl1pPr>
          </a:lstStyle>
          <a:p>
            <a:pPr>
              <a:defRPr/>
            </a:pPr>
            <a:fld id="{6C37683D-C12F-844C-B6E9-2F43FCDBC8DD}" type="slidenum">
              <a:rPr lang="en-US" altLang="zh-CN"/>
              <a:pPr>
                <a:defRPr/>
              </a:pPr>
              <a:t>‹#›</a:t>
            </a:fld>
            <a:endParaRPr lang="zh-CN" altLang="en-US"/>
          </a:p>
        </p:txBody>
      </p:sp>
    </p:spTree>
    <p:extLst>
      <p:ext uri="{BB962C8B-B14F-4D97-AF65-F5344CB8AC3E}">
        <p14:creationId xmlns:p14="http://schemas.microsoft.com/office/powerpoint/2010/main" val="1676494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4" name="燕尾形 3"/>
          <p:cNvSpPr>
            <a:spLocks noChangeArrowheads="1"/>
          </p:cNvSpPr>
          <p:nvPr/>
        </p:nvSpPr>
        <p:spPr bwMode="auto">
          <a:xfrm>
            <a:off x="3636963" y="3005138"/>
            <a:ext cx="182562" cy="228600"/>
          </a:xfrm>
          <a:prstGeom prst="chevron">
            <a:avLst>
              <a:gd name="adj" fmla="val 50000"/>
            </a:avLst>
          </a:prstGeom>
          <a:gradFill rotWithShape="1">
            <a:gsLst>
              <a:gs pos="0">
                <a:srgbClr val="1389A6"/>
              </a:gs>
              <a:gs pos="72000">
                <a:srgbClr val="50B8DA"/>
              </a:gs>
              <a:gs pos="100000">
                <a:srgbClr val="7FC4DD"/>
              </a:gs>
            </a:gsLst>
            <a:lin ang="16200000"/>
          </a:gradFill>
          <a:ln w="3175" cap="rnd">
            <a:solidFill>
              <a:srgbClr val="1E768C"/>
            </a:solidFill>
            <a:miter lim="800000"/>
            <a:headEnd/>
            <a:tailEnd/>
          </a:ln>
          <a:effectLst>
            <a:outerShdw blurRad="63500" dist="26940" dir="5400000" rotWithShape="0">
              <a:srgbClr val="000000">
                <a:alpha val="45999"/>
              </a:srgbClr>
            </a:outerShdw>
          </a:effectLst>
        </p:spPr>
        <p:txBody>
          <a:bodyPr anchor="ctr"/>
          <a:lstStyle/>
          <a:p>
            <a:pPr eaLnBrk="1" hangingPunct="1">
              <a:defRPr/>
            </a:pPr>
            <a:endParaRPr lang="en-US" altLang="zh-CN">
              <a:solidFill>
                <a:srgbClr val="FFFFFF"/>
              </a:solidFill>
              <a:latin typeface="Lucida Sans Unicode" charset="0"/>
              <a:cs typeface="宋体" charset="0"/>
            </a:endParaRPr>
          </a:p>
        </p:txBody>
      </p:sp>
      <p:sp>
        <p:nvSpPr>
          <p:cNvPr id="5" name="燕尾形 4"/>
          <p:cNvSpPr>
            <a:spLocks noChangeArrowheads="1"/>
          </p:cNvSpPr>
          <p:nvPr/>
        </p:nvSpPr>
        <p:spPr bwMode="auto">
          <a:xfrm>
            <a:off x="3449638" y="3005138"/>
            <a:ext cx="184150" cy="228600"/>
          </a:xfrm>
          <a:prstGeom prst="chevron">
            <a:avLst>
              <a:gd name="adj" fmla="val 50000"/>
            </a:avLst>
          </a:prstGeom>
          <a:gradFill rotWithShape="1">
            <a:gsLst>
              <a:gs pos="0">
                <a:srgbClr val="1389A6"/>
              </a:gs>
              <a:gs pos="72000">
                <a:srgbClr val="50B8DA"/>
              </a:gs>
              <a:gs pos="100000">
                <a:srgbClr val="7FC4DD"/>
              </a:gs>
            </a:gsLst>
            <a:lin ang="16200000"/>
          </a:gradFill>
          <a:ln w="3175" cap="rnd">
            <a:solidFill>
              <a:srgbClr val="1E768C"/>
            </a:solidFill>
            <a:miter lim="800000"/>
            <a:headEnd/>
            <a:tailEnd/>
          </a:ln>
          <a:effectLst>
            <a:outerShdw blurRad="63500" dist="26940" dir="5400000" rotWithShape="0">
              <a:srgbClr val="000000">
                <a:alpha val="45999"/>
              </a:srgbClr>
            </a:outerShdw>
          </a:effectLst>
        </p:spPr>
        <p:txBody>
          <a:bodyPr anchor="ctr"/>
          <a:lstStyle/>
          <a:p>
            <a:pPr eaLnBrk="1" hangingPunct="1">
              <a:defRPr/>
            </a:pPr>
            <a:endParaRPr lang="en-US" altLang="zh-CN">
              <a:solidFill>
                <a:srgbClr val="FFFFFF"/>
              </a:solidFill>
              <a:latin typeface="Lucida Sans Unicode" charset="0"/>
              <a:cs typeface="宋体" charset="0"/>
            </a:endParaRPr>
          </a:p>
        </p:txBody>
      </p:sp>
      <p:sp>
        <p:nvSpPr>
          <p:cNvPr id="2" name="标题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zh-CN" altLang="en-US"/>
              <a:t>单击此处编辑母版标题样式</a:t>
            </a:r>
            <a:endParaRPr lang="en-US"/>
          </a:p>
        </p:txBody>
      </p:sp>
      <p:sp>
        <p:nvSpPr>
          <p:cNvPr id="3" name="文本占位符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zh-CN" altLang="en-US"/>
              <a:t>单击此处编辑母版文本样式</a:t>
            </a:r>
          </a:p>
        </p:txBody>
      </p:sp>
      <p:sp>
        <p:nvSpPr>
          <p:cNvPr id="6" name="日期占位符 3"/>
          <p:cNvSpPr>
            <a:spLocks noGrp="1"/>
          </p:cNvSpPr>
          <p:nvPr>
            <p:ph type="dt" sz="half" idx="10"/>
          </p:nvPr>
        </p:nvSpPr>
        <p:spPr/>
        <p:txBody>
          <a:bodyPr/>
          <a:lstStyle>
            <a:lvl1pPr>
              <a:defRPr/>
            </a:lvl1pPr>
          </a:lstStyle>
          <a:p>
            <a:pPr>
              <a:defRPr/>
            </a:pPr>
            <a:fld id="{E6F58E99-B454-C942-8213-A0A3002B9D70}" type="datetimeFigureOut">
              <a:rPr lang="en-US" altLang="zh-CN"/>
              <a:pPr>
                <a:defRPr/>
              </a:pPr>
              <a:t>3/14/22</a:t>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p>
        </p:txBody>
      </p:sp>
      <p:sp>
        <p:nvSpPr>
          <p:cNvPr id="8" name="灯片编号占位符 5"/>
          <p:cNvSpPr>
            <a:spLocks noGrp="1"/>
          </p:cNvSpPr>
          <p:nvPr>
            <p:ph type="sldNum" sz="quarter" idx="12"/>
          </p:nvPr>
        </p:nvSpPr>
        <p:spPr/>
        <p:txBody>
          <a:bodyPr/>
          <a:lstStyle>
            <a:lvl1pPr>
              <a:defRPr/>
            </a:lvl1pPr>
          </a:lstStyle>
          <a:p>
            <a:pPr>
              <a:defRPr/>
            </a:pPr>
            <a:fld id="{27E9950B-FD45-0244-816E-9DCE63D51CCE}" type="slidenum">
              <a:rPr lang="en-US" altLang="zh-CN"/>
              <a:pPr>
                <a:defRPr/>
              </a:pPr>
              <a:t>‹#›</a:t>
            </a:fld>
            <a:endParaRPr lang="zh-CN" altLang="en-US"/>
          </a:p>
        </p:txBody>
      </p:sp>
    </p:spTree>
    <p:extLst>
      <p:ext uri="{BB962C8B-B14F-4D97-AF65-F5344CB8AC3E}">
        <p14:creationId xmlns:p14="http://schemas.microsoft.com/office/powerpoint/2010/main" val="164846935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8" name="标题 7"/>
          <p:cNvSpPr>
            <a:spLocks noGrp="1"/>
          </p:cNvSpPr>
          <p:nvPr>
            <p:ph type="title"/>
          </p:nvPr>
        </p:nvSpPr>
        <p:spPr/>
        <p:txBody>
          <a:bodyPr rtlCol="0"/>
          <a:lstStyle/>
          <a:p>
            <a:r>
              <a:rPr lang="zh-CN" altLang="en-US"/>
              <a:t>单击此处编辑母版标题样式</a:t>
            </a:r>
            <a:endParaRPr lang="en-US"/>
          </a:p>
        </p:txBody>
      </p:sp>
      <p:sp>
        <p:nvSpPr>
          <p:cNvPr id="5" name="日期占位符 4"/>
          <p:cNvSpPr>
            <a:spLocks noGrp="1"/>
          </p:cNvSpPr>
          <p:nvPr>
            <p:ph type="dt" sz="half" idx="10"/>
          </p:nvPr>
        </p:nvSpPr>
        <p:spPr/>
        <p:txBody>
          <a:bodyPr/>
          <a:lstStyle>
            <a:lvl1pPr>
              <a:defRPr/>
            </a:lvl1pPr>
          </a:lstStyle>
          <a:p>
            <a:pPr>
              <a:defRPr/>
            </a:pPr>
            <a:fld id="{B6BA37DC-2B9E-1B42-8E18-EE85E2977BE8}" type="datetimeFigureOut">
              <a:rPr lang="en-US" altLang="zh-CN"/>
              <a:pPr>
                <a:defRPr/>
              </a:pPr>
              <a:t>3/14/22</a:t>
            </a:fld>
            <a:endParaRPr lang="zh-CN" altLang="en-US"/>
          </a:p>
        </p:txBody>
      </p:sp>
      <p:sp>
        <p:nvSpPr>
          <p:cNvPr id="6" name="页脚占位符 5"/>
          <p:cNvSpPr>
            <a:spLocks noGrp="1"/>
          </p:cNvSpPr>
          <p:nvPr>
            <p:ph type="ftr" sz="quarter" idx="11"/>
          </p:nvPr>
        </p:nvSpPr>
        <p:spPr/>
        <p:txBody>
          <a:bodyPr/>
          <a:lstStyle>
            <a:lvl1pPr>
              <a:defRPr/>
            </a:lvl1pPr>
          </a:lstStyle>
          <a:p>
            <a:pPr>
              <a:defRPr/>
            </a:pPr>
            <a:endParaRPr lang="zh-CN"/>
          </a:p>
        </p:txBody>
      </p:sp>
      <p:sp>
        <p:nvSpPr>
          <p:cNvPr id="7" name="灯片编号占位符 6"/>
          <p:cNvSpPr>
            <a:spLocks noGrp="1"/>
          </p:cNvSpPr>
          <p:nvPr>
            <p:ph type="sldNum" sz="quarter" idx="12"/>
          </p:nvPr>
        </p:nvSpPr>
        <p:spPr/>
        <p:txBody>
          <a:bodyPr/>
          <a:lstStyle>
            <a:lvl1pPr>
              <a:defRPr/>
            </a:lvl1pPr>
          </a:lstStyle>
          <a:p>
            <a:pPr>
              <a:defRPr/>
            </a:pPr>
            <a:fld id="{2D43D137-6EF1-004A-9A97-2C0E50C93FFA}" type="slidenum">
              <a:rPr lang="en-US" altLang="zh-CN"/>
              <a:pPr>
                <a:defRPr/>
              </a:pPr>
              <a:t>‹#›</a:t>
            </a:fld>
            <a:endParaRPr lang="zh-CN" altLang="en-US"/>
          </a:p>
        </p:txBody>
      </p:sp>
    </p:spTree>
    <p:extLst>
      <p:ext uri="{BB962C8B-B14F-4D97-AF65-F5344CB8AC3E}">
        <p14:creationId xmlns:p14="http://schemas.microsoft.com/office/powerpoint/2010/main" val="1137919538"/>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lstStyle>
            <a:lvl1pPr>
              <a:defRPr/>
            </a:lvl1pPr>
            <a:extLst/>
          </a:lstStyle>
          <a:p>
            <a:r>
              <a:rPr lang="zh-CN" altLang="en-US"/>
              <a:t>单击此处编辑母版标题样式</a:t>
            </a:r>
            <a:endParaRPr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p:cNvSpPr>
            <a:spLocks noGrp="1"/>
          </p:cNvSpPr>
          <p:nvPr>
            <p:ph type="dt" sz="half" idx="10"/>
          </p:nvPr>
        </p:nvSpPr>
        <p:spPr/>
        <p:txBody>
          <a:bodyPr/>
          <a:lstStyle>
            <a:lvl1pPr>
              <a:defRPr/>
            </a:lvl1pPr>
          </a:lstStyle>
          <a:p>
            <a:pPr>
              <a:defRPr/>
            </a:pPr>
            <a:fld id="{EFE8285F-FC37-4C4C-BB2B-1E26E9A9B9ED}" type="datetimeFigureOut">
              <a:rPr lang="en-US" altLang="zh-CN"/>
              <a:pPr>
                <a:defRPr/>
              </a:pPr>
              <a:t>3/14/22</a:t>
            </a:fld>
            <a:endParaRPr lang="zh-CN" altLang="en-US"/>
          </a:p>
        </p:txBody>
      </p:sp>
      <p:sp>
        <p:nvSpPr>
          <p:cNvPr id="8" name="页脚占位符 7"/>
          <p:cNvSpPr>
            <a:spLocks noGrp="1"/>
          </p:cNvSpPr>
          <p:nvPr>
            <p:ph type="ftr" sz="quarter" idx="11"/>
          </p:nvPr>
        </p:nvSpPr>
        <p:spPr/>
        <p:txBody>
          <a:bodyPr/>
          <a:lstStyle>
            <a:lvl1pPr>
              <a:defRPr/>
            </a:lvl1pPr>
          </a:lstStyle>
          <a:p>
            <a:pPr>
              <a:defRPr/>
            </a:pPr>
            <a:endParaRPr lang="zh-CN"/>
          </a:p>
        </p:txBody>
      </p:sp>
      <p:sp>
        <p:nvSpPr>
          <p:cNvPr id="9" name="灯片编号占位符 8"/>
          <p:cNvSpPr>
            <a:spLocks noGrp="1"/>
          </p:cNvSpPr>
          <p:nvPr>
            <p:ph type="sldNum" sz="quarter" idx="12"/>
          </p:nvPr>
        </p:nvSpPr>
        <p:spPr/>
        <p:txBody>
          <a:bodyPr/>
          <a:lstStyle>
            <a:lvl1pPr>
              <a:defRPr/>
            </a:lvl1pPr>
          </a:lstStyle>
          <a:p>
            <a:pPr>
              <a:defRPr/>
            </a:pPr>
            <a:fld id="{C462BDA5-D4ED-E643-9BF4-C6646CB4193F}" type="slidenum">
              <a:rPr lang="en-US" altLang="zh-CN"/>
              <a:pPr>
                <a:defRPr/>
              </a:pPr>
              <a:t>‹#›</a:t>
            </a:fld>
            <a:endParaRPr lang="zh-CN" altLang="en-US"/>
          </a:p>
        </p:txBody>
      </p:sp>
    </p:spTree>
    <p:extLst>
      <p:ext uri="{BB962C8B-B14F-4D97-AF65-F5344CB8AC3E}">
        <p14:creationId xmlns:p14="http://schemas.microsoft.com/office/powerpoint/2010/main" val="1671798631"/>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p>
            <a:r>
              <a:rPr lang="zh-CN" altLang="en-US"/>
              <a:t>单击此处编辑母版标题样式</a:t>
            </a:r>
            <a:endParaRPr lang="en-US"/>
          </a:p>
        </p:txBody>
      </p:sp>
      <p:sp>
        <p:nvSpPr>
          <p:cNvPr id="3" name="日期占位符 2"/>
          <p:cNvSpPr>
            <a:spLocks noGrp="1"/>
          </p:cNvSpPr>
          <p:nvPr>
            <p:ph type="dt" sz="half" idx="10"/>
          </p:nvPr>
        </p:nvSpPr>
        <p:spPr/>
        <p:txBody>
          <a:bodyPr/>
          <a:lstStyle>
            <a:lvl1pPr>
              <a:defRPr/>
            </a:lvl1pPr>
          </a:lstStyle>
          <a:p>
            <a:pPr>
              <a:defRPr/>
            </a:pPr>
            <a:fld id="{BC1D3791-A41D-F44D-8CBE-716018DAAD2C}" type="datetimeFigureOut">
              <a:rPr lang="en-US" altLang="zh-CN"/>
              <a:pPr>
                <a:defRPr/>
              </a:pPr>
              <a:t>3/14/22</a:t>
            </a:fld>
            <a:endParaRPr lang="zh-CN" altLang="en-US"/>
          </a:p>
        </p:txBody>
      </p:sp>
      <p:sp>
        <p:nvSpPr>
          <p:cNvPr id="4" name="页脚占位符 3"/>
          <p:cNvSpPr>
            <a:spLocks noGrp="1"/>
          </p:cNvSpPr>
          <p:nvPr>
            <p:ph type="ftr" sz="quarter" idx="11"/>
          </p:nvPr>
        </p:nvSpPr>
        <p:spPr/>
        <p:txBody>
          <a:bodyPr/>
          <a:lstStyle>
            <a:lvl1pPr>
              <a:defRPr/>
            </a:lvl1pPr>
          </a:lstStyle>
          <a:p>
            <a:pPr>
              <a:defRPr/>
            </a:pPr>
            <a:endParaRPr lang="zh-CN"/>
          </a:p>
        </p:txBody>
      </p:sp>
      <p:sp>
        <p:nvSpPr>
          <p:cNvPr id="5" name="灯片编号占位符 4"/>
          <p:cNvSpPr>
            <a:spLocks noGrp="1"/>
          </p:cNvSpPr>
          <p:nvPr>
            <p:ph type="sldNum" sz="quarter" idx="12"/>
          </p:nvPr>
        </p:nvSpPr>
        <p:spPr/>
        <p:txBody>
          <a:bodyPr/>
          <a:lstStyle>
            <a:lvl1pPr>
              <a:defRPr/>
            </a:lvl1pPr>
          </a:lstStyle>
          <a:p>
            <a:pPr>
              <a:defRPr/>
            </a:pPr>
            <a:fld id="{2EC8DBFB-C37A-CE43-B7F9-924F34F25DBF}" type="slidenum">
              <a:rPr lang="en-US" altLang="zh-CN"/>
              <a:pPr>
                <a:defRPr/>
              </a:pPr>
              <a:t>‹#›</a:t>
            </a:fld>
            <a:endParaRPr lang="zh-CN" altLang="en-US"/>
          </a:p>
        </p:txBody>
      </p:sp>
    </p:spTree>
    <p:extLst>
      <p:ext uri="{BB962C8B-B14F-4D97-AF65-F5344CB8AC3E}">
        <p14:creationId xmlns:p14="http://schemas.microsoft.com/office/powerpoint/2010/main" val="243553869"/>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fld id="{52E8F5C2-47C2-4243-9F16-C8435D914706}" type="datetimeFigureOut">
              <a:rPr lang="en-US" altLang="zh-CN"/>
              <a:pPr>
                <a:defRPr/>
              </a:pPr>
              <a:t>3/14/22</a:t>
            </a:fld>
            <a:endParaRPr lang="zh-CN" altLang="en-US"/>
          </a:p>
        </p:txBody>
      </p:sp>
      <p:sp>
        <p:nvSpPr>
          <p:cNvPr id="3" name="页脚占位符 21"/>
          <p:cNvSpPr>
            <a:spLocks noGrp="1"/>
          </p:cNvSpPr>
          <p:nvPr>
            <p:ph type="ftr" sz="quarter" idx="11"/>
          </p:nvPr>
        </p:nvSpPr>
        <p:spPr/>
        <p:txBody>
          <a:bodyPr/>
          <a:lstStyle>
            <a:lvl1pPr>
              <a:defRPr/>
            </a:lvl1pPr>
          </a:lstStyle>
          <a:p>
            <a:pPr>
              <a:defRPr/>
            </a:pPr>
            <a:endParaRPr lang="zh-CN"/>
          </a:p>
        </p:txBody>
      </p:sp>
      <p:sp>
        <p:nvSpPr>
          <p:cNvPr id="4" name="灯片编号占位符 17"/>
          <p:cNvSpPr>
            <a:spLocks noGrp="1"/>
          </p:cNvSpPr>
          <p:nvPr>
            <p:ph type="sldNum" sz="quarter" idx="12"/>
          </p:nvPr>
        </p:nvSpPr>
        <p:spPr/>
        <p:txBody>
          <a:bodyPr/>
          <a:lstStyle>
            <a:lvl1pPr>
              <a:defRPr/>
            </a:lvl1pPr>
          </a:lstStyle>
          <a:p>
            <a:pPr>
              <a:defRPr/>
            </a:pPr>
            <a:fld id="{9C2B8EDA-64F0-994D-BA15-59EFD2301460}" type="slidenum">
              <a:rPr lang="en-US" altLang="zh-CN"/>
              <a:pPr>
                <a:defRPr/>
              </a:pPr>
              <a:t>‹#›</a:t>
            </a:fld>
            <a:endParaRPr lang="zh-CN" altLang="en-US"/>
          </a:p>
        </p:txBody>
      </p:sp>
    </p:spTree>
    <p:extLst>
      <p:ext uri="{BB962C8B-B14F-4D97-AF65-F5344CB8AC3E}">
        <p14:creationId xmlns:p14="http://schemas.microsoft.com/office/powerpoint/2010/main" val="1851696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zh-CN" altLang="en-US"/>
              <a:t>单击此处编辑母版标题样式</a:t>
            </a:r>
            <a:endParaRPr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zh-CN" altLang="en-US"/>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p:txBody>
          <a:bodyPr/>
          <a:lstStyle>
            <a:lvl1pPr>
              <a:defRPr/>
            </a:lvl1pPr>
          </a:lstStyle>
          <a:p>
            <a:pPr>
              <a:defRPr/>
            </a:pPr>
            <a:fld id="{17624BE0-B90F-5349-8905-11B770B99033}" type="datetimeFigureOut">
              <a:rPr lang="en-US" altLang="zh-CN"/>
              <a:pPr>
                <a:defRPr/>
              </a:pPr>
              <a:t>3/14/22</a:t>
            </a:fld>
            <a:endParaRPr lang="zh-CN" altLang="en-US"/>
          </a:p>
        </p:txBody>
      </p:sp>
      <p:sp>
        <p:nvSpPr>
          <p:cNvPr id="6" name="页脚占位符 5"/>
          <p:cNvSpPr>
            <a:spLocks noGrp="1"/>
          </p:cNvSpPr>
          <p:nvPr>
            <p:ph type="ftr" sz="quarter" idx="11"/>
          </p:nvPr>
        </p:nvSpPr>
        <p:spPr/>
        <p:txBody>
          <a:bodyPr/>
          <a:lstStyle>
            <a:lvl1pPr>
              <a:defRPr/>
            </a:lvl1pPr>
          </a:lstStyle>
          <a:p>
            <a:pPr>
              <a:defRPr/>
            </a:pPr>
            <a:endParaRPr lang="zh-CN"/>
          </a:p>
        </p:txBody>
      </p:sp>
      <p:sp>
        <p:nvSpPr>
          <p:cNvPr id="7" name="灯片编号占位符 6"/>
          <p:cNvSpPr>
            <a:spLocks noGrp="1"/>
          </p:cNvSpPr>
          <p:nvPr>
            <p:ph type="sldNum" sz="quarter" idx="12"/>
          </p:nvPr>
        </p:nvSpPr>
        <p:spPr/>
        <p:txBody>
          <a:bodyPr/>
          <a:lstStyle>
            <a:lvl1pPr>
              <a:defRPr/>
            </a:lvl1pPr>
          </a:lstStyle>
          <a:p>
            <a:pPr>
              <a:defRPr/>
            </a:pPr>
            <a:fld id="{58E9ECB7-7BDD-374D-AB89-EE0777927CE4}" type="slidenum">
              <a:rPr lang="en-US" altLang="zh-CN"/>
              <a:pPr>
                <a:defRPr/>
              </a:pPr>
              <a:t>‹#›</a:t>
            </a:fld>
            <a:endParaRPr lang="zh-CN" altLang="en-US"/>
          </a:p>
        </p:txBody>
      </p:sp>
    </p:spTree>
    <p:extLst>
      <p:ext uri="{BB962C8B-B14F-4D97-AF65-F5344CB8AC3E}">
        <p14:creationId xmlns:p14="http://schemas.microsoft.com/office/powerpoint/2010/main" val="306045101"/>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5" name="任意多边形​​ 7"/>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ea typeface="+mn-ea"/>
            </a:endParaRPr>
          </a:p>
        </p:txBody>
      </p:sp>
      <p:sp>
        <p:nvSpPr>
          <p:cNvPr id="6" name="任意多边形​​ 8"/>
          <p:cNvSpPr>
            <a:spLocks/>
          </p:cNvSpPr>
          <p:nvPr/>
        </p:nvSpPr>
        <p:spPr bwMode="auto">
          <a:xfrm>
            <a:off x="485775" y="5938838"/>
            <a:ext cx="3690938" cy="933450"/>
          </a:xfrm>
          <a:custGeom>
            <a:avLst/>
            <a:gdLst>
              <a:gd name="T0" fmla="*/ 0 w 5591"/>
              <a:gd name="T1" fmla="*/ 0 h 588"/>
              <a:gd name="T2" fmla="*/ 2147483646 w 5591"/>
              <a:gd name="T3" fmla="*/ 0 h 588"/>
              <a:gd name="T4" fmla="*/ 2147483646 w 5591"/>
              <a:gd name="T5" fmla="*/ 2147483646 h 588"/>
              <a:gd name="T6" fmla="*/ 214748364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a:lstStyle/>
          <a:p>
            <a:endParaRPr lang="zh-CN" altLang="en-US"/>
          </a:p>
        </p:txBody>
      </p:sp>
      <p:sp>
        <p:nvSpPr>
          <p:cNvPr id="7" name="直角三角形 6"/>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algn="ctr" eaLnBrk="1" hangingPunct="1">
              <a:defRPr/>
            </a:pPr>
            <a:endParaRPr lang="en-US" altLang="zh-CN">
              <a:solidFill>
                <a:srgbClr val="FFFFFF"/>
              </a:solidFill>
              <a:latin typeface="Lucida Sans Unicode" charset="0"/>
            </a:endParaRPr>
          </a:p>
        </p:txBody>
      </p:sp>
      <p:cxnSp>
        <p:nvCxnSpPr>
          <p:cNvPr id="8"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燕尾形 8"/>
          <p:cNvSpPr>
            <a:spLocks noChangeArrowheads="1"/>
          </p:cNvSpPr>
          <p:nvPr/>
        </p:nvSpPr>
        <p:spPr bwMode="auto">
          <a:xfrm>
            <a:off x="8664575" y="4987925"/>
            <a:ext cx="182563" cy="228600"/>
          </a:xfrm>
          <a:prstGeom prst="chevron">
            <a:avLst>
              <a:gd name="adj" fmla="val 50000"/>
            </a:avLst>
          </a:prstGeom>
          <a:gradFill rotWithShape="1">
            <a:gsLst>
              <a:gs pos="0">
                <a:srgbClr val="1389A6"/>
              </a:gs>
              <a:gs pos="72000">
                <a:srgbClr val="50B8DA"/>
              </a:gs>
              <a:gs pos="100000">
                <a:srgbClr val="7FC4DD"/>
              </a:gs>
            </a:gsLst>
            <a:lin ang="16200000"/>
          </a:gradFill>
          <a:ln w="3175" cap="rnd">
            <a:solidFill>
              <a:srgbClr val="1E768C"/>
            </a:solidFill>
            <a:miter lim="800000"/>
            <a:headEnd/>
            <a:tailEnd/>
          </a:ln>
          <a:effectLst>
            <a:outerShdw blurRad="63500" dist="26940" dir="5400000" rotWithShape="0">
              <a:srgbClr val="000000">
                <a:alpha val="45999"/>
              </a:srgbClr>
            </a:outerShdw>
          </a:effectLst>
        </p:spPr>
        <p:txBody>
          <a:bodyPr anchor="ctr"/>
          <a:lstStyle/>
          <a:p>
            <a:pPr eaLnBrk="1" hangingPunct="1">
              <a:defRPr/>
            </a:pPr>
            <a:endParaRPr lang="en-US" altLang="zh-CN">
              <a:solidFill>
                <a:srgbClr val="FFFFFF"/>
              </a:solidFill>
              <a:latin typeface="Lucida Sans Unicode" charset="0"/>
              <a:cs typeface="宋体" charset="0"/>
            </a:endParaRPr>
          </a:p>
        </p:txBody>
      </p:sp>
      <p:sp>
        <p:nvSpPr>
          <p:cNvPr id="10" name="燕尾形 9"/>
          <p:cNvSpPr>
            <a:spLocks noChangeArrowheads="1"/>
          </p:cNvSpPr>
          <p:nvPr/>
        </p:nvSpPr>
        <p:spPr bwMode="auto">
          <a:xfrm>
            <a:off x="8477250" y="4987925"/>
            <a:ext cx="182563" cy="228600"/>
          </a:xfrm>
          <a:prstGeom prst="chevron">
            <a:avLst>
              <a:gd name="adj" fmla="val 50000"/>
            </a:avLst>
          </a:prstGeom>
          <a:gradFill rotWithShape="1">
            <a:gsLst>
              <a:gs pos="0">
                <a:srgbClr val="1389A6"/>
              </a:gs>
              <a:gs pos="72000">
                <a:srgbClr val="50B8DA"/>
              </a:gs>
              <a:gs pos="100000">
                <a:srgbClr val="7FC4DD"/>
              </a:gs>
            </a:gsLst>
            <a:lin ang="16200000"/>
          </a:gradFill>
          <a:ln w="3175" cap="rnd">
            <a:solidFill>
              <a:srgbClr val="1E768C"/>
            </a:solidFill>
            <a:miter lim="800000"/>
            <a:headEnd/>
            <a:tailEnd/>
          </a:ln>
          <a:effectLst>
            <a:outerShdw blurRad="63500" dist="26940" dir="5400000" rotWithShape="0">
              <a:srgbClr val="000000">
                <a:alpha val="45999"/>
              </a:srgbClr>
            </a:outerShdw>
          </a:effectLst>
        </p:spPr>
        <p:txBody>
          <a:bodyPr anchor="ctr"/>
          <a:lstStyle/>
          <a:p>
            <a:pPr eaLnBrk="1" hangingPunct="1">
              <a:defRPr/>
            </a:pPr>
            <a:endParaRPr lang="en-US" altLang="zh-CN">
              <a:solidFill>
                <a:srgbClr val="FFFFFF"/>
              </a:solidFill>
              <a:latin typeface="Lucida Sans Unicode" charset="0"/>
              <a:cs typeface="宋体" charset="0"/>
            </a:endParaRPr>
          </a:p>
        </p:txBody>
      </p:sp>
      <p:sp>
        <p:nvSpPr>
          <p:cNvPr id="4" name="文本占位符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zh-CN" altLang="en-US"/>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zh-CN" altLang="en-US" noProof="0"/>
              <a:t>单击图标添加图片</a:t>
            </a:r>
            <a:endParaRPr lang="en-US" noProof="0" dirty="0"/>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zh-CN" altLang="en-US"/>
              <a:t>单击此处编辑母版标题样式</a:t>
            </a:r>
            <a:endParaRPr lang="en-US"/>
          </a:p>
        </p:txBody>
      </p:sp>
      <p:sp>
        <p:nvSpPr>
          <p:cNvPr id="11" name="日期占位符 4"/>
          <p:cNvSpPr>
            <a:spLocks noGrp="1"/>
          </p:cNvSpPr>
          <p:nvPr>
            <p:ph type="dt" sz="half" idx="10"/>
          </p:nvPr>
        </p:nvSpPr>
        <p:spPr/>
        <p:txBody>
          <a:bodyPr/>
          <a:lstStyle>
            <a:lvl1pPr>
              <a:defRPr/>
            </a:lvl1pPr>
          </a:lstStyle>
          <a:p>
            <a:pPr>
              <a:defRPr/>
            </a:pPr>
            <a:fld id="{0C26A86D-0C6F-744A-AA01-8758D8F6E427}" type="datetimeFigureOut">
              <a:rPr lang="en-US" altLang="zh-CN"/>
              <a:pPr>
                <a:defRPr/>
              </a:pPr>
              <a:t>3/14/22</a:t>
            </a:fld>
            <a:endParaRPr lang="zh-CN" altLang="en-US"/>
          </a:p>
        </p:txBody>
      </p:sp>
      <p:sp>
        <p:nvSpPr>
          <p:cNvPr id="12" name="页脚占位符 5"/>
          <p:cNvSpPr>
            <a:spLocks noGrp="1"/>
          </p:cNvSpPr>
          <p:nvPr>
            <p:ph type="ftr" sz="quarter" idx="11"/>
          </p:nvPr>
        </p:nvSpPr>
        <p:spPr/>
        <p:txBody>
          <a:bodyPr/>
          <a:lstStyle>
            <a:lvl1pPr>
              <a:defRPr/>
            </a:lvl1pPr>
          </a:lstStyle>
          <a:p>
            <a:pPr>
              <a:defRPr/>
            </a:pPr>
            <a:endParaRPr lang="zh-CN"/>
          </a:p>
        </p:txBody>
      </p:sp>
      <p:sp>
        <p:nvSpPr>
          <p:cNvPr id="13" name="灯片编号占位符 6"/>
          <p:cNvSpPr>
            <a:spLocks noGrp="1"/>
          </p:cNvSpPr>
          <p:nvPr>
            <p:ph type="sldNum" sz="quarter" idx="12"/>
          </p:nvPr>
        </p:nvSpPr>
        <p:spPr/>
        <p:txBody>
          <a:bodyPr/>
          <a:lstStyle>
            <a:lvl1pPr>
              <a:defRPr/>
            </a:lvl1pPr>
          </a:lstStyle>
          <a:p>
            <a:pPr>
              <a:defRPr/>
            </a:pPr>
            <a:fld id="{913CEBCB-1EE7-884E-83AC-AEAD11842248}" type="slidenum">
              <a:rPr lang="en-US" altLang="zh-CN"/>
              <a:pPr>
                <a:defRPr/>
              </a:pPr>
              <a:t>‹#›</a:t>
            </a:fld>
            <a:endParaRPr lang="zh-CN" altLang="en-US"/>
          </a:p>
        </p:txBody>
      </p:sp>
    </p:spTree>
    <p:extLst>
      <p:ext uri="{BB962C8B-B14F-4D97-AF65-F5344CB8AC3E}">
        <p14:creationId xmlns:p14="http://schemas.microsoft.com/office/powerpoint/2010/main" val="476677942"/>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ea typeface="+mn-ea"/>
            </a:endParaRPr>
          </a:p>
        </p:txBody>
      </p:sp>
      <p:sp>
        <p:nvSpPr>
          <p:cNvPr id="1027" name="任意多边形​​ 11"/>
          <p:cNvSpPr>
            <a:spLocks/>
          </p:cNvSpPr>
          <p:nvPr/>
        </p:nvSpPr>
        <p:spPr bwMode="auto">
          <a:xfrm>
            <a:off x="485775" y="5938838"/>
            <a:ext cx="3690938" cy="933450"/>
          </a:xfrm>
          <a:custGeom>
            <a:avLst/>
            <a:gdLst>
              <a:gd name="T0" fmla="*/ 0 w 5591"/>
              <a:gd name="T1" fmla="*/ 0 h 588"/>
              <a:gd name="T2" fmla="*/ 2147483646 w 5591"/>
              <a:gd name="T3" fmla="*/ 0 h 588"/>
              <a:gd name="T4" fmla="*/ 2147483646 w 5591"/>
              <a:gd name="T5" fmla="*/ 2147483646 h 588"/>
              <a:gd name="T6" fmla="*/ 214748364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a:lstStyle/>
          <a:p>
            <a:endParaRPr lang="zh-CN" altLang="en-US"/>
          </a:p>
        </p:txBody>
      </p:sp>
      <p:sp>
        <p:nvSpPr>
          <p:cNvPr id="14" name="直角三角形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algn="ctr" eaLnBrk="1" hangingPunct="1">
              <a:defRPr/>
            </a:pPr>
            <a:endParaRPr lang="en-US" altLang="zh-CN">
              <a:solidFill>
                <a:srgbClr val="FFFFFF"/>
              </a:solidFill>
              <a:latin typeface="Lucida Sans Unicode" charset="0"/>
            </a:endParaRPr>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wrap="square" lIns="91440" tIns="45720" rIns="91440" bIns="45720" numCol="1" anchor="ctr" anchorCtr="0" compatLnSpc="1">
            <a:prstTxWarp prst="textNoShape">
              <a:avLst/>
            </a:prstTxWarp>
            <a:normAutofit/>
            <a:sp3d prstMaterial="softEdge">
              <a:bevelT w="25400" h="25400"/>
            </a:sp3d>
          </a:bodyPr>
          <a:lstStyle/>
          <a:p>
            <a:pPr lvl="0"/>
            <a:r>
              <a:rPr lang="zh-CN" altLang="en-US"/>
              <a:t>单击此处编辑母版标题样式</a:t>
            </a:r>
            <a:endParaRPr lang="en-US"/>
          </a:p>
        </p:txBody>
      </p:sp>
      <p:sp>
        <p:nvSpPr>
          <p:cNvPr id="1033" name="文本占位符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10" name="日期占位符 9"/>
          <p:cNvSpPr>
            <a:spLocks noGrp="1"/>
          </p:cNvSpPr>
          <p:nvPr>
            <p:ph type="dt" sz="half" idx="2"/>
          </p:nvPr>
        </p:nvSpPr>
        <p:spPr>
          <a:xfrm>
            <a:off x="6727825" y="6408738"/>
            <a:ext cx="1919288" cy="365125"/>
          </a:xfrm>
          <a:prstGeom prst="rect">
            <a:avLst/>
          </a:prstGeom>
        </p:spPr>
        <p:txBody>
          <a:bodyPr vert="horz" wrap="square" lIns="91440" tIns="45720" rIns="91440" bIns="45720" numCol="1" anchor="b" anchorCtr="0" compatLnSpc="1">
            <a:prstTxWarp prst="textNoShape">
              <a:avLst/>
            </a:prstTxWarp>
          </a:bodyPr>
          <a:lstStyle>
            <a:lvl1pPr eaLnBrk="1" hangingPunct="1">
              <a:defRPr sz="1000">
                <a:latin typeface="Lucida Sans Unicode" charset="0"/>
                <a:ea typeface="黑体" charset="0"/>
              </a:defRPr>
            </a:lvl1pPr>
          </a:lstStyle>
          <a:p>
            <a:pPr>
              <a:defRPr/>
            </a:pPr>
            <a:fld id="{EAC71C12-79E9-A94F-A3FC-2017CAF3B837}" type="datetimeFigureOut">
              <a:rPr lang="en-US" altLang="zh-CN"/>
              <a:pPr>
                <a:defRPr/>
              </a:pPr>
              <a:t>3/14/22</a:t>
            </a:fld>
            <a:endParaRPr lang="zh-CN" altLang="en-US"/>
          </a:p>
        </p:txBody>
      </p:sp>
      <p:sp>
        <p:nvSpPr>
          <p:cNvPr id="22" name="页脚占位符 21"/>
          <p:cNvSpPr>
            <a:spLocks noGrp="1"/>
          </p:cNvSpPr>
          <p:nvPr>
            <p:ph type="ftr" sz="quarter" idx="3"/>
          </p:nvPr>
        </p:nvSpPr>
        <p:spPr>
          <a:xfrm>
            <a:off x="4379913" y="6408738"/>
            <a:ext cx="2351087" cy="3651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000">
                <a:latin typeface="Lucida Sans Unicode" charset="0"/>
                <a:ea typeface="黑体" charset="0"/>
                <a:cs typeface="黑体" charset="0"/>
              </a:defRPr>
            </a:lvl1pPr>
          </a:lstStyle>
          <a:p>
            <a:pPr>
              <a:defRPr/>
            </a:pPr>
            <a:endParaRPr lang="zh-CN"/>
          </a:p>
        </p:txBody>
      </p:sp>
      <p:sp>
        <p:nvSpPr>
          <p:cNvPr id="18" name="灯片编号占位符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000">
                <a:latin typeface="Lucida Sans Unicode" charset="0"/>
                <a:ea typeface="黑体" charset="0"/>
              </a:defRPr>
            </a:lvl1pPr>
          </a:lstStyle>
          <a:p>
            <a:pPr>
              <a:defRPr/>
            </a:pPr>
            <a:fld id="{F43973E6-B70E-B84C-A2B5-5EDEA50F35BB}" type="slidenum">
              <a:rPr lang="en-US" altLang="zh-CN"/>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971" r:id="rId1"/>
    <p:sldLayoutId id="2147483967" r:id="rId2"/>
    <p:sldLayoutId id="2147483972" r:id="rId3"/>
    <p:sldLayoutId id="2147483973" r:id="rId4"/>
    <p:sldLayoutId id="2147483974" r:id="rId5"/>
    <p:sldLayoutId id="2147483975" r:id="rId6"/>
    <p:sldLayoutId id="2147483968" r:id="rId7"/>
    <p:sldLayoutId id="2147483976" r:id="rId8"/>
    <p:sldLayoutId id="2147483977" r:id="rId9"/>
    <p:sldLayoutId id="2147483969" r:id="rId10"/>
    <p:sldLayoutId id="2147483970" r:id="rId11"/>
  </p:sldLayoutIdLst>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黑体" charset="0"/>
        </a:defRPr>
      </a:lvl1pPr>
      <a:lvl2pPr algn="l" rtl="0" eaLnBrk="0" fontAlgn="base" hangingPunct="0">
        <a:spcBef>
          <a:spcPct val="0"/>
        </a:spcBef>
        <a:spcAft>
          <a:spcPct val="0"/>
        </a:spcAft>
        <a:defRPr sz="4100" b="1">
          <a:solidFill>
            <a:schemeClr val="tx2"/>
          </a:solidFill>
          <a:latin typeface="Lucida Sans Unicode" pitchFamily="34" charset="0"/>
          <a:ea typeface="黑体" pitchFamily="49" charset="-122"/>
          <a:cs typeface="黑体" charset="0"/>
        </a:defRPr>
      </a:lvl2pPr>
      <a:lvl3pPr algn="l" rtl="0" eaLnBrk="0" fontAlgn="base" hangingPunct="0">
        <a:spcBef>
          <a:spcPct val="0"/>
        </a:spcBef>
        <a:spcAft>
          <a:spcPct val="0"/>
        </a:spcAft>
        <a:defRPr sz="4100" b="1">
          <a:solidFill>
            <a:schemeClr val="tx2"/>
          </a:solidFill>
          <a:latin typeface="Lucida Sans Unicode" pitchFamily="34" charset="0"/>
          <a:ea typeface="黑体" pitchFamily="49" charset="-122"/>
          <a:cs typeface="黑体" charset="0"/>
        </a:defRPr>
      </a:lvl3pPr>
      <a:lvl4pPr algn="l" rtl="0" eaLnBrk="0" fontAlgn="base" hangingPunct="0">
        <a:spcBef>
          <a:spcPct val="0"/>
        </a:spcBef>
        <a:spcAft>
          <a:spcPct val="0"/>
        </a:spcAft>
        <a:defRPr sz="4100" b="1">
          <a:solidFill>
            <a:schemeClr val="tx2"/>
          </a:solidFill>
          <a:latin typeface="Lucida Sans Unicode" pitchFamily="34" charset="0"/>
          <a:ea typeface="黑体" pitchFamily="49" charset="-122"/>
          <a:cs typeface="黑体" charset="0"/>
        </a:defRPr>
      </a:lvl4pPr>
      <a:lvl5pPr algn="l" rtl="0" eaLnBrk="0" fontAlgn="base" hangingPunct="0">
        <a:spcBef>
          <a:spcPct val="0"/>
        </a:spcBef>
        <a:spcAft>
          <a:spcPct val="0"/>
        </a:spcAft>
        <a:defRPr sz="4100" b="1">
          <a:solidFill>
            <a:schemeClr val="tx2"/>
          </a:solidFill>
          <a:latin typeface="Lucida Sans Unicode" pitchFamily="34" charset="0"/>
          <a:ea typeface="黑体" pitchFamily="49" charset="-122"/>
          <a:cs typeface="黑体" charset="0"/>
        </a:defRPr>
      </a:lvl5pPr>
      <a:lvl6pPr marL="457200" algn="l" rtl="0" fontAlgn="base">
        <a:spcBef>
          <a:spcPct val="0"/>
        </a:spcBef>
        <a:spcAft>
          <a:spcPct val="0"/>
        </a:spcAft>
        <a:defRPr sz="4100" b="1">
          <a:solidFill>
            <a:schemeClr val="tx2"/>
          </a:solidFill>
          <a:latin typeface="Lucida Sans Unicode" pitchFamily="34" charset="0"/>
          <a:ea typeface="黑体" pitchFamily="49" charset="-122"/>
        </a:defRPr>
      </a:lvl6pPr>
      <a:lvl7pPr marL="914400" algn="l" rtl="0" fontAlgn="base">
        <a:spcBef>
          <a:spcPct val="0"/>
        </a:spcBef>
        <a:spcAft>
          <a:spcPct val="0"/>
        </a:spcAft>
        <a:defRPr sz="4100" b="1">
          <a:solidFill>
            <a:schemeClr val="tx2"/>
          </a:solidFill>
          <a:latin typeface="Lucida Sans Unicode" pitchFamily="34" charset="0"/>
          <a:ea typeface="黑体" pitchFamily="49" charset="-122"/>
        </a:defRPr>
      </a:lvl7pPr>
      <a:lvl8pPr marL="1371600" algn="l" rtl="0" fontAlgn="base">
        <a:spcBef>
          <a:spcPct val="0"/>
        </a:spcBef>
        <a:spcAft>
          <a:spcPct val="0"/>
        </a:spcAft>
        <a:defRPr sz="4100" b="1">
          <a:solidFill>
            <a:schemeClr val="tx2"/>
          </a:solidFill>
          <a:latin typeface="Lucida Sans Unicode" pitchFamily="34" charset="0"/>
          <a:ea typeface="黑体" pitchFamily="49" charset="-122"/>
        </a:defRPr>
      </a:lvl8pPr>
      <a:lvl9pPr marL="1828800" algn="l" rtl="0" fontAlgn="base">
        <a:spcBef>
          <a:spcPct val="0"/>
        </a:spcBef>
        <a:spcAft>
          <a:spcPct val="0"/>
        </a:spcAft>
        <a:defRPr sz="4100" b="1">
          <a:solidFill>
            <a:schemeClr val="tx2"/>
          </a:solidFill>
          <a:latin typeface="Lucida Sans Unicode" pitchFamily="34" charset="0"/>
          <a:ea typeface="黑体" pitchFamily="49" charset="-122"/>
        </a:defRPr>
      </a:lvl9pPr>
      <a:extLst/>
    </p:titleStyle>
    <p:bodyStyle>
      <a:lvl1pPr marL="365125" indent="-255588" algn="l" rtl="0" eaLnBrk="0" fontAlgn="base" hangingPunct="0">
        <a:spcBef>
          <a:spcPts val="400"/>
        </a:spcBef>
        <a:spcAft>
          <a:spcPct val="0"/>
        </a:spcAft>
        <a:buClr>
          <a:schemeClr val="accent1"/>
        </a:buClr>
        <a:buSzPct val="68000"/>
        <a:buFont typeface="Wingdings 3" charset="2"/>
        <a:buChar char=""/>
        <a:defRPr sz="2700" kern="1200">
          <a:solidFill>
            <a:schemeClr val="tx1"/>
          </a:solidFill>
          <a:latin typeface="+mn-lt"/>
          <a:ea typeface="+mn-ea"/>
          <a:cs typeface="黑体" charset="0"/>
        </a:defRPr>
      </a:lvl1pPr>
      <a:lvl2pPr marL="620713" indent="-228600" algn="l" rtl="0" eaLnBrk="0" fontAlgn="base" hangingPunct="0">
        <a:spcBef>
          <a:spcPts val="325"/>
        </a:spcBef>
        <a:spcAft>
          <a:spcPct val="0"/>
        </a:spcAft>
        <a:buClr>
          <a:schemeClr val="accent1"/>
        </a:buClr>
        <a:buFont typeface="Verdana" charset="0"/>
        <a:buChar char="◦"/>
        <a:defRPr sz="2300" kern="1200">
          <a:solidFill>
            <a:schemeClr val="tx1"/>
          </a:solidFill>
          <a:latin typeface="+mn-lt"/>
          <a:ea typeface="+mn-ea"/>
          <a:cs typeface="黑体" charset="0"/>
        </a:defRPr>
      </a:lvl2pPr>
      <a:lvl3pPr marL="858838" indent="-228600" algn="l" rtl="0" eaLnBrk="0" fontAlgn="base" hangingPunct="0">
        <a:spcBef>
          <a:spcPts val="350"/>
        </a:spcBef>
        <a:spcAft>
          <a:spcPct val="0"/>
        </a:spcAft>
        <a:buClr>
          <a:schemeClr val="accent2"/>
        </a:buClr>
        <a:buSzPct val="100000"/>
        <a:buFont typeface="Wingdings 2" charset="2"/>
        <a:buChar char=""/>
        <a:defRPr sz="2100" kern="1200">
          <a:solidFill>
            <a:schemeClr val="tx1"/>
          </a:solidFill>
          <a:latin typeface="+mn-lt"/>
          <a:ea typeface="+mn-ea"/>
          <a:cs typeface="黑体" charset="0"/>
        </a:defRPr>
      </a:lvl3pPr>
      <a:lvl4pPr marL="1143000" indent="-228600" algn="l" rtl="0" eaLnBrk="0" fontAlgn="base" hangingPunct="0">
        <a:spcBef>
          <a:spcPts val="350"/>
        </a:spcBef>
        <a:spcAft>
          <a:spcPct val="0"/>
        </a:spcAft>
        <a:buClr>
          <a:schemeClr val="accent2"/>
        </a:buClr>
        <a:buFont typeface="Wingdings 2" charset="2"/>
        <a:buChar char=""/>
        <a:defRPr sz="1900" kern="1200">
          <a:solidFill>
            <a:schemeClr val="tx1"/>
          </a:solidFill>
          <a:latin typeface="+mn-lt"/>
          <a:ea typeface="+mn-ea"/>
          <a:cs typeface="黑体" charset="0"/>
        </a:defRPr>
      </a:lvl4pPr>
      <a:lvl5pPr marL="1371600" indent="-228600" algn="l" rtl="0" eaLnBrk="0" fontAlgn="base" hangingPunct="0">
        <a:spcBef>
          <a:spcPts val="350"/>
        </a:spcBef>
        <a:spcAft>
          <a:spcPct val="0"/>
        </a:spcAft>
        <a:buClr>
          <a:schemeClr val="accent2"/>
        </a:buClr>
        <a:buFont typeface="Wingdings 2" charset="2"/>
        <a:buChar char=""/>
        <a:defRPr kern="1200">
          <a:solidFill>
            <a:schemeClr val="tx1"/>
          </a:solidFill>
          <a:latin typeface="+mn-lt"/>
          <a:ea typeface="+mn-ea"/>
          <a:cs typeface="黑体" charset="0"/>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mailto:jy-li20@mails.tsinghua.edu.cn"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cloud.tsinghua.edu.cn/d/42d059542b1148a88878/"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scene3d>
              <a:camera prst="orthographicFront"/>
              <a:lightRig rig="soft" dir="t"/>
            </a:scene3d>
          </a:bodyPr>
          <a:lstStyle/>
          <a:p>
            <a:pPr eaLnBrk="1" fontAlgn="auto" hangingPunct="1">
              <a:spcAft>
                <a:spcPts val="0"/>
              </a:spcAft>
              <a:defRPr/>
            </a:pPr>
            <a:r>
              <a:rPr lang="zh-CN" altLang="en-US">
                <a:cs typeface="+mj-cs"/>
              </a:rPr>
              <a:t>人工智能大</a:t>
            </a:r>
            <a:r>
              <a:rPr lang="zh-CN" altLang="en-US" dirty="0">
                <a:cs typeface="+mj-cs"/>
              </a:rPr>
              <a:t>作业介绍</a:t>
            </a:r>
          </a:p>
        </p:txBody>
      </p:sp>
      <p:sp>
        <p:nvSpPr>
          <p:cNvPr id="14338" name="副标题 2"/>
          <p:cNvSpPr>
            <a:spLocks noGrp="1"/>
          </p:cNvSpPr>
          <p:nvPr>
            <p:ph type="subTitle" idx="1"/>
          </p:nvPr>
        </p:nvSpPr>
        <p:spPr>
          <a:xfrm>
            <a:off x="685800" y="3611563"/>
            <a:ext cx="7772400" cy="1200150"/>
          </a:xfrm>
        </p:spPr>
        <p:txBody>
          <a:bodyPr/>
          <a:lstStyle/>
          <a:p>
            <a:pPr marR="0" eaLnBrk="1" hangingPunct="1"/>
            <a:r>
              <a:rPr lang="zh-CN" altLang="en-US" dirty="0"/>
              <a:t>拼音输入法项目</a:t>
            </a:r>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内容占位符 1"/>
          <p:cNvSpPr>
            <a:spLocks noGrp="1"/>
          </p:cNvSpPr>
          <p:nvPr>
            <p:ph idx="1"/>
          </p:nvPr>
        </p:nvSpPr>
        <p:spPr/>
        <p:txBody>
          <a:bodyPr/>
          <a:lstStyle/>
          <a:p>
            <a:pPr eaLnBrk="1" hangingPunct="1"/>
            <a:r>
              <a:rPr lang="zh-CN" altLang="en-US" dirty="0"/>
              <a:t>实验报告要求</a:t>
            </a:r>
            <a:endParaRPr lang="en-US" altLang="zh-CN" dirty="0"/>
          </a:p>
          <a:p>
            <a:pPr lvl="1" eaLnBrk="1" hangingPunct="1"/>
            <a:r>
              <a:rPr lang="en-US" altLang="zh-CN" dirty="0"/>
              <a:t>PDF</a:t>
            </a:r>
            <a:r>
              <a:rPr lang="zh-CN" altLang="en-US" dirty="0"/>
              <a:t>格式</a:t>
            </a:r>
            <a:endParaRPr lang="en-US" altLang="zh-CN" dirty="0"/>
          </a:p>
          <a:p>
            <a:pPr lvl="1" eaLnBrk="1" hangingPunct="1"/>
            <a:r>
              <a:rPr lang="zh-CN" altLang="en-US" dirty="0"/>
              <a:t>写明姓名、学号</a:t>
            </a:r>
            <a:endParaRPr lang="en-US" altLang="zh-CN" dirty="0"/>
          </a:p>
          <a:p>
            <a:pPr lvl="1" eaLnBrk="1" hangingPunct="1"/>
            <a:r>
              <a:rPr lang="zh-CN" altLang="en-US" dirty="0"/>
              <a:t>包含的内容详见作业说明（拼音输入法作业</a:t>
            </a:r>
            <a:r>
              <a:rPr lang="en-US" altLang="zh-CN" dirty="0"/>
              <a:t>-2022</a:t>
            </a:r>
            <a:r>
              <a:rPr lang="zh-CN" altLang="en-US" dirty="0"/>
              <a:t>春</a:t>
            </a:r>
            <a:r>
              <a:rPr lang="en-US" altLang="zh-CN" dirty="0"/>
              <a:t>.pdf</a:t>
            </a:r>
            <a:r>
              <a:rPr lang="zh-CN" altLang="en-US" dirty="0"/>
              <a:t>）</a:t>
            </a:r>
            <a:endParaRPr lang="en-US" altLang="zh-CN" dirty="0"/>
          </a:p>
          <a:p>
            <a:pPr lvl="1" eaLnBrk="1" hangingPunct="1"/>
            <a:endParaRPr lang="en-US" altLang="zh-CN" dirty="0"/>
          </a:p>
          <a:p>
            <a:pPr lvl="1" eaLnBrk="1" hangingPunct="1"/>
            <a:endParaRPr lang="en-US" altLang="zh-CN" dirty="0"/>
          </a:p>
          <a:p>
            <a:pPr lvl="1" eaLnBrk="1" hangingPunct="1"/>
            <a:endParaRPr lang="en-US" altLang="zh-CN" dirty="0"/>
          </a:p>
          <a:p>
            <a:pPr lvl="1" eaLnBrk="1" hangingPunct="1"/>
            <a:endParaRPr lang="en-US" altLang="zh-CN" dirty="0"/>
          </a:p>
          <a:p>
            <a:pPr lvl="1" eaLnBrk="1" hangingPunct="1"/>
            <a:endParaRPr lang="en-US" altLang="zh-CN" dirty="0"/>
          </a:p>
          <a:p>
            <a:pPr lvl="1" eaLnBrk="1" hangingPunct="1"/>
            <a:endParaRPr lang="en-US" altLang="zh-CN" dirty="0"/>
          </a:p>
          <a:p>
            <a:pPr lvl="1" eaLnBrk="1" hangingPunct="1"/>
            <a:endParaRPr lang="en-US" altLang="zh-CN" dirty="0"/>
          </a:p>
        </p:txBody>
      </p:sp>
      <p:sp>
        <p:nvSpPr>
          <p:cNvPr id="3" name="标题 2"/>
          <p:cNvSpPr>
            <a:spLocks noGrp="1"/>
          </p:cNvSpPr>
          <p:nvPr>
            <p:ph type="title"/>
          </p:nvPr>
        </p:nvSpPr>
        <p:spPr/>
        <p:txBody>
          <a:bodyPr>
            <a:scene3d>
              <a:camera prst="orthographicFront"/>
              <a:lightRig rig="soft" dir="t"/>
            </a:scene3d>
          </a:bodyPr>
          <a:lstStyle/>
          <a:p>
            <a:pPr eaLnBrk="1" fontAlgn="auto" hangingPunct="1">
              <a:spcAft>
                <a:spcPts val="0"/>
              </a:spcAft>
              <a:defRPr/>
            </a:pPr>
            <a:r>
              <a:rPr lang="zh-CN" altLang="en-US" dirty="0"/>
              <a:t>实验内容</a:t>
            </a:r>
            <a:endParaRPr lang="zh-CN" altLang="en-US" dirty="0">
              <a:cs typeface="+mj-cs"/>
            </a:endParaRPr>
          </a:p>
        </p:txBody>
      </p:sp>
    </p:spTree>
    <p:extLst>
      <p:ext uri="{BB962C8B-B14F-4D97-AF65-F5344CB8AC3E}">
        <p14:creationId xmlns:p14="http://schemas.microsoft.com/office/powerpoint/2010/main" val="2711821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内容占位符 1"/>
          <p:cNvSpPr>
            <a:spLocks noGrp="1"/>
          </p:cNvSpPr>
          <p:nvPr>
            <p:ph idx="1"/>
          </p:nvPr>
        </p:nvSpPr>
        <p:spPr/>
        <p:txBody>
          <a:bodyPr/>
          <a:lstStyle/>
          <a:p>
            <a:pPr lvl="0"/>
            <a:r>
              <a:rPr lang="zh-CN" altLang="en-US" dirty="0"/>
              <a:t>实验报告</a:t>
            </a:r>
            <a:r>
              <a:rPr lang="zh-CN" altLang="en-US" sz="1800" dirty="0"/>
              <a:t>（</a:t>
            </a:r>
            <a:r>
              <a:rPr lang="en-US" altLang="zh-CN" sz="1800" dirty="0"/>
              <a:t>PDF</a:t>
            </a:r>
            <a:r>
              <a:rPr lang="zh-CN" altLang="en-US" sz="1800" dirty="0"/>
              <a:t>格式，</a:t>
            </a:r>
            <a:r>
              <a:rPr lang="zh-CN" altLang="zh-CN" sz="1800" dirty="0"/>
              <a:t>在网络学堂“第一次作业-实验报告”窗口中提交文件 </a:t>
            </a:r>
            <a:r>
              <a:rPr lang="zh-CN" altLang="en-US" sz="1800" dirty="0"/>
              <a:t>）</a:t>
            </a:r>
            <a:endParaRPr lang="en-US" altLang="zh-CN" sz="1800" dirty="0"/>
          </a:p>
          <a:p>
            <a:r>
              <a:rPr lang="zh-CN" altLang="en-US" dirty="0"/>
              <a:t>作业文件</a:t>
            </a:r>
            <a:r>
              <a:rPr lang="zh-CN" altLang="en-US" sz="2000" dirty="0"/>
              <a:t>（压缩文件，在网络学堂“第一次作业</a:t>
            </a:r>
            <a:r>
              <a:rPr lang="en-US" altLang="zh-CN" sz="2000" dirty="0"/>
              <a:t>-</a:t>
            </a:r>
            <a:r>
              <a:rPr lang="zh-CN" altLang="en-US" sz="2000" dirty="0"/>
              <a:t>代码”窗口中提交文件）</a:t>
            </a:r>
            <a:endParaRPr lang="en-US" altLang="zh-CN" dirty="0"/>
          </a:p>
          <a:p>
            <a:pPr lvl="1"/>
            <a:r>
              <a:rPr lang="zh-CN" altLang="zh-CN" dirty="0"/>
              <a:t>输入拼音文件（input.txt，置于 data 文件夹下） </a:t>
            </a:r>
            <a:endParaRPr lang="en-US" altLang="zh-CN" dirty="0"/>
          </a:p>
          <a:p>
            <a:pPr lvl="1"/>
            <a:r>
              <a:rPr lang="zh-CN" altLang="zh-CN" dirty="0"/>
              <a:t>转换结果文件（output.txt，置于 data 文件夹下） </a:t>
            </a:r>
            <a:endParaRPr lang="en-US" altLang="zh-CN" dirty="0"/>
          </a:p>
          <a:p>
            <a:pPr lvl="1"/>
            <a:r>
              <a:rPr lang="zh-CN" altLang="zh-CN" dirty="0"/>
              <a:t>源程序（请全部放在命名为 src 的文件夹下） </a:t>
            </a:r>
            <a:endParaRPr lang="en-US" altLang="zh-CN" dirty="0"/>
          </a:p>
          <a:p>
            <a:pPr lvl="1"/>
            <a:r>
              <a:rPr lang="zh-CN" altLang="zh-CN" dirty="0"/>
              <a:t>可执行程序（例如 pinyin.exe，置于 bin 文件夹下</a:t>
            </a:r>
            <a:r>
              <a:rPr lang="zh-CN" altLang="en-US" dirty="0"/>
              <a:t>）</a:t>
            </a:r>
            <a:endParaRPr lang="en-US" altLang="zh-CN" dirty="0"/>
          </a:p>
          <a:p>
            <a:pPr lvl="2"/>
            <a:r>
              <a:rPr lang="zh-CN" altLang="en-US" dirty="0"/>
              <a:t>如果用</a:t>
            </a:r>
            <a:r>
              <a:rPr lang="en-US" altLang="zh-CN" dirty="0"/>
              <a:t>python</a:t>
            </a:r>
            <a:r>
              <a:rPr lang="zh-CN" altLang="en-US" dirty="0"/>
              <a:t>完成，无需提交可执行程序</a:t>
            </a:r>
            <a:r>
              <a:rPr lang="zh-CN" altLang="zh-CN" dirty="0"/>
              <a:t> </a:t>
            </a:r>
            <a:endParaRPr lang="en-US" altLang="zh-CN" dirty="0"/>
          </a:p>
          <a:p>
            <a:pPr lvl="1"/>
            <a:r>
              <a:rPr lang="zh-CN" altLang="zh-CN" dirty="0"/>
              <a:t>说明文件（readme.txt）</a:t>
            </a:r>
            <a:endParaRPr lang="en-US" altLang="zh-CN" dirty="0"/>
          </a:p>
          <a:p>
            <a:r>
              <a:rPr lang="zh-CN" altLang="en-US" dirty="0"/>
              <a:t>其他补充材料</a:t>
            </a:r>
            <a:endParaRPr lang="en-US" altLang="zh-CN" dirty="0"/>
          </a:p>
          <a:p>
            <a:pPr lvl="1"/>
            <a:r>
              <a:rPr lang="zh-CN" altLang="zh-CN" sz="1800" dirty="0"/>
              <a:t>如果有其他的补充材料需要上传，如自行构造的测试样例、额外使用的语料库等，请单独上传至清华云盘并在网络学堂“第一次作业-实验报告”窗口中</a:t>
            </a:r>
            <a:r>
              <a:rPr lang="zh-CN" altLang="zh-CN" sz="1800" b="1" dirty="0"/>
              <a:t>提交链接</a:t>
            </a:r>
            <a:r>
              <a:rPr lang="zh-CN" altLang="zh-CN" sz="1800" dirty="0"/>
              <a:t>（请勿与第2部分作业文件压缩到同一文件中） </a:t>
            </a:r>
            <a:endParaRPr lang="zh-CN" altLang="en-US" sz="2000" dirty="0"/>
          </a:p>
          <a:p>
            <a:pPr lvl="1" eaLnBrk="1" hangingPunct="1"/>
            <a:endParaRPr lang="en-US" altLang="zh-CN" dirty="0"/>
          </a:p>
          <a:p>
            <a:pPr lvl="1" eaLnBrk="1" hangingPunct="1"/>
            <a:endParaRPr lang="en-US" altLang="zh-CN" dirty="0"/>
          </a:p>
          <a:p>
            <a:pPr lvl="1" eaLnBrk="1" hangingPunct="1"/>
            <a:endParaRPr lang="en-US" altLang="zh-CN" dirty="0"/>
          </a:p>
          <a:p>
            <a:pPr lvl="1" eaLnBrk="1" hangingPunct="1"/>
            <a:endParaRPr lang="en-US" altLang="zh-CN" dirty="0"/>
          </a:p>
          <a:p>
            <a:pPr lvl="1" eaLnBrk="1" hangingPunct="1"/>
            <a:endParaRPr lang="en-US" altLang="zh-CN" dirty="0"/>
          </a:p>
        </p:txBody>
      </p:sp>
      <p:sp>
        <p:nvSpPr>
          <p:cNvPr id="3" name="标题 2"/>
          <p:cNvSpPr>
            <a:spLocks noGrp="1"/>
          </p:cNvSpPr>
          <p:nvPr>
            <p:ph type="title"/>
          </p:nvPr>
        </p:nvSpPr>
        <p:spPr/>
        <p:txBody>
          <a:bodyPr>
            <a:scene3d>
              <a:camera prst="orthographicFront"/>
              <a:lightRig rig="soft" dir="t"/>
            </a:scene3d>
          </a:bodyPr>
          <a:lstStyle/>
          <a:p>
            <a:pPr eaLnBrk="1" fontAlgn="auto" hangingPunct="1">
              <a:spcAft>
                <a:spcPts val="0"/>
              </a:spcAft>
              <a:defRPr/>
            </a:pPr>
            <a:r>
              <a:rPr lang="zh-CN" altLang="en-US" dirty="0"/>
              <a:t>提交内容</a:t>
            </a:r>
            <a:endParaRPr lang="zh-CN" altLang="en-US" dirty="0">
              <a:cs typeface="+mj-cs"/>
            </a:endParaRPr>
          </a:p>
        </p:txBody>
      </p:sp>
    </p:spTree>
    <p:extLst>
      <p:ext uri="{BB962C8B-B14F-4D97-AF65-F5344CB8AC3E}">
        <p14:creationId xmlns:p14="http://schemas.microsoft.com/office/powerpoint/2010/main" val="135129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内容占位符 1"/>
          <p:cNvSpPr>
            <a:spLocks noGrp="1"/>
          </p:cNvSpPr>
          <p:nvPr>
            <p:ph idx="1"/>
          </p:nvPr>
        </p:nvSpPr>
        <p:spPr>
          <a:xfrm>
            <a:off x="457200" y="1481138"/>
            <a:ext cx="8382000" cy="4525962"/>
          </a:xfrm>
        </p:spPr>
        <p:txBody>
          <a:bodyPr/>
          <a:lstStyle/>
          <a:p>
            <a:pPr eaLnBrk="1" hangingPunct="1"/>
            <a:r>
              <a:rPr lang="zh-CN" altLang="en-US" b="1" dirty="0"/>
              <a:t>评分规则：</a:t>
            </a:r>
            <a:endParaRPr lang="en-US" altLang="zh-CN" b="1" dirty="0"/>
          </a:p>
          <a:p>
            <a:pPr lvl="1" eaLnBrk="1" hangingPunct="1"/>
            <a:r>
              <a:rPr lang="zh-CN" altLang="en-US" sz="2000" dirty="0"/>
              <a:t>主要依据实验报告中的实验结果、讨论、个人思考和代码完成情况评分，同时综合考虑模型的准确度和效率。</a:t>
            </a:r>
            <a:r>
              <a:rPr lang="zh-CN" altLang="zh-CN" sz="2000" dirty="0"/>
              <a:t>请先完成基本要求（即，必做部分），再进行扩展和创新。 </a:t>
            </a:r>
            <a:endParaRPr lang="en-US" altLang="zh-CN" sz="2000" dirty="0"/>
          </a:p>
          <a:p>
            <a:pPr eaLnBrk="1" hangingPunct="1"/>
            <a:r>
              <a:rPr lang="zh-CN" altLang="en-US" b="1" dirty="0"/>
              <a:t>扣分规则</a:t>
            </a:r>
            <a:r>
              <a:rPr lang="zh-CN" altLang="en-US" dirty="0"/>
              <a:t>：</a:t>
            </a:r>
          </a:p>
          <a:p>
            <a:pPr lvl="1" eaLnBrk="1" hangingPunct="1"/>
            <a:r>
              <a:rPr lang="zh-CN" altLang="en-US" sz="2000" dirty="0"/>
              <a:t>大作业每迟交一天扣一分（</a:t>
            </a:r>
            <a:r>
              <a:rPr lang="zh-CN" altLang="en-US" sz="2000" b="1" dirty="0">
                <a:solidFill>
                  <a:srgbClr val="C00000"/>
                </a:solidFill>
              </a:rPr>
              <a:t>注意：是从总评成绩中扣分，而不是当次大作业的成绩中</a:t>
            </a:r>
            <a:r>
              <a:rPr lang="zh-CN" altLang="en-US" sz="2000" dirty="0"/>
              <a:t>）</a:t>
            </a:r>
            <a:endParaRPr lang="en-US" altLang="zh-CN" sz="2000" dirty="0"/>
          </a:p>
          <a:p>
            <a:pPr lvl="1" eaLnBrk="1" hangingPunct="1"/>
            <a:r>
              <a:rPr lang="zh-CN" altLang="en-US" sz="2000" dirty="0"/>
              <a:t>提交截止后会新开补交窗口，以该提交时间计算晚交天数</a:t>
            </a:r>
            <a:endParaRPr lang="en-US" altLang="zh-CN" sz="2000" dirty="0"/>
          </a:p>
          <a:p>
            <a:pPr lvl="1" eaLnBrk="1" hangingPunct="1"/>
            <a:r>
              <a:rPr lang="zh-CN" altLang="en-US" sz="2000" dirty="0"/>
              <a:t>如未按要求提交作业或晚交均需在补交窗口提交，不接受邮件提交</a:t>
            </a:r>
            <a:endParaRPr lang="en-US" altLang="zh-CN" sz="2000" dirty="0"/>
          </a:p>
          <a:p>
            <a:pPr lvl="1" eaLnBrk="1" hangingPunct="1"/>
            <a:r>
              <a:rPr lang="zh-CN" altLang="en-US" sz="2000" dirty="0"/>
              <a:t>对规则有疑问请提前联系助教，不接受成绩公布后的申诉</a:t>
            </a:r>
          </a:p>
          <a:p>
            <a:pPr eaLnBrk="1" hangingPunct="1"/>
            <a:r>
              <a:rPr lang="zh-CN" altLang="en-US" b="1" dirty="0"/>
              <a:t>加分规则</a:t>
            </a:r>
            <a:r>
              <a:rPr lang="zh-CN" altLang="en-US" dirty="0"/>
              <a:t>：</a:t>
            </a:r>
          </a:p>
          <a:p>
            <a:pPr lvl="1" eaLnBrk="1" hangingPunct="1"/>
            <a:r>
              <a:rPr lang="zh-CN" altLang="en-US" dirty="0"/>
              <a:t>根据课堂讨论区的贡献度适当加分，具体视最终讨论情况定（不包含微信群讨论）</a:t>
            </a:r>
          </a:p>
        </p:txBody>
      </p:sp>
      <p:sp>
        <p:nvSpPr>
          <p:cNvPr id="3" name="标题 2"/>
          <p:cNvSpPr>
            <a:spLocks noGrp="1"/>
          </p:cNvSpPr>
          <p:nvPr>
            <p:ph type="title"/>
          </p:nvPr>
        </p:nvSpPr>
        <p:spPr/>
        <p:txBody>
          <a:bodyPr>
            <a:scene3d>
              <a:camera prst="orthographicFront"/>
              <a:lightRig rig="soft" dir="t"/>
            </a:scene3d>
          </a:bodyPr>
          <a:lstStyle/>
          <a:p>
            <a:pPr eaLnBrk="1" fontAlgn="auto" hangingPunct="1">
              <a:spcAft>
                <a:spcPts val="0"/>
              </a:spcAft>
              <a:defRPr/>
            </a:pPr>
            <a:r>
              <a:rPr lang="zh-CN" altLang="en-US" dirty="0">
                <a:cs typeface="+mj-cs"/>
              </a:rPr>
              <a:t>作业提交</a:t>
            </a:r>
          </a:p>
        </p:txBody>
      </p:sp>
    </p:spTree>
    <p:extLst>
      <p:ext uri="{BB962C8B-B14F-4D97-AF65-F5344CB8AC3E}">
        <p14:creationId xmlns:p14="http://schemas.microsoft.com/office/powerpoint/2010/main" val="2056485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内容占位符 1"/>
          <p:cNvSpPr>
            <a:spLocks noGrp="1"/>
          </p:cNvSpPr>
          <p:nvPr>
            <p:ph idx="1"/>
          </p:nvPr>
        </p:nvSpPr>
        <p:spPr/>
        <p:txBody>
          <a:bodyPr/>
          <a:lstStyle/>
          <a:p>
            <a:pPr eaLnBrk="1" hangingPunct="1"/>
            <a:r>
              <a:rPr lang="zh-CN" altLang="en-US" dirty="0"/>
              <a:t>实验的发挥空间大，鼓励创新和深入思考。</a:t>
            </a:r>
            <a:endParaRPr lang="en-US" altLang="zh-CN" dirty="0"/>
          </a:p>
          <a:p>
            <a:pPr eaLnBrk="1" hangingPunct="1"/>
            <a:r>
              <a:rPr lang="zh-CN" altLang="en-US" dirty="0"/>
              <a:t>严禁抄袭，如发现抄袭同届或往届作业，一律按零分处理。</a:t>
            </a:r>
          </a:p>
          <a:p>
            <a:pPr eaLnBrk="1" hangingPunct="1"/>
            <a:r>
              <a:rPr lang="zh-CN" altLang="en-US" dirty="0"/>
              <a:t>如果有问题，欢迎与助教联系。</a:t>
            </a:r>
            <a:endParaRPr lang="en-US" altLang="zh-CN" dirty="0"/>
          </a:p>
          <a:p>
            <a:pPr lvl="1" indent="-255588" eaLnBrk="1" hangingPunct="1">
              <a:buFont typeface="Wingdings 3" charset="2"/>
              <a:buChar char=""/>
            </a:pPr>
            <a:r>
              <a:rPr lang="zh-CN" altLang="en-US" dirty="0"/>
              <a:t>联系方式：</a:t>
            </a:r>
            <a:r>
              <a:rPr lang="en-US" altLang="zh-CN" dirty="0">
                <a:hlinkClick r:id="rId3"/>
              </a:rPr>
              <a:t>jy-li20@mails.tsinghua.edu.cn</a:t>
            </a:r>
            <a:r>
              <a:rPr lang="zh-CN" altLang="en-US" dirty="0"/>
              <a:t> 李佳玉</a:t>
            </a:r>
            <a:endParaRPr lang="en-US" altLang="zh-CN" dirty="0"/>
          </a:p>
          <a:p>
            <a:pPr lvl="1" indent="-255588" eaLnBrk="1" hangingPunct="1">
              <a:buFont typeface="Wingdings 3" charset="2"/>
              <a:buChar char=""/>
            </a:pPr>
            <a:endParaRPr lang="en-US" altLang="zh-CN" dirty="0"/>
          </a:p>
          <a:p>
            <a:pPr eaLnBrk="1" hangingPunct="1"/>
            <a:endParaRPr lang="en-US" altLang="zh-CN" dirty="0"/>
          </a:p>
        </p:txBody>
      </p:sp>
      <p:sp>
        <p:nvSpPr>
          <p:cNvPr id="3" name="标题 2"/>
          <p:cNvSpPr>
            <a:spLocks noGrp="1"/>
          </p:cNvSpPr>
          <p:nvPr>
            <p:ph type="title"/>
          </p:nvPr>
        </p:nvSpPr>
        <p:spPr/>
        <p:txBody>
          <a:bodyPr>
            <a:scene3d>
              <a:camera prst="orthographicFront"/>
              <a:lightRig rig="soft" dir="t"/>
            </a:scene3d>
          </a:bodyPr>
          <a:lstStyle/>
          <a:p>
            <a:pPr eaLnBrk="1" fontAlgn="auto" hangingPunct="1">
              <a:spcAft>
                <a:spcPts val="0"/>
              </a:spcAft>
              <a:defRPr/>
            </a:pPr>
            <a:r>
              <a:rPr lang="zh-CN" altLang="en-US" dirty="0">
                <a:cs typeface="+mj-cs"/>
              </a:rPr>
              <a:t>作业提交</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438400" y="2767280"/>
            <a:ext cx="4756274" cy="1323439"/>
          </a:xfrm>
          <a:prstGeom prst="rect">
            <a:avLst/>
          </a:prstGeom>
          <a:noFill/>
        </p:spPr>
        <p:txBody>
          <a:bodyPr>
            <a:spAutoFit/>
          </a:bodyPr>
          <a:lstStyle/>
          <a:p>
            <a:pPr algn="ctr" eaLnBrk="1" fontAlgn="auto" hangingPunct="1">
              <a:spcBef>
                <a:spcPts val="0"/>
              </a:spcBef>
              <a:spcAft>
                <a:spcPts val="0"/>
              </a:spcAft>
              <a:defRPr/>
            </a:pPr>
            <a:r>
              <a:rPr lang="en-US" altLang="zh-CN" sz="80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mn-lt"/>
                <a:ea typeface="+mn-ea"/>
              </a:rPr>
              <a:t>Thanks!</a:t>
            </a:r>
            <a:endParaRPr lang="zh-CN" altLang="en-US" sz="80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mn-lt"/>
              <a:ea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内容占位符 1"/>
          <p:cNvSpPr>
            <a:spLocks noGrp="1"/>
          </p:cNvSpPr>
          <p:nvPr>
            <p:ph idx="1"/>
          </p:nvPr>
        </p:nvSpPr>
        <p:spPr/>
        <p:txBody>
          <a:bodyPr/>
          <a:lstStyle/>
          <a:p>
            <a:pPr eaLnBrk="1" hangingPunct="1"/>
            <a:r>
              <a:rPr lang="zh-CN" altLang="en-US" dirty="0"/>
              <a:t>拼音输入法可以分为注音符号与汉语拼音两种方案。</a:t>
            </a:r>
            <a:endParaRPr lang="en-US" altLang="zh-CN" dirty="0"/>
          </a:p>
          <a:p>
            <a:pPr eaLnBrk="1" hangingPunct="1"/>
            <a:r>
              <a:rPr lang="zh-CN" altLang="en-US" dirty="0"/>
              <a:t>汉语拼音输入法的编码是依据汉语拼音方案（汉字的读音）进行输入的一类中文输入法。</a:t>
            </a:r>
            <a:endParaRPr lang="en-US" altLang="zh-CN" dirty="0"/>
          </a:p>
          <a:p>
            <a:pPr eaLnBrk="1" hangingPunct="1"/>
            <a:r>
              <a:rPr lang="zh-CN" altLang="en-US" dirty="0"/>
              <a:t>早期只有全拼这种方式，即完全依照汉字的整个音节来输入。</a:t>
            </a:r>
            <a:endParaRPr lang="en-US" altLang="zh-CN" dirty="0"/>
          </a:p>
          <a:p>
            <a:pPr eaLnBrk="1" hangingPunct="1"/>
            <a:r>
              <a:rPr lang="zh-CN" altLang="en-US" dirty="0"/>
              <a:t>随着技术的发展，拼音输入法不仅可以简拼还出现了一种只需两键就能输入整个音节的双拼方案。 </a:t>
            </a:r>
            <a:endParaRPr lang="en-US" altLang="zh-CN" dirty="0"/>
          </a:p>
        </p:txBody>
      </p:sp>
      <p:sp>
        <p:nvSpPr>
          <p:cNvPr id="3" name="标题 2"/>
          <p:cNvSpPr>
            <a:spLocks noGrp="1"/>
          </p:cNvSpPr>
          <p:nvPr>
            <p:ph type="title"/>
          </p:nvPr>
        </p:nvSpPr>
        <p:spPr/>
        <p:txBody>
          <a:bodyPr>
            <a:scene3d>
              <a:camera prst="orthographicFront"/>
              <a:lightRig rig="soft" dir="t"/>
            </a:scene3d>
          </a:bodyPr>
          <a:lstStyle/>
          <a:p>
            <a:pPr eaLnBrk="1" fontAlgn="auto" hangingPunct="1">
              <a:spcAft>
                <a:spcPts val="0"/>
              </a:spcAft>
              <a:defRPr/>
            </a:pPr>
            <a:r>
              <a:rPr lang="zh-CN" altLang="en-US" dirty="0">
                <a:cs typeface="+mj-cs"/>
              </a:rPr>
              <a:t>拼音输入法介绍</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内容占位符 1"/>
          <p:cNvSpPr>
            <a:spLocks noGrp="1"/>
          </p:cNvSpPr>
          <p:nvPr>
            <p:ph idx="1"/>
          </p:nvPr>
        </p:nvSpPr>
        <p:spPr/>
        <p:txBody>
          <a:bodyPr/>
          <a:lstStyle/>
          <a:p>
            <a:pPr eaLnBrk="1" hangingPunct="1"/>
            <a:r>
              <a:rPr lang="zh-CN" altLang="en-US" dirty="0"/>
              <a:t>在本次作业中，我们要求同学们自己编程实现一个简单的汉语拼音输入法，实现从拼音（</a:t>
            </a:r>
            <a:r>
              <a:rPr lang="zh-CN" altLang="en-US" b="1" dirty="0"/>
              <a:t>全拼</a:t>
            </a:r>
            <a:r>
              <a:rPr lang="zh-CN" altLang="en-US" dirty="0"/>
              <a:t>）到汉字（</a:t>
            </a:r>
            <a:r>
              <a:rPr lang="zh-CN" altLang="en-US" b="1" dirty="0"/>
              <a:t>字符串</a:t>
            </a:r>
            <a:r>
              <a:rPr lang="zh-CN" altLang="en-US" dirty="0"/>
              <a:t>）内容的转换。</a:t>
            </a:r>
          </a:p>
        </p:txBody>
      </p:sp>
      <p:sp>
        <p:nvSpPr>
          <p:cNvPr id="3" name="标题 2"/>
          <p:cNvSpPr>
            <a:spLocks noGrp="1"/>
          </p:cNvSpPr>
          <p:nvPr>
            <p:ph type="title"/>
          </p:nvPr>
        </p:nvSpPr>
        <p:spPr/>
        <p:txBody>
          <a:bodyPr>
            <a:scene3d>
              <a:camera prst="orthographicFront"/>
              <a:lightRig rig="soft" dir="t"/>
            </a:scene3d>
          </a:bodyPr>
          <a:lstStyle/>
          <a:p>
            <a:pPr eaLnBrk="1" fontAlgn="auto" hangingPunct="1">
              <a:spcAft>
                <a:spcPts val="0"/>
              </a:spcAft>
              <a:defRPr/>
            </a:pPr>
            <a:r>
              <a:rPr lang="zh-CN" altLang="en-US" dirty="0">
                <a:cs typeface="+mj-cs"/>
              </a:rPr>
              <a:t>作业要求</a:t>
            </a:r>
          </a:p>
        </p:txBody>
      </p:sp>
    </p:spTree>
    <p:extLst>
      <p:ext uri="{BB962C8B-B14F-4D97-AF65-F5344CB8AC3E}">
        <p14:creationId xmlns:p14="http://schemas.microsoft.com/office/powerpoint/2010/main" val="1612182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内容占位符 1"/>
          <p:cNvSpPr>
            <a:spLocks noGrp="1"/>
          </p:cNvSpPr>
          <p:nvPr>
            <p:ph idx="1"/>
          </p:nvPr>
        </p:nvSpPr>
        <p:spPr/>
        <p:txBody>
          <a:bodyPr/>
          <a:lstStyle/>
          <a:p>
            <a:pPr eaLnBrk="1" hangingPunct="1"/>
            <a:r>
              <a:rPr lang="zh-CN" altLang="en-US" dirty="0"/>
              <a:t>输入</a:t>
            </a:r>
            <a:endParaRPr lang="en-US" altLang="zh-CN" dirty="0"/>
          </a:p>
          <a:p>
            <a:pPr lvl="1" eaLnBrk="1" hangingPunct="1"/>
            <a:r>
              <a:rPr lang="zh-CN" altLang="en-US" dirty="0"/>
              <a:t>多个拼音串储存在指定的文本文件中（</a:t>
            </a:r>
            <a:r>
              <a:rPr lang="en" altLang="zh-CN" dirty="0" err="1"/>
              <a:t>input.txt</a:t>
            </a:r>
            <a:r>
              <a:rPr lang="zh-CN" altLang="en" dirty="0"/>
              <a:t>）</a:t>
            </a:r>
            <a:endParaRPr lang="en-US" altLang="zh-CN" dirty="0"/>
          </a:p>
          <a:p>
            <a:pPr lvl="1" eaLnBrk="1" hangingPunct="1"/>
            <a:r>
              <a:rPr lang="zh-CN" altLang="en-US" dirty="0"/>
              <a:t>每个音之间用空格隔开，不含标点符号、阿拉伯数字和英文等非汉字内容</a:t>
            </a:r>
            <a:endParaRPr lang="en-US" altLang="zh-CN" dirty="0"/>
          </a:p>
          <a:p>
            <a:pPr lvl="1" eaLnBrk="1" hangingPunct="1"/>
            <a:r>
              <a:rPr lang="zh-CN" altLang="en-US" dirty="0"/>
              <a:t>一行为一句（或一个短语）的拼音串，末尾没有标点符号</a:t>
            </a:r>
            <a:endParaRPr lang="en-US" altLang="zh-CN" dirty="0"/>
          </a:p>
        </p:txBody>
      </p:sp>
      <p:sp>
        <p:nvSpPr>
          <p:cNvPr id="3" name="标题 2"/>
          <p:cNvSpPr>
            <a:spLocks noGrp="1"/>
          </p:cNvSpPr>
          <p:nvPr>
            <p:ph type="title"/>
          </p:nvPr>
        </p:nvSpPr>
        <p:spPr/>
        <p:txBody>
          <a:bodyPr>
            <a:scene3d>
              <a:camera prst="orthographicFront"/>
              <a:lightRig rig="soft" dir="t"/>
            </a:scene3d>
          </a:bodyPr>
          <a:lstStyle/>
          <a:p>
            <a:pPr eaLnBrk="1" fontAlgn="auto" hangingPunct="1">
              <a:spcAft>
                <a:spcPts val="0"/>
              </a:spcAft>
              <a:defRPr/>
            </a:pPr>
            <a:r>
              <a:rPr lang="zh-CN" altLang="en-US" dirty="0"/>
              <a:t>输入与输出格式</a:t>
            </a:r>
            <a:endParaRPr lang="zh-CN" altLang="en-US" dirty="0">
              <a:cs typeface="+mj-cs"/>
            </a:endParaRPr>
          </a:p>
        </p:txBody>
      </p:sp>
      <p:pic>
        <p:nvPicPr>
          <p:cNvPr id="2" name="图片 1">
            <a:extLst>
              <a:ext uri="{FF2B5EF4-FFF2-40B4-BE49-F238E27FC236}">
                <a16:creationId xmlns:a16="http://schemas.microsoft.com/office/drawing/2014/main" id="{DFCC0A32-FE6C-4148-B2DA-F7A1AC35C5EA}"/>
              </a:ext>
            </a:extLst>
          </p:cNvPr>
          <p:cNvPicPr>
            <a:picLocks noChangeAspect="1"/>
          </p:cNvPicPr>
          <p:nvPr/>
        </p:nvPicPr>
        <p:blipFill>
          <a:blip r:embed="rId3"/>
          <a:stretch>
            <a:fillRect/>
          </a:stretch>
        </p:blipFill>
        <p:spPr>
          <a:xfrm>
            <a:off x="2209800" y="3733800"/>
            <a:ext cx="4755311" cy="16002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内容占位符 1"/>
          <p:cNvSpPr>
            <a:spLocks noGrp="1"/>
          </p:cNvSpPr>
          <p:nvPr>
            <p:ph idx="1"/>
          </p:nvPr>
        </p:nvSpPr>
        <p:spPr/>
        <p:txBody>
          <a:bodyPr/>
          <a:lstStyle/>
          <a:p>
            <a:pPr eaLnBrk="1" hangingPunct="1"/>
            <a:r>
              <a:rPr lang="zh-CN" altLang="en-US" dirty="0"/>
              <a:t>输出</a:t>
            </a:r>
            <a:endParaRPr lang="en-US" altLang="zh-CN" dirty="0"/>
          </a:p>
          <a:p>
            <a:pPr lvl="1" eaLnBrk="1" hangingPunct="1"/>
            <a:r>
              <a:rPr lang="zh-CN" altLang="en-US" dirty="0"/>
              <a:t>转换后的汉字串，储存在指定的文本文件中（</a:t>
            </a:r>
            <a:r>
              <a:rPr lang="en" altLang="zh-CN" dirty="0" err="1"/>
              <a:t>output.txt</a:t>
            </a:r>
            <a:r>
              <a:rPr lang="zh-CN" altLang="en" dirty="0"/>
              <a:t>）</a:t>
            </a:r>
            <a:endParaRPr lang="en-US" altLang="zh-CN" dirty="0"/>
          </a:p>
          <a:p>
            <a:pPr lvl="1" eaLnBrk="1" hangingPunct="1"/>
            <a:r>
              <a:rPr lang="zh-CN" altLang="en-US" dirty="0"/>
              <a:t>汉字间没有空格，一行为对应的汉字串，末尾不加标点符号</a:t>
            </a:r>
            <a:endParaRPr lang="en-US" altLang="zh-CN" dirty="0"/>
          </a:p>
        </p:txBody>
      </p:sp>
      <p:sp>
        <p:nvSpPr>
          <p:cNvPr id="3" name="标题 2"/>
          <p:cNvSpPr>
            <a:spLocks noGrp="1"/>
          </p:cNvSpPr>
          <p:nvPr>
            <p:ph type="title"/>
          </p:nvPr>
        </p:nvSpPr>
        <p:spPr/>
        <p:txBody>
          <a:bodyPr>
            <a:scene3d>
              <a:camera prst="orthographicFront"/>
              <a:lightRig rig="soft" dir="t"/>
            </a:scene3d>
          </a:bodyPr>
          <a:lstStyle/>
          <a:p>
            <a:pPr eaLnBrk="1" fontAlgn="auto" hangingPunct="1">
              <a:spcAft>
                <a:spcPts val="0"/>
              </a:spcAft>
              <a:defRPr/>
            </a:pPr>
            <a:r>
              <a:rPr lang="zh-CN" altLang="en-US" dirty="0">
                <a:cs typeface="+mj-cs"/>
              </a:rPr>
              <a:t>输入与输出格式</a:t>
            </a:r>
          </a:p>
        </p:txBody>
      </p:sp>
      <p:pic>
        <p:nvPicPr>
          <p:cNvPr id="4" name="图片 3">
            <a:extLst>
              <a:ext uri="{FF2B5EF4-FFF2-40B4-BE49-F238E27FC236}">
                <a16:creationId xmlns:a16="http://schemas.microsoft.com/office/drawing/2014/main" id="{FACDA3BC-0E32-4C48-B6B3-6AF46BBEF538}"/>
              </a:ext>
            </a:extLst>
          </p:cNvPr>
          <p:cNvPicPr>
            <a:picLocks noChangeAspect="1"/>
          </p:cNvPicPr>
          <p:nvPr/>
        </p:nvPicPr>
        <p:blipFill>
          <a:blip r:embed="rId3"/>
          <a:stretch>
            <a:fillRect/>
          </a:stretch>
        </p:blipFill>
        <p:spPr>
          <a:xfrm>
            <a:off x="2362200" y="3276600"/>
            <a:ext cx="4481258" cy="1828800"/>
          </a:xfrm>
          <a:prstGeom prst="rect">
            <a:avLst/>
          </a:prstGeom>
        </p:spPr>
      </p:pic>
    </p:spTree>
    <p:extLst>
      <p:ext uri="{BB962C8B-B14F-4D97-AF65-F5344CB8AC3E}">
        <p14:creationId xmlns:p14="http://schemas.microsoft.com/office/powerpoint/2010/main" val="4171780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内容占位符 1"/>
          <p:cNvSpPr>
            <a:spLocks noGrp="1"/>
          </p:cNvSpPr>
          <p:nvPr>
            <p:ph idx="1"/>
          </p:nvPr>
        </p:nvSpPr>
        <p:spPr/>
        <p:txBody>
          <a:bodyPr/>
          <a:lstStyle/>
          <a:p>
            <a:pPr eaLnBrk="1" hangingPunct="1"/>
            <a:r>
              <a:rPr lang="zh-CN" altLang="en-US" dirty="0"/>
              <a:t>汉字范围</a:t>
            </a:r>
            <a:endParaRPr lang="en-US" altLang="zh-CN" dirty="0"/>
          </a:p>
          <a:p>
            <a:pPr lvl="1" eaLnBrk="1" hangingPunct="1"/>
            <a:r>
              <a:rPr lang="zh-CN" altLang="en-US" dirty="0"/>
              <a:t>转换的汉字范围为国标一二级汉字，共 </a:t>
            </a:r>
            <a:r>
              <a:rPr lang="en-US" altLang="zh-CN" dirty="0"/>
              <a:t>6763 </a:t>
            </a:r>
            <a:r>
              <a:rPr lang="zh-CN" altLang="en-US" dirty="0"/>
              <a:t>个，以文本文件的形式提供。</a:t>
            </a:r>
            <a:endParaRPr lang="en-US" altLang="zh-CN" dirty="0"/>
          </a:p>
          <a:p>
            <a:pPr lvl="1" eaLnBrk="1" hangingPunct="1"/>
            <a:r>
              <a:rPr lang="zh-CN" altLang="en-US" dirty="0"/>
              <a:t>训练语料中在该范围之外的汉字可一律不处理，测试语料中保 证均为该范围内的汉字。</a:t>
            </a:r>
            <a:endParaRPr lang="en-US" altLang="zh-CN" dirty="0"/>
          </a:p>
        </p:txBody>
      </p:sp>
      <p:sp>
        <p:nvSpPr>
          <p:cNvPr id="3" name="标题 2"/>
          <p:cNvSpPr>
            <a:spLocks noGrp="1"/>
          </p:cNvSpPr>
          <p:nvPr>
            <p:ph type="title"/>
          </p:nvPr>
        </p:nvSpPr>
        <p:spPr/>
        <p:txBody>
          <a:bodyPr>
            <a:scene3d>
              <a:camera prst="orthographicFront"/>
              <a:lightRig rig="soft" dir="t"/>
            </a:scene3d>
          </a:bodyPr>
          <a:lstStyle/>
          <a:p>
            <a:pPr eaLnBrk="1" fontAlgn="auto" hangingPunct="1">
              <a:spcAft>
                <a:spcPts val="0"/>
              </a:spcAft>
              <a:defRPr/>
            </a:pPr>
            <a:r>
              <a:rPr lang="zh-CN" altLang="en-US" dirty="0"/>
              <a:t>实验内容</a:t>
            </a:r>
            <a:endParaRPr lang="zh-CN" altLang="en-US" dirty="0">
              <a:cs typeface="+mj-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内容占位符 1"/>
          <p:cNvSpPr>
            <a:spLocks noGrp="1"/>
          </p:cNvSpPr>
          <p:nvPr>
            <p:ph idx="1"/>
          </p:nvPr>
        </p:nvSpPr>
        <p:spPr>
          <a:xfrm>
            <a:off x="381000" y="1481138"/>
            <a:ext cx="8382000" cy="4525962"/>
          </a:xfrm>
        </p:spPr>
        <p:txBody>
          <a:bodyPr/>
          <a:lstStyle/>
          <a:p>
            <a:pPr eaLnBrk="1" hangingPunct="1"/>
            <a:r>
              <a:rPr lang="zh-CN" altLang="en-US" dirty="0"/>
              <a:t>训练语料</a:t>
            </a:r>
            <a:endParaRPr lang="en-US" altLang="zh-CN" dirty="0"/>
          </a:p>
          <a:p>
            <a:pPr lvl="1" eaLnBrk="1" hangingPunct="1"/>
            <a:r>
              <a:rPr lang="en-US" altLang="zh-CN" dirty="0"/>
              <a:t>【</a:t>
            </a:r>
            <a:r>
              <a:rPr lang="zh-CN" altLang="en-US" dirty="0"/>
              <a:t>必做</a:t>
            </a:r>
            <a:r>
              <a:rPr lang="en-US" altLang="zh-CN" dirty="0"/>
              <a:t>】</a:t>
            </a:r>
            <a:r>
              <a:rPr lang="zh-CN" altLang="en-US" dirty="0"/>
              <a:t>新浪新闻</a:t>
            </a:r>
            <a:r>
              <a:rPr lang="en-US" altLang="zh-CN" dirty="0"/>
              <a:t>2016</a:t>
            </a:r>
            <a:r>
              <a:rPr lang="zh-CN" altLang="en-US" dirty="0"/>
              <a:t>年的新闻语料库（见附件 语料库</a:t>
            </a:r>
            <a:r>
              <a:rPr lang="en-US" altLang="zh-CN" dirty="0"/>
              <a:t>/</a:t>
            </a:r>
            <a:r>
              <a:rPr lang="en-US" altLang="zh-CN" dirty="0" err="1"/>
              <a:t>sina_news_gbk</a:t>
            </a:r>
            <a:r>
              <a:rPr lang="zh-CN" altLang="en-US" dirty="0"/>
              <a:t>）；</a:t>
            </a:r>
          </a:p>
          <a:p>
            <a:pPr lvl="1" eaLnBrk="1" hangingPunct="1"/>
            <a:r>
              <a:rPr lang="en-US" altLang="zh-CN" dirty="0"/>
              <a:t>【</a:t>
            </a:r>
            <a:r>
              <a:rPr lang="zh-CN" altLang="en-US" dirty="0"/>
              <a:t>选做</a:t>
            </a:r>
            <a:r>
              <a:rPr lang="en-US" altLang="zh-CN" dirty="0"/>
              <a:t>】</a:t>
            </a:r>
            <a:r>
              <a:rPr lang="zh-CN" altLang="en-US" dirty="0"/>
              <a:t>在</a:t>
            </a:r>
            <a:r>
              <a:rPr lang="en-US" altLang="zh-CN" dirty="0"/>
              <a:t>GitHub</a:t>
            </a:r>
            <a:r>
              <a:rPr lang="zh-CN" altLang="en-US" dirty="0"/>
              <a:t>项目</a:t>
            </a:r>
            <a:r>
              <a:rPr lang="en-US" altLang="zh-CN" dirty="0" err="1"/>
              <a:t>nlp_chinese_corpus</a:t>
            </a:r>
            <a:r>
              <a:rPr lang="zh-CN" altLang="en-US" dirty="0"/>
              <a:t>中选择一个语料库：</a:t>
            </a:r>
            <a:r>
              <a:rPr lang="en-US" altLang="zh-CN" dirty="0"/>
              <a:t>https://</a:t>
            </a:r>
            <a:r>
              <a:rPr lang="en-US" altLang="zh-CN" dirty="0" err="1"/>
              <a:t>github.com</a:t>
            </a:r>
            <a:r>
              <a:rPr lang="en-US" altLang="zh-CN" dirty="0"/>
              <a:t>/</a:t>
            </a:r>
            <a:r>
              <a:rPr lang="en-US" altLang="zh-CN" dirty="0" err="1"/>
              <a:t>brightmart</a:t>
            </a:r>
            <a:r>
              <a:rPr lang="en-US" altLang="zh-CN" dirty="0"/>
              <a:t>/</a:t>
            </a:r>
            <a:r>
              <a:rPr lang="en-US" altLang="zh-CN" dirty="0" err="1"/>
              <a:t>nlp_chinese_corpus</a:t>
            </a:r>
            <a:r>
              <a:rPr lang="en-US" altLang="zh-CN" dirty="0"/>
              <a:t> </a:t>
            </a:r>
            <a:endParaRPr lang="zh-CN" altLang="en-US" dirty="0"/>
          </a:p>
          <a:p>
            <a:pPr lvl="1" eaLnBrk="1" hangingPunct="1"/>
            <a:r>
              <a:rPr lang="en-US" altLang="zh-CN" dirty="0"/>
              <a:t>【</a:t>
            </a:r>
            <a:r>
              <a:rPr lang="zh-CN" altLang="en-US" dirty="0"/>
              <a:t>选做</a:t>
            </a:r>
            <a:r>
              <a:rPr lang="en-US" altLang="zh-CN" dirty="0"/>
              <a:t>】</a:t>
            </a:r>
            <a:r>
              <a:rPr lang="zh-CN" altLang="en-US" dirty="0"/>
              <a:t>自己寻找其他中文语料资源。</a:t>
            </a:r>
          </a:p>
          <a:p>
            <a:pPr lvl="1" eaLnBrk="1" hangingPunct="1"/>
            <a:endParaRPr lang="en-US" altLang="zh-CN" dirty="0"/>
          </a:p>
        </p:txBody>
      </p:sp>
      <p:sp>
        <p:nvSpPr>
          <p:cNvPr id="3" name="标题 2"/>
          <p:cNvSpPr>
            <a:spLocks noGrp="1"/>
          </p:cNvSpPr>
          <p:nvPr>
            <p:ph type="title"/>
          </p:nvPr>
        </p:nvSpPr>
        <p:spPr/>
        <p:txBody>
          <a:bodyPr>
            <a:scene3d>
              <a:camera prst="orthographicFront"/>
              <a:lightRig rig="soft" dir="t"/>
            </a:scene3d>
          </a:bodyPr>
          <a:lstStyle/>
          <a:p>
            <a:pPr eaLnBrk="1" fontAlgn="auto" hangingPunct="1">
              <a:spcAft>
                <a:spcPts val="0"/>
              </a:spcAft>
              <a:defRPr/>
            </a:pPr>
            <a:r>
              <a:rPr lang="zh-CN" altLang="en-US" dirty="0"/>
              <a:t>实验内容</a:t>
            </a:r>
            <a:endParaRPr lang="zh-CN" altLang="en-US" dirty="0">
              <a:cs typeface="+mj-cs"/>
            </a:endParaRPr>
          </a:p>
        </p:txBody>
      </p:sp>
    </p:spTree>
    <p:extLst>
      <p:ext uri="{BB962C8B-B14F-4D97-AF65-F5344CB8AC3E}">
        <p14:creationId xmlns:p14="http://schemas.microsoft.com/office/powerpoint/2010/main" val="3849243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内容占位符 1"/>
          <p:cNvSpPr>
            <a:spLocks noGrp="1"/>
          </p:cNvSpPr>
          <p:nvPr>
            <p:ph idx="1"/>
          </p:nvPr>
        </p:nvSpPr>
        <p:spPr/>
        <p:txBody>
          <a:bodyPr/>
          <a:lstStyle/>
          <a:p>
            <a:pPr eaLnBrk="1" hangingPunct="1"/>
            <a:r>
              <a:rPr lang="zh-CN" altLang="en-US" dirty="0"/>
              <a:t>提供作业文件列表：</a:t>
            </a:r>
            <a:endParaRPr lang="en-US" altLang="zh-CN" dirty="0"/>
          </a:p>
          <a:p>
            <a:pPr lvl="1" eaLnBrk="1" hangingPunct="1"/>
            <a:r>
              <a:rPr lang="zh-CN" altLang="en-US" b="1" dirty="0"/>
              <a:t>拼音输入法作业</a:t>
            </a:r>
            <a:r>
              <a:rPr lang="en-US" altLang="zh-CN" b="1" dirty="0"/>
              <a:t>-2022</a:t>
            </a:r>
            <a:r>
              <a:rPr lang="zh-CN" altLang="en-US" b="1" dirty="0"/>
              <a:t>春</a:t>
            </a:r>
            <a:r>
              <a:rPr lang="en-US" altLang="zh-CN" b="1" dirty="0"/>
              <a:t>.pdf</a:t>
            </a:r>
            <a:r>
              <a:rPr lang="en-US" altLang="zh-CN" dirty="0"/>
              <a:t>:</a:t>
            </a:r>
            <a:r>
              <a:rPr lang="zh-CN" altLang="en-US" dirty="0"/>
              <a:t> 作业说明</a:t>
            </a:r>
            <a:endParaRPr lang="en-US" altLang="zh-CN" dirty="0"/>
          </a:p>
          <a:p>
            <a:pPr lvl="1" eaLnBrk="1" hangingPunct="1"/>
            <a:r>
              <a:rPr lang="zh-CN" altLang="en-US" b="1" dirty="0"/>
              <a:t>拼音汉字表</a:t>
            </a:r>
            <a:r>
              <a:rPr lang="zh-CN" altLang="en-US" dirty="0"/>
              <a:t>：一二级汉字表及对应的拼音</a:t>
            </a:r>
            <a:endParaRPr lang="en-US" altLang="zh-CN" dirty="0"/>
          </a:p>
          <a:p>
            <a:pPr lvl="1" eaLnBrk="1" hangingPunct="1"/>
            <a:r>
              <a:rPr lang="zh-CN" altLang="en-US" b="1" dirty="0"/>
              <a:t>语料库</a:t>
            </a:r>
            <a:r>
              <a:rPr lang="zh-CN" altLang="en-US" dirty="0"/>
              <a:t>：</a:t>
            </a:r>
            <a:r>
              <a:rPr lang="en-US" altLang="zh-CN" dirty="0" err="1"/>
              <a:t>gbk</a:t>
            </a:r>
            <a:r>
              <a:rPr lang="zh-CN" altLang="en-US" dirty="0"/>
              <a:t>编码的新浪新闻语料库</a:t>
            </a:r>
            <a:endParaRPr lang="en-US" altLang="zh-CN" dirty="0"/>
          </a:p>
          <a:p>
            <a:pPr lvl="1" eaLnBrk="1" hangingPunct="1"/>
            <a:r>
              <a:rPr lang="zh-CN" altLang="en-US" b="1" dirty="0"/>
              <a:t>输入输出格式样例</a:t>
            </a:r>
            <a:endParaRPr lang="en-US" altLang="zh-CN" dirty="0"/>
          </a:p>
          <a:p>
            <a:pPr lvl="1" eaLnBrk="1" hangingPunct="1"/>
            <a:r>
              <a:rPr lang="zh-CN" altLang="en-US" b="1" dirty="0"/>
              <a:t>测试样例</a:t>
            </a:r>
            <a:r>
              <a:rPr lang="zh-CN" altLang="en-US" dirty="0"/>
              <a:t>：用于自测拼音输入法效果的样例，共</a:t>
            </a:r>
            <a:r>
              <a:rPr lang="en-US" altLang="zh-CN" dirty="0"/>
              <a:t>500</a:t>
            </a:r>
            <a:r>
              <a:rPr lang="zh-CN" altLang="en-US" dirty="0"/>
              <a:t>个短语（句子）</a:t>
            </a:r>
            <a:endParaRPr lang="en-US" altLang="zh-CN" dirty="0"/>
          </a:p>
          <a:p>
            <a:pPr lvl="2" eaLnBrk="1" hangingPunct="1"/>
            <a:r>
              <a:rPr lang="zh-CN" altLang="en-US" sz="2000" dirty="0"/>
              <a:t>注：</a:t>
            </a:r>
            <a:r>
              <a:rPr lang="en-US" altLang="zh-CN" sz="1800" dirty="0"/>
              <a:t>1.</a:t>
            </a:r>
            <a:r>
              <a:rPr lang="zh-CN" altLang="en-US" sz="1800" dirty="0"/>
              <a:t>该样例集合包括以前选课同学众包的句子和助教提供的句子，可能存在错误，仅供参考，欢迎纠错或提供更多的样例。</a:t>
            </a:r>
            <a:r>
              <a:rPr lang="en-US" altLang="zh-CN" sz="1800" dirty="0"/>
              <a:t>2.</a:t>
            </a:r>
            <a:r>
              <a:rPr lang="zh-CN" altLang="en-US" sz="1800" dirty="0"/>
              <a:t>在该样例集合上获得合理的准确率即可。 </a:t>
            </a:r>
            <a:endParaRPr lang="en-US" altLang="zh-CN" sz="1500" dirty="0"/>
          </a:p>
          <a:p>
            <a:pPr eaLnBrk="1" hangingPunct="1"/>
            <a:r>
              <a:rPr lang="zh-CN" altLang="en-US" dirty="0"/>
              <a:t>作业文件链接：</a:t>
            </a:r>
            <a:endParaRPr lang="en-US" altLang="zh-CN" dirty="0"/>
          </a:p>
          <a:p>
            <a:pPr marL="109537" indent="0" eaLnBrk="1" hangingPunct="1">
              <a:buNone/>
            </a:pPr>
            <a:r>
              <a:rPr lang="en-US" altLang="zh-CN" dirty="0"/>
              <a:t>	</a:t>
            </a:r>
            <a:r>
              <a:rPr lang="en" altLang="zh-CN" sz="1800" dirty="0">
                <a:hlinkClick r:id="rId3"/>
              </a:rPr>
              <a:t>https://cloud.tsinghua.edu.cn/d/42d059542b1148a88878/</a:t>
            </a:r>
            <a:r>
              <a:rPr lang="zh-CN" altLang="en-US" sz="1800" dirty="0"/>
              <a:t> </a:t>
            </a:r>
            <a:endParaRPr lang="en-US" altLang="zh-CN" sz="1800" dirty="0"/>
          </a:p>
          <a:p>
            <a:pPr lvl="1" eaLnBrk="1" hangingPunct="1"/>
            <a:endParaRPr lang="zh-CN" altLang="en-US" sz="1800" dirty="0"/>
          </a:p>
        </p:txBody>
      </p:sp>
      <p:sp>
        <p:nvSpPr>
          <p:cNvPr id="3" name="标题 2"/>
          <p:cNvSpPr>
            <a:spLocks noGrp="1"/>
          </p:cNvSpPr>
          <p:nvPr>
            <p:ph type="title"/>
          </p:nvPr>
        </p:nvSpPr>
        <p:spPr/>
        <p:txBody>
          <a:bodyPr>
            <a:scene3d>
              <a:camera prst="orthographicFront"/>
              <a:lightRig rig="soft" dir="t"/>
            </a:scene3d>
          </a:bodyPr>
          <a:lstStyle/>
          <a:p>
            <a:pPr eaLnBrk="1" fontAlgn="auto" hangingPunct="1">
              <a:spcAft>
                <a:spcPts val="0"/>
              </a:spcAft>
              <a:defRPr/>
            </a:pPr>
            <a:r>
              <a:rPr lang="zh-CN" altLang="en-US" dirty="0"/>
              <a:t>实验内容</a:t>
            </a:r>
            <a:endParaRPr lang="zh-CN" altLang="en-US" dirty="0">
              <a:cs typeface="+mj-cs"/>
            </a:endParaRPr>
          </a:p>
        </p:txBody>
      </p:sp>
    </p:spTree>
    <p:extLst>
      <p:ext uri="{BB962C8B-B14F-4D97-AF65-F5344CB8AC3E}">
        <p14:creationId xmlns:p14="http://schemas.microsoft.com/office/powerpoint/2010/main" val="835597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内容占位符 1"/>
          <p:cNvSpPr>
            <a:spLocks noGrp="1"/>
          </p:cNvSpPr>
          <p:nvPr>
            <p:ph idx="1"/>
          </p:nvPr>
        </p:nvSpPr>
        <p:spPr/>
        <p:txBody>
          <a:bodyPr/>
          <a:lstStyle/>
          <a:p>
            <a:pPr eaLnBrk="1" hangingPunct="1"/>
            <a:r>
              <a:rPr lang="zh-CN" altLang="en-US" dirty="0"/>
              <a:t>基本要求</a:t>
            </a:r>
            <a:endParaRPr lang="en-US" altLang="zh-CN" dirty="0"/>
          </a:p>
          <a:p>
            <a:pPr lvl="1" eaLnBrk="1" hangingPunct="1"/>
            <a:r>
              <a:rPr lang="zh-CN" altLang="en-US" dirty="0"/>
              <a:t>使用基于字的二元模型，实现一个拼音到汉字的转换程序</a:t>
            </a:r>
            <a:endParaRPr lang="en-US" altLang="zh-CN" dirty="0"/>
          </a:p>
          <a:p>
            <a:pPr lvl="1" eaLnBrk="1" hangingPunct="1"/>
            <a:r>
              <a:rPr lang="zh-CN" altLang="en-US" dirty="0"/>
              <a:t>支持命令行形式提供输入文件名和输出文件名并运行程序，例 </a:t>
            </a:r>
            <a:r>
              <a:rPr lang="en" altLang="zh-CN" dirty="0"/>
              <a:t>pinyin ../data/</a:t>
            </a:r>
            <a:r>
              <a:rPr lang="en" altLang="zh-CN" dirty="0" err="1"/>
              <a:t>input.txt</a:t>
            </a:r>
            <a:r>
              <a:rPr lang="en" altLang="zh-CN" dirty="0"/>
              <a:t> ../data/</a:t>
            </a:r>
            <a:r>
              <a:rPr lang="en" altLang="zh-CN" dirty="0" err="1"/>
              <a:t>output.txt</a:t>
            </a:r>
            <a:endParaRPr lang="en-US" altLang="zh-CN" dirty="0"/>
          </a:p>
          <a:p>
            <a:pPr lvl="1" eaLnBrk="1" hangingPunct="1"/>
            <a:r>
              <a:rPr lang="zh-CN" altLang="en-US" dirty="0"/>
              <a:t>完成实验报告</a:t>
            </a:r>
            <a:endParaRPr lang="en" altLang="zh-CN" dirty="0"/>
          </a:p>
          <a:p>
            <a:pPr eaLnBrk="1" hangingPunct="1"/>
            <a:r>
              <a:rPr lang="zh-CN" altLang="en-US" dirty="0"/>
              <a:t>选做内容</a:t>
            </a:r>
            <a:endParaRPr lang="en-US" altLang="zh-CN" dirty="0"/>
          </a:p>
          <a:p>
            <a:pPr lvl="1" eaLnBrk="1" hangingPunct="1"/>
            <a:r>
              <a:rPr lang="zh-CN" altLang="en-US" dirty="0"/>
              <a:t>实现基于字的三元、四元模型，实现拼音到汉字的转换</a:t>
            </a:r>
            <a:endParaRPr lang="en-US" altLang="zh-CN" dirty="0"/>
          </a:p>
          <a:p>
            <a:pPr lvl="1" eaLnBrk="1" hangingPunct="1"/>
            <a:r>
              <a:rPr lang="zh-CN" altLang="en-US" dirty="0"/>
              <a:t>实现基于词的二元、三元模型，实现拼音到汉字的转换</a:t>
            </a:r>
            <a:endParaRPr lang="en-US" altLang="zh-CN" dirty="0"/>
          </a:p>
          <a:p>
            <a:pPr lvl="1" eaLnBrk="1" hangingPunct="1"/>
            <a:r>
              <a:rPr lang="zh-CN" altLang="en-US" dirty="0"/>
              <a:t>对不同的模型、语料库、模型参数进行实验分析</a:t>
            </a:r>
            <a:endParaRPr lang="en-US" altLang="zh-CN" dirty="0"/>
          </a:p>
        </p:txBody>
      </p:sp>
      <p:sp>
        <p:nvSpPr>
          <p:cNvPr id="3" name="标题 2"/>
          <p:cNvSpPr>
            <a:spLocks noGrp="1"/>
          </p:cNvSpPr>
          <p:nvPr>
            <p:ph type="title"/>
          </p:nvPr>
        </p:nvSpPr>
        <p:spPr/>
        <p:txBody>
          <a:bodyPr>
            <a:scene3d>
              <a:camera prst="orthographicFront"/>
              <a:lightRig rig="soft" dir="t"/>
            </a:scene3d>
          </a:bodyPr>
          <a:lstStyle/>
          <a:p>
            <a:pPr eaLnBrk="1" fontAlgn="auto" hangingPunct="1">
              <a:spcAft>
                <a:spcPts val="0"/>
              </a:spcAft>
              <a:defRPr/>
            </a:pPr>
            <a:r>
              <a:rPr lang="zh-CN" altLang="en-US" dirty="0"/>
              <a:t>实验内容</a:t>
            </a:r>
            <a:endParaRPr lang="zh-CN" altLang="en-US" dirty="0">
              <a:cs typeface="+mj-cs"/>
            </a:endParaRPr>
          </a:p>
        </p:txBody>
      </p:sp>
    </p:spTree>
    <p:extLst>
      <p:ext uri="{BB962C8B-B14F-4D97-AF65-F5344CB8AC3E}">
        <p14:creationId xmlns:p14="http://schemas.microsoft.com/office/powerpoint/2010/main" val="49045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330</TotalTime>
  <Words>1023</Words>
  <Application>Microsoft Macintosh PowerPoint</Application>
  <PresentationFormat>全屏显示(4:3)</PresentationFormat>
  <Paragraphs>100</Paragraphs>
  <Slides>14</Slides>
  <Notes>14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Arial</vt:lpstr>
      <vt:lpstr>Calibri</vt:lpstr>
      <vt:lpstr>Lucida Sans Unicode</vt:lpstr>
      <vt:lpstr>Verdana</vt:lpstr>
      <vt:lpstr>Wingdings 2</vt:lpstr>
      <vt:lpstr>Wingdings 3</vt:lpstr>
      <vt:lpstr>聚合</vt:lpstr>
      <vt:lpstr>人工智能大作业介绍</vt:lpstr>
      <vt:lpstr>拼音输入法介绍</vt:lpstr>
      <vt:lpstr>作业要求</vt:lpstr>
      <vt:lpstr>输入与输出格式</vt:lpstr>
      <vt:lpstr>输入与输出格式</vt:lpstr>
      <vt:lpstr>实验内容</vt:lpstr>
      <vt:lpstr>实验内容</vt:lpstr>
      <vt:lpstr>实验内容</vt:lpstr>
      <vt:lpstr>实验内容</vt:lpstr>
      <vt:lpstr>实验内容</vt:lpstr>
      <vt:lpstr>提交内容</vt:lpstr>
      <vt:lpstr>作业提交</vt:lpstr>
      <vt:lpstr>作业提交</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人工智能大作业介绍</dc:title>
  <dc:creator>Microsoft Office 用户</dc:creator>
  <cp:lastModifiedBy>李 佳玉</cp:lastModifiedBy>
  <cp:revision>112</cp:revision>
  <dcterms:created xsi:type="dcterms:W3CDTF">2019-10-24T07:52:38Z</dcterms:created>
  <dcterms:modified xsi:type="dcterms:W3CDTF">2022-03-14T11:42:01Z</dcterms:modified>
</cp:coreProperties>
</file>