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733" r:id="rId1"/>
    <p:sldMasterId id="2147484827" r:id="rId2"/>
    <p:sldMasterId id="2147484847" r:id="rId3"/>
    <p:sldMasterId id="2147484869" r:id="rId4"/>
    <p:sldMasterId id="2147484975" r:id="rId5"/>
  </p:sldMasterIdLst>
  <p:notesMasterIdLst>
    <p:notesMasterId r:id="rId25"/>
  </p:notesMasterIdLst>
  <p:handoutMasterIdLst>
    <p:handoutMasterId r:id="rId26"/>
  </p:handoutMasterIdLst>
  <p:sldIdLst>
    <p:sldId id="448" r:id="rId6"/>
    <p:sldId id="450" r:id="rId7"/>
    <p:sldId id="447" r:id="rId8"/>
    <p:sldId id="423" r:id="rId9"/>
    <p:sldId id="451" r:id="rId10"/>
    <p:sldId id="434" r:id="rId11"/>
    <p:sldId id="437" r:id="rId12"/>
    <p:sldId id="436" r:id="rId13"/>
    <p:sldId id="452" r:id="rId14"/>
    <p:sldId id="438" r:id="rId15"/>
    <p:sldId id="440" r:id="rId16"/>
    <p:sldId id="441" r:id="rId17"/>
    <p:sldId id="442" r:id="rId18"/>
    <p:sldId id="443" r:id="rId19"/>
    <p:sldId id="444" r:id="rId20"/>
    <p:sldId id="445" r:id="rId21"/>
    <p:sldId id="446" r:id="rId22"/>
    <p:sldId id="417" r:id="rId23"/>
    <p:sldId id="427" r:id="rId24"/>
  </p:sldIdLst>
  <p:sldSz cx="9144000" cy="6858000" type="letter"/>
  <p:notesSz cx="10083800" cy="6946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  <a:srgbClr val="FF00FF"/>
    <a:srgbClr val="808080"/>
    <a:srgbClr val="008080"/>
    <a:srgbClr val="A50021"/>
    <a:srgbClr val="FFFFCC"/>
    <a:srgbClr val="4066B2"/>
    <a:srgbClr val="003399"/>
    <a:srgbClr val="00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524" autoAdjust="0"/>
    <p:restoredTop sz="98319" autoAdjust="0"/>
  </p:normalViewPr>
  <p:slideViewPr>
    <p:cSldViewPr snapToGrid="0">
      <p:cViewPr varScale="1">
        <p:scale>
          <a:sx n="78" d="100"/>
          <a:sy n="78" d="100"/>
        </p:scale>
        <p:origin x="-2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398" y="-90"/>
      </p:cViewPr>
      <p:guideLst>
        <p:guide orient="horz" pos="2188"/>
        <p:guide pos="317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8C523-F162-4A39-82D1-EAD957F85A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CB595-06C7-44FF-9E57-89D37D7F5DB3}">
      <dgm:prSet phldrT="[Text]"/>
      <dgm:spPr/>
      <dgm:t>
        <a:bodyPr/>
        <a:lstStyle/>
        <a:p>
          <a:r>
            <a:rPr lang="en-US" dirty="0" smtClean="0"/>
            <a:t>Jignesh Barai</a:t>
          </a:r>
          <a:endParaRPr lang="en-US" dirty="0"/>
        </a:p>
      </dgm:t>
    </dgm:pt>
    <dgm:pt modelId="{18414849-481D-438C-A958-FCAA33BB381D}" type="parTrans" cxnId="{96CC6C45-19A8-45AF-9934-1F264CC08F0B}">
      <dgm:prSet/>
      <dgm:spPr/>
      <dgm:t>
        <a:bodyPr/>
        <a:lstStyle/>
        <a:p>
          <a:endParaRPr lang="en-US"/>
        </a:p>
      </dgm:t>
    </dgm:pt>
    <dgm:pt modelId="{1204D954-2478-4DBE-B3FB-2BCC7D558953}" type="sibTrans" cxnId="{96CC6C45-19A8-45AF-9934-1F264CC08F0B}">
      <dgm:prSet/>
      <dgm:spPr/>
      <dgm:t>
        <a:bodyPr/>
        <a:lstStyle/>
        <a:p>
          <a:endParaRPr lang="en-US"/>
        </a:p>
      </dgm:t>
    </dgm:pt>
    <dgm:pt modelId="{FB74E000-336D-4C35-B37D-991EFADCF168}" type="asst">
      <dgm:prSet phldrT="[Text]"/>
      <dgm:spPr/>
      <dgm:t>
        <a:bodyPr/>
        <a:lstStyle/>
        <a:p>
          <a:r>
            <a:rPr lang="en-US" dirty="0" smtClean="0"/>
            <a:t>Nikita Dhameja</a:t>
          </a:r>
          <a:endParaRPr lang="en-US" dirty="0"/>
        </a:p>
      </dgm:t>
    </dgm:pt>
    <dgm:pt modelId="{5D307E8C-1E64-4A0F-8E9D-0F7A01B6BFE5}" type="parTrans" cxnId="{06184310-3575-4EB0-8FC3-64CC845E1950}">
      <dgm:prSet/>
      <dgm:spPr/>
      <dgm:t>
        <a:bodyPr/>
        <a:lstStyle/>
        <a:p>
          <a:endParaRPr lang="en-US"/>
        </a:p>
      </dgm:t>
    </dgm:pt>
    <dgm:pt modelId="{6DE43D04-60F8-4C4D-9757-E3999D0B09C7}" type="sibTrans" cxnId="{06184310-3575-4EB0-8FC3-64CC845E1950}">
      <dgm:prSet/>
      <dgm:spPr/>
      <dgm:t>
        <a:bodyPr/>
        <a:lstStyle/>
        <a:p>
          <a:endParaRPr lang="en-US"/>
        </a:p>
      </dgm:t>
    </dgm:pt>
    <dgm:pt modelId="{9E639476-1AE4-4050-8E42-0D86FE43CE31}">
      <dgm:prSet phldrT="[Text]"/>
      <dgm:spPr/>
      <dgm:t>
        <a:bodyPr/>
        <a:lstStyle/>
        <a:p>
          <a:r>
            <a:rPr lang="en-US" dirty="0" smtClean="0"/>
            <a:t>Anushree Ringne</a:t>
          </a:r>
          <a:endParaRPr lang="en-US" dirty="0"/>
        </a:p>
      </dgm:t>
    </dgm:pt>
    <dgm:pt modelId="{4704EF84-DF4F-4BC8-BC71-B4815F75654A}" type="parTrans" cxnId="{16BABBF2-98EB-41B8-9365-E387D0D67B2D}">
      <dgm:prSet/>
      <dgm:spPr/>
      <dgm:t>
        <a:bodyPr/>
        <a:lstStyle/>
        <a:p>
          <a:endParaRPr lang="en-US"/>
        </a:p>
      </dgm:t>
    </dgm:pt>
    <dgm:pt modelId="{2B6BF755-249F-4743-9E37-09516A54E991}" type="sibTrans" cxnId="{16BABBF2-98EB-41B8-9365-E387D0D67B2D}">
      <dgm:prSet/>
      <dgm:spPr/>
      <dgm:t>
        <a:bodyPr/>
        <a:lstStyle/>
        <a:p>
          <a:endParaRPr lang="en-US"/>
        </a:p>
      </dgm:t>
    </dgm:pt>
    <dgm:pt modelId="{5B3D39C9-47B4-45AB-B6C4-6E472829DFA1}">
      <dgm:prSet phldrT="[Text]"/>
      <dgm:spPr/>
      <dgm:t>
        <a:bodyPr/>
        <a:lstStyle/>
        <a:p>
          <a:r>
            <a:rPr lang="en-US" dirty="0" smtClean="0"/>
            <a:t>Piyush Ahuja</a:t>
          </a:r>
          <a:endParaRPr lang="en-US" dirty="0"/>
        </a:p>
      </dgm:t>
    </dgm:pt>
    <dgm:pt modelId="{8EFC2B74-B167-4480-A93B-4DE35BF0DAD7}" type="parTrans" cxnId="{BF5EBEC6-DAA6-488B-B670-FEB6D76ADA0B}">
      <dgm:prSet/>
      <dgm:spPr/>
      <dgm:t>
        <a:bodyPr/>
        <a:lstStyle/>
        <a:p>
          <a:endParaRPr lang="en-US"/>
        </a:p>
      </dgm:t>
    </dgm:pt>
    <dgm:pt modelId="{255412C7-E9EB-4D94-920E-7CF25CD9FDAA}" type="sibTrans" cxnId="{BF5EBEC6-DAA6-488B-B670-FEB6D76ADA0B}">
      <dgm:prSet/>
      <dgm:spPr/>
      <dgm:t>
        <a:bodyPr/>
        <a:lstStyle/>
        <a:p>
          <a:endParaRPr lang="en-US"/>
        </a:p>
      </dgm:t>
    </dgm:pt>
    <dgm:pt modelId="{24A9FA66-A4CF-412F-97B5-F5092A6B5173}">
      <dgm:prSet phldrT="[Text]"/>
      <dgm:spPr/>
      <dgm:t>
        <a:bodyPr/>
        <a:lstStyle/>
        <a:p>
          <a:r>
            <a:rPr lang="en-US" dirty="0" smtClean="0"/>
            <a:t>Savin Goyal</a:t>
          </a:r>
          <a:endParaRPr lang="en-US" dirty="0"/>
        </a:p>
      </dgm:t>
    </dgm:pt>
    <dgm:pt modelId="{3B061407-AA81-42F5-BAD7-1628D8097C48}" type="parTrans" cxnId="{51749E78-E746-4EDE-9E0F-2C252A8360B9}">
      <dgm:prSet/>
      <dgm:spPr/>
      <dgm:t>
        <a:bodyPr/>
        <a:lstStyle/>
        <a:p>
          <a:endParaRPr lang="en-US"/>
        </a:p>
      </dgm:t>
    </dgm:pt>
    <dgm:pt modelId="{4F1BAFF0-87FF-464C-B7E4-A69EED5AD9D8}" type="sibTrans" cxnId="{51749E78-E746-4EDE-9E0F-2C252A8360B9}">
      <dgm:prSet/>
      <dgm:spPr/>
      <dgm:t>
        <a:bodyPr/>
        <a:lstStyle/>
        <a:p>
          <a:endParaRPr lang="en-US"/>
        </a:p>
      </dgm:t>
    </dgm:pt>
    <dgm:pt modelId="{5B7ECBEA-637B-4512-9013-DC4F940E120E}">
      <dgm:prSet phldrT="[Text]"/>
      <dgm:spPr/>
      <dgm:t>
        <a:bodyPr/>
        <a:lstStyle/>
        <a:p>
          <a:r>
            <a:rPr lang="en-US" dirty="0" smtClean="0"/>
            <a:t>Akshaya Nim</a:t>
          </a:r>
          <a:endParaRPr lang="en-US" dirty="0"/>
        </a:p>
      </dgm:t>
    </dgm:pt>
    <dgm:pt modelId="{8130A7DC-664D-4F73-A8E4-E145F81F0488}" type="parTrans" cxnId="{E213B933-79E4-4365-9539-39C064BECFD8}">
      <dgm:prSet/>
      <dgm:spPr/>
      <dgm:t>
        <a:bodyPr/>
        <a:lstStyle/>
        <a:p>
          <a:endParaRPr lang="en-US"/>
        </a:p>
      </dgm:t>
    </dgm:pt>
    <dgm:pt modelId="{C29227F5-F573-47A8-BBBD-2635056EA44C}" type="sibTrans" cxnId="{E213B933-79E4-4365-9539-39C064BECFD8}">
      <dgm:prSet/>
      <dgm:spPr/>
      <dgm:t>
        <a:bodyPr/>
        <a:lstStyle/>
        <a:p>
          <a:endParaRPr lang="en-US"/>
        </a:p>
      </dgm:t>
    </dgm:pt>
    <dgm:pt modelId="{2F0518FC-0B3F-4A65-9E98-5309D671997C}" type="pres">
      <dgm:prSet presAssocID="{BDE8C523-F162-4A39-82D1-EAD957F85A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F704D9C-564C-4A86-9273-3B2E391DAAB9}" type="pres">
      <dgm:prSet presAssocID="{8C8CB595-06C7-44FF-9E57-89D37D7F5DB3}" presName="hierRoot1" presStyleCnt="0">
        <dgm:presLayoutVars>
          <dgm:hierBranch val="init"/>
        </dgm:presLayoutVars>
      </dgm:prSet>
      <dgm:spPr/>
    </dgm:pt>
    <dgm:pt modelId="{2766853D-CB46-441E-9196-F2FDB30EA7FB}" type="pres">
      <dgm:prSet presAssocID="{8C8CB595-06C7-44FF-9E57-89D37D7F5DB3}" presName="rootComposite1" presStyleCnt="0"/>
      <dgm:spPr/>
    </dgm:pt>
    <dgm:pt modelId="{B788A2C5-66B9-441E-8E12-2B839ED687DA}" type="pres">
      <dgm:prSet presAssocID="{8C8CB595-06C7-44FF-9E57-89D37D7F5DB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B77C5-534B-46C6-820A-C68B91565E1C}" type="pres">
      <dgm:prSet presAssocID="{8C8CB595-06C7-44FF-9E57-89D37D7F5D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0B3471-02C6-45C4-AAC0-ECF98D670641}" type="pres">
      <dgm:prSet presAssocID="{8C8CB595-06C7-44FF-9E57-89D37D7F5DB3}" presName="hierChild2" presStyleCnt="0"/>
      <dgm:spPr/>
    </dgm:pt>
    <dgm:pt modelId="{434BC151-8D9E-4A9E-926C-B0FDE90A8AA0}" type="pres">
      <dgm:prSet presAssocID="{8130A7DC-664D-4F73-A8E4-E145F81F0488}" presName="Name37" presStyleLbl="parChTrans1D2" presStyleIdx="0" presStyleCnt="5"/>
      <dgm:spPr/>
      <dgm:t>
        <a:bodyPr/>
        <a:lstStyle/>
        <a:p>
          <a:endParaRPr lang="en-US"/>
        </a:p>
      </dgm:t>
    </dgm:pt>
    <dgm:pt modelId="{4F448E1F-C019-44F3-A8EB-9DA66BDD604A}" type="pres">
      <dgm:prSet presAssocID="{5B7ECBEA-637B-4512-9013-DC4F940E120E}" presName="hierRoot2" presStyleCnt="0">
        <dgm:presLayoutVars>
          <dgm:hierBranch val="init"/>
        </dgm:presLayoutVars>
      </dgm:prSet>
      <dgm:spPr/>
    </dgm:pt>
    <dgm:pt modelId="{788E2482-25F7-41CD-ABF9-7F03080242E1}" type="pres">
      <dgm:prSet presAssocID="{5B7ECBEA-637B-4512-9013-DC4F940E120E}" presName="rootComposite" presStyleCnt="0"/>
      <dgm:spPr/>
    </dgm:pt>
    <dgm:pt modelId="{DDAA57C1-696C-4ECB-948E-2D2A4845C46F}" type="pres">
      <dgm:prSet presAssocID="{5B7ECBEA-637B-4512-9013-DC4F940E120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8C0C27-83B2-4371-8DBC-87324A940E30}" type="pres">
      <dgm:prSet presAssocID="{5B7ECBEA-637B-4512-9013-DC4F940E120E}" presName="rootConnector" presStyleLbl="node2" presStyleIdx="0" presStyleCnt="4"/>
      <dgm:spPr/>
      <dgm:t>
        <a:bodyPr/>
        <a:lstStyle/>
        <a:p>
          <a:endParaRPr lang="en-US"/>
        </a:p>
      </dgm:t>
    </dgm:pt>
    <dgm:pt modelId="{BA3DA2CA-6781-4DF5-A58D-8AB7EF57C487}" type="pres">
      <dgm:prSet presAssocID="{5B7ECBEA-637B-4512-9013-DC4F940E120E}" presName="hierChild4" presStyleCnt="0"/>
      <dgm:spPr/>
    </dgm:pt>
    <dgm:pt modelId="{71745CB2-EB26-4E89-932E-9DF3F215CA27}" type="pres">
      <dgm:prSet presAssocID="{5B7ECBEA-637B-4512-9013-DC4F940E120E}" presName="hierChild5" presStyleCnt="0"/>
      <dgm:spPr/>
    </dgm:pt>
    <dgm:pt modelId="{F639A12E-46ED-4B49-AFBC-FE97F853331D}" type="pres">
      <dgm:prSet presAssocID="{4704EF84-DF4F-4BC8-BC71-B4815F75654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21DB1FC-8419-4469-AB81-571DCCBD649D}" type="pres">
      <dgm:prSet presAssocID="{9E639476-1AE4-4050-8E42-0D86FE43CE31}" presName="hierRoot2" presStyleCnt="0">
        <dgm:presLayoutVars>
          <dgm:hierBranch val="init"/>
        </dgm:presLayoutVars>
      </dgm:prSet>
      <dgm:spPr/>
    </dgm:pt>
    <dgm:pt modelId="{6692CE87-E9FF-49EE-A573-A540E481F1CF}" type="pres">
      <dgm:prSet presAssocID="{9E639476-1AE4-4050-8E42-0D86FE43CE31}" presName="rootComposite" presStyleCnt="0"/>
      <dgm:spPr/>
    </dgm:pt>
    <dgm:pt modelId="{48D48C36-AE05-404C-910E-4D5DE333890A}" type="pres">
      <dgm:prSet presAssocID="{9E639476-1AE4-4050-8E42-0D86FE43CE3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AB1A9C-FDA3-4EDC-86AB-E030F06E602F}" type="pres">
      <dgm:prSet presAssocID="{9E639476-1AE4-4050-8E42-0D86FE43CE31}" presName="rootConnector" presStyleLbl="node2" presStyleIdx="1" presStyleCnt="4"/>
      <dgm:spPr/>
      <dgm:t>
        <a:bodyPr/>
        <a:lstStyle/>
        <a:p>
          <a:endParaRPr lang="en-US"/>
        </a:p>
      </dgm:t>
    </dgm:pt>
    <dgm:pt modelId="{02E19DF6-268B-409B-B1B6-53B9637554F7}" type="pres">
      <dgm:prSet presAssocID="{9E639476-1AE4-4050-8E42-0D86FE43CE31}" presName="hierChild4" presStyleCnt="0"/>
      <dgm:spPr/>
    </dgm:pt>
    <dgm:pt modelId="{F13A0842-E02F-45F6-99A8-CBE5040276A6}" type="pres">
      <dgm:prSet presAssocID="{9E639476-1AE4-4050-8E42-0D86FE43CE31}" presName="hierChild5" presStyleCnt="0"/>
      <dgm:spPr/>
    </dgm:pt>
    <dgm:pt modelId="{6AF73FB8-2132-445B-B42A-9C7DF5CC395B}" type="pres">
      <dgm:prSet presAssocID="{8EFC2B74-B167-4480-A93B-4DE35BF0DAD7}" presName="Name37" presStyleLbl="parChTrans1D2" presStyleIdx="2" presStyleCnt="5"/>
      <dgm:spPr/>
      <dgm:t>
        <a:bodyPr/>
        <a:lstStyle/>
        <a:p>
          <a:endParaRPr lang="en-US"/>
        </a:p>
      </dgm:t>
    </dgm:pt>
    <dgm:pt modelId="{2608BAC9-1DEC-4F33-A7FB-B32B8ECDDF8E}" type="pres">
      <dgm:prSet presAssocID="{5B3D39C9-47B4-45AB-B6C4-6E472829DFA1}" presName="hierRoot2" presStyleCnt="0">
        <dgm:presLayoutVars>
          <dgm:hierBranch val="init"/>
        </dgm:presLayoutVars>
      </dgm:prSet>
      <dgm:spPr/>
    </dgm:pt>
    <dgm:pt modelId="{946E8997-D905-4AC3-944C-E6AB576D8867}" type="pres">
      <dgm:prSet presAssocID="{5B3D39C9-47B4-45AB-B6C4-6E472829DFA1}" presName="rootComposite" presStyleCnt="0"/>
      <dgm:spPr/>
    </dgm:pt>
    <dgm:pt modelId="{E5DBA4CB-B4FF-4034-B9E8-2D084120BE04}" type="pres">
      <dgm:prSet presAssocID="{5B3D39C9-47B4-45AB-B6C4-6E472829DFA1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E4921-0909-4C2A-8202-E365C5F706C0}" type="pres">
      <dgm:prSet presAssocID="{5B3D39C9-47B4-45AB-B6C4-6E472829DFA1}" presName="rootConnector" presStyleLbl="node2" presStyleIdx="2" presStyleCnt="4"/>
      <dgm:spPr/>
      <dgm:t>
        <a:bodyPr/>
        <a:lstStyle/>
        <a:p>
          <a:endParaRPr lang="en-US"/>
        </a:p>
      </dgm:t>
    </dgm:pt>
    <dgm:pt modelId="{3D57A25B-83D4-45E0-954E-9BBFD29074F1}" type="pres">
      <dgm:prSet presAssocID="{5B3D39C9-47B4-45AB-B6C4-6E472829DFA1}" presName="hierChild4" presStyleCnt="0"/>
      <dgm:spPr/>
    </dgm:pt>
    <dgm:pt modelId="{DE5C747B-2BC6-4AC3-A1CD-14F56ACE4029}" type="pres">
      <dgm:prSet presAssocID="{5B3D39C9-47B4-45AB-B6C4-6E472829DFA1}" presName="hierChild5" presStyleCnt="0"/>
      <dgm:spPr/>
    </dgm:pt>
    <dgm:pt modelId="{D726B48C-A2A0-4DBB-ABA9-2DCA67575C7C}" type="pres">
      <dgm:prSet presAssocID="{3B061407-AA81-42F5-BAD7-1628D8097C48}" presName="Name37" presStyleLbl="parChTrans1D2" presStyleIdx="3" presStyleCnt="5"/>
      <dgm:spPr/>
      <dgm:t>
        <a:bodyPr/>
        <a:lstStyle/>
        <a:p>
          <a:endParaRPr lang="en-US"/>
        </a:p>
      </dgm:t>
    </dgm:pt>
    <dgm:pt modelId="{68B63010-8BE7-4164-9977-3C2C1E9CA043}" type="pres">
      <dgm:prSet presAssocID="{24A9FA66-A4CF-412F-97B5-F5092A6B5173}" presName="hierRoot2" presStyleCnt="0">
        <dgm:presLayoutVars>
          <dgm:hierBranch val="init"/>
        </dgm:presLayoutVars>
      </dgm:prSet>
      <dgm:spPr/>
    </dgm:pt>
    <dgm:pt modelId="{95939A6D-5B49-42C8-911C-1AD4C739AADA}" type="pres">
      <dgm:prSet presAssocID="{24A9FA66-A4CF-412F-97B5-F5092A6B5173}" presName="rootComposite" presStyleCnt="0"/>
      <dgm:spPr/>
    </dgm:pt>
    <dgm:pt modelId="{B6E261C0-0CCB-4BEA-B0BD-915A27B4EAAC}" type="pres">
      <dgm:prSet presAssocID="{24A9FA66-A4CF-412F-97B5-F5092A6B517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8F00FF-6C57-4797-B749-D887D29BC839}" type="pres">
      <dgm:prSet presAssocID="{24A9FA66-A4CF-412F-97B5-F5092A6B5173}" presName="rootConnector" presStyleLbl="node2" presStyleIdx="3" presStyleCnt="4"/>
      <dgm:spPr/>
      <dgm:t>
        <a:bodyPr/>
        <a:lstStyle/>
        <a:p>
          <a:endParaRPr lang="en-US"/>
        </a:p>
      </dgm:t>
    </dgm:pt>
    <dgm:pt modelId="{DC0B1D60-D171-40E7-BAB7-011F395F0A1D}" type="pres">
      <dgm:prSet presAssocID="{24A9FA66-A4CF-412F-97B5-F5092A6B5173}" presName="hierChild4" presStyleCnt="0"/>
      <dgm:spPr/>
    </dgm:pt>
    <dgm:pt modelId="{F79CD418-3733-4369-98DA-B6A53BE4BB4D}" type="pres">
      <dgm:prSet presAssocID="{24A9FA66-A4CF-412F-97B5-F5092A6B5173}" presName="hierChild5" presStyleCnt="0"/>
      <dgm:spPr/>
    </dgm:pt>
    <dgm:pt modelId="{FD57BE02-348B-45B0-934A-0C87CA631734}" type="pres">
      <dgm:prSet presAssocID="{8C8CB595-06C7-44FF-9E57-89D37D7F5DB3}" presName="hierChild3" presStyleCnt="0"/>
      <dgm:spPr/>
    </dgm:pt>
    <dgm:pt modelId="{D088E528-7CBF-4ECE-B118-2F0551744378}" type="pres">
      <dgm:prSet presAssocID="{5D307E8C-1E64-4A0F-8E9D-0F7A01B6BFE5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DA927320-D82A-4B59-8875-F0A19B252573}" type="pres">
      <dgm:prSet presAssocID="{FB74E000-336D-4C35-B37D-991EFADCF168}" presName="hierRoot3" presStyleCnt="0">
        <dgm:presLayoutVars>
          <dgm:hierBranch val="init"/>
        </dgm:presLayoutVars>
      </dgm:prSet>
      <dgm:spPr/>
    </dgm:pt>
    <dgm:pt modelId="{94C69F26-1D0E-4C3E-BC82-EF642FE9AF35}" type="pres">
      <dgm:prSet presAssocID="{FB74E000-336D-4C35-B37D-991EFADCF168}" presName="rootComposite3" presStyleCnt="0"/>
      <dgm:spPr/>
    </dgm:pt>
    <dgm:pt modelId="{99770868-DADE-4222-BD86-AE2FBB9B4599}" type="pres">
      <dgm:prSet presAssocID="{FB74E000-336D-4C35-B37D-991EFADCF16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00F806-BB32-4E42-9528-6220B81A871E}" type="pres">
      <dgm:prSet presAssocID="{FB74E000-336D-4C35-B37D-991EFADCF168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CE254E5-EDF0-43DB-A8E5-6E79B52CDF5F}" type="pres">
      <dgm:prSet presAssocID="{FB74E000-336D-4C35-B37D-991EFADCF168}" presName="hierChild6" presStyleCnt="0"/>
      <dgm:spPr/>
    </dgm:pt>
    <dgm:pt modelId="{56BCC742-CF46-40E5-96E2-B3B3490E0CFA}" type="pres">
      <dgm:prSet presAssocID="{FB74E000-336D-4C35-B37D-991EFADCF168}" presName="hierChild7" presStyleCnt="0"/>
      <dgm:spPr/>
    </dgm:pt>
  </dgm:ptLst>
  <dgm:cxnLst>
    <dgm:cxn modelId="{9CC4F294-9C9F-497F-9509-0DCCD44F0760}" type="presOf" srcId="{BDE8C523-F162-4A39-82D1-EAD957F85A31}" destId="{2F0518FC-0B3F-4A65-9E98-5309D671997C}" srcOrd="0" destOrd="0" presId="urn:microsoft.com/office/officeart/2005/8/layout/orgChart1"/>
    <dgm:cxn modelId="{16BABBF2-98EB-41B8-9365-E387D0D67B2D}" srcId="{8C8CB595-06C7-44FF-9E57-89D37D7F5DB3}" destId="{9E639476-1AE4-4050-8E42-0D86FE43CE31}" srcOrd="2" destOrd="0" parTransId="{4704EF84-DF4F-4BC8-BC71-B4815F75654A}" sibTransId="{2B6BF755-249F-4743-9E37-09516A54E991}"/>
    <dgm:cxn modelId="{89D62931-D76F-4993-93BB-1B24DF15C66B}" type="presOf" srcId="{3B061407-AA81-42F5-BAD7-1628D8097C48}" destId="{D726B48C-A2A0-4DBB-ABA9-2DCA67575C7C}" srcOrd="0" destOrd="0" presId="urn:microsoft.com/office/officeart/2005/8/layout/orgChart1"/>
    <dgm:cxn modelId="{D40F72D8-AA36-4234-BDB7-78598BA83E01}" type="presOf" srcId="{5B3D39C9-47B4-45AB-B6C4-6E472829DFA1}" destId="{E5DBA4CB-B4FF-4034-B9E8-2D084120BE04}" srcOrd="0" destOrd="0" presId="urn:microsoft.com/office/officeart/2005/8/layout/orgChart1"/>
    <dgm:cxn modelId="{3F57B82D-C90F-4116-A25E-AAC25B8D6BFA}" type="presOf" srcId="{5D307E8C-1E64-4A0F-8E9D-0F7A01B6BFE5}" destId="{D088E528-7CBF-4ECE-B118-2F0551744378}" srcOrd="0" destOrd="0" presId="urn:microsoft.com/office/officeart/2005/8/layout/orgChart1"/>
    <dgm:cxn modelId="{65629D2B-C8BC-4513-9044-757C98EA1413}" type="presOf" srcId="{4704EF84-DF4F-4BC8-BC71-B4815F75654A}" destId="{F639A12E-46ED-4B49-AFBC-FE97F853331D}" srcOrd="0" destOrd="0" presId="urn:microsoft.com/office/officeart/2005/8/layout/orgChart1"/>
    <dgm:cxn modelId="{51749E78-E746-4EDE-9E0F-2C252A8360B9}" srcId="{8C8CB595-06C7-44FF-9E57-89D37D7F5DB3}" destId="{24A9FA66-A4CF-412F-97B5-F5092A6B5173}" srcOrd="4" destOrd="0" parTransId="{3B061407-AA81-42F5-BAD7-1628D8097C48}" sibTransId="{4F1BAFF0-87FF-464C-B7E4-A69EED5AD9D8}"/>
    <dgm:cxn modelId="{14457349-F38B-4073-93E1-8D2981E55CA3}" type="presOf" srcId="{8C8CB595-06C7-44FF-9E57-89D37D7F5DB3}" destId="{B788A2C5-66B9-441E-8E12-2B839ED687DA}" srcOrd="0" destOrd="0" presId="urn:microsoft.com/office/officeart/2005/8/layout/orgChart1"/>
    <dgm:cxn modelId="{1A15F9FB-CF0E-4B42-82FA-DBEFB4C3BDC9}" type="presOf" srcId="{FB74E000-336D-4C35-B37D-991EFADCF168}" destId="{99770868-DADE-4222-BD86-AE2FBB9B4599}" srcOrd="0" destOrd="0" presId="urn:microsoft.com/office/officeart/2005/8/layout/orgChart1"/>
    <dgm:cxn modelId="{28E60518-33DD-493E-BC89-6FDC0C4A4D56}" type="presOf" srcId="{8EFC2B74-B167-4480-A93B-4DE35BF0DAD7}" destId="{6AF73FB8-2132-445B-B42A-9C7DF5CC395B}" srcOrd="0" destOrd="0" presId="urn:microsoft.com/office/officeart/2005/8/layout/orgChart1"/>
    <dgm:cxn modelId="{1AA7D35C-069E-41DB-AD2F-DF68C9388F27}" type="presOf" srcId="{5B7ECBEA-637B-4512-9013-DC4F940E120E}" destId="{DDAA57C1-696C-4ECB-948E-2D2A4845C46F}" srcOrd="0" destOrd="0" presId="urn:microsoft.com/office/officeart/2005/8/layout/orgChart1"/>
    <dgm:cxn modelId="{F4EEB844-130F-4137-B078-25BCC62A8785}" type="presOf" srcId="{FB74E000-336D-4C35-B37D-991EFADCF168}" destId="{B000F806-BB32-4E42-9528-6220B81A871E}" srcOrd="1" destOrd="0" presId="urn:microsoft.com/office/officeart/2005/8/layout/orgChart1"/>
    <dgm:cxn modelId="{A3EE29E7-B42D-4136-A4F5-661919046E71}" type="presOf" srcId="{5B3D39C9-47B4-45AB-B6C4-6E472829DFA1}" destId="{84FE4921-0909-4C2A-8202-E365C5F706C0}" srcOrd="1" destOrd="0" presId="urn:microsoft.com/office/officeart/2005/8/layout/orgChart1"/>
    <dgm:cxn modelId="{96CC6C45-19A8-45AF-9934-1F264CC08F0B}" srcId="{BDE8C523-F162-4A39-82D1-EAD957F85A31}" destId="{8C8CB595-06C7-44FF-9E57-89D37D7F5DB3}" srcOrd="0" destOrd="0" parTransId="{18414849-481D-438C-A958-FCAA33BB381D}" sibTransId="{1204D954-2478-4DBE-B3FB-2BCC7D558953}"/>
    <dgm:cxn modelId="{14048314-6DE3-4FD6-93C0-65869E5E2110}" type="presOf" srcId="{24A9FA66-A4CF-412F-97B5-F5092A6B5173}" destId="{B6E261C0-0CCB-4BEA-B0BD-915A27B4EAAC}" srcOrd="0" destOrd="0" presId="urn:microsoft.com/office/officeart/2005/8/layout/orgChart1"/>
    <dgm:cxn modelId="{1A1FD252-422B-4BF3-A834-2B9D6CD5C6E7}" type="presOf" srcId="{9E639476-1AE4-4050-8E42-0D86FE43CE31}" destId="{D9AB1A9C-FDA3-4EDC-86AB-E030F06E602F}" srcOrd="1" destOrd="0" presId="urn:microsoft.com/office/officeart/2005/8/layout/orgChart1"/>
    <dgm:cxn modelId="{C8755BCB-4036-4481-9C9C-A152FA0D2E76}" type="presOf" srcId="{9E639476-1AE4-4050-8E42-0D86FE43CE31}" destId="{48D48C36-AE05-404C-910E-4D5DE333890A}" srcOrd="0" destOrd="0" presId="urn:microsoft.com/office/officeart/2005/8/layout/orgChart1"/>
    <dgm:cxn modelId="{B6E774CA-90B0-4E27-83A5-9D5455777A0A}" type="presOf" srcId="{5B7ECBEA-637B-4512-9013-DC4F940E120E}" destId="{818C0C27-83B2-4371-8DBC-87324A940E30}" srcOrd="1" destOrd="0" presId="urn:microsoft.com/office/officeart/2005/8/layout/orgChart1"/>
    <dgm:cxn modelId="{CC3421BE-13CD-41D9-A9F7-FFB0C55A6A3D}" type="presOf" srcId="{8130A7DC-664D-4F73-A8E4-E145F81F0488}" destId="{434BC151-8D9E-4A9E-926C-B0FDE90A8AA0}" srcOrd="0" destOrd="0" presId="urn:microsoft.com/office/officeart/2005/8/layout/orgChart1"/>
    <dgm:cxn modelId="{78A40171-BD11-4116-9B15-62B84C9F875C}" type="presOf" srcId="{8C8CB595-06C7-44FF-9E57-89D37D7F5DB3}" destId="{C01B77C5-534B-46C6-820A-C68B91565E1C}" srcOrd="1" destOrd="0" presId="urn:microsoft.com/office/officeart/2005/8/layout/orgChart1"/>
    <dgm:cxn modelId="{6238A1D1-4014-4607-916E-16A1A7B0FE8B}" type="presOf" srcId="{24A9FA66-A4CF-412F-97B5-F5092A6B5173}" destId="{528F00FF-6C57-4797-B749-D887D29BC839}" srcOrd="1" destOrd="0" presId="urn:microsoft.com/office/officeart/2005/8/layout/orgChart1"/>
    <dgm:cxn modelId="{BF5EBEC6-DAA6-488B-B670-FEB6D76ADA0B}" srcId="{8C8CB595-06C7-44FF-9E57-89D37D7F5DB3}" destId="{5B3D39C9-47B4-45AB-B6C4-6E472829DFA1}" srcOrd="3" destOrd="0" parTransId="{8EFC2B74-B167-4480-A93B-4DE35BF0DAD7}" sibTransId="{255412C7-E9EB-4D94-920E-7CF25CD9FDAA}"/>
    <dgm:cxn modelId="{E213B933-79E4-4365-9539-39C064BECFD8}" srcId="{8C8CB595-06C7-44FF-9E57-89D37D7F5DB3}" destId="{5B7ECBEA-637B-4512-9013-DC4F940E120E}" srcOrd="1" destOrd="0" parTransId="{8130A7DC-664D-4F73-A8E4-E145F81F0488}" sibTransId="{C29227F5-F573-47A8-BBBD-2635056EA44C}"/>
    <dgm:cxn modelId="{06184310-3575-4EB0-8FC3-64CC845E1950}" srcId="{8C8CB595-06C7-44FF-9E57-89D37D7F5DB3}" destId="{FB74E000-336D-4C35-B37D-991EFADCF168}" srcOrd="0" destOrd="0" parTransId="{5D307E8C-1E64-4A0F-8E9D-0F7A01B6BFE5}" sibTransId="{6DE43D04-60F8-4C4D-9757-E3999D0B09C7}"/>
    <dgm:cxn modelId="{EF2C25DE-F945-45DE-88C7-3EFF34FDEF4D}" type="presParOf" srcId="{2F0518FC-0B3F-4A65-9E98-5309D671997C}" destId="{1F704D9C-564C-4A86-9273-3B2E391DAAB9}" srcOrd="0" destOrd="0" presId="urn:microsoft.com/office/officeart/2005/8/layout/orgChart1"/>
    <dgm:cxn modelId="{103016FF-199D-4AB9-B221-B626026FD391}" type="presParOf" srcId="{1F704D9C-564C-4A86-9273-3B2E391DAAB9}" destId="{2766853D-CB46-441E-9196-F2FDB30EA7FB}" srcOrd="0" destOrd="0" presId="urn:microsoft.com/office/officeart/2005/8/layout/orgChart1"/>
    <dgm:cxn modelId="{0DA7248F-521B-46CD-8C09-58603D5CE75A}" type="presParOf" srcId="{2766853D-CB46-441E-9196-F2FDB30EA7FB}" destId="{B788A2C5-66B9-441E-8E12-2B839ED687DA}" srcOrd="0" destOrd="0" presId="urn:microsoft.com/office/officeart/2005/8/layout/orgChart1"/>
    <dgm:cxn modelId="{1BB7A70C-4818-4956-AB32-446DB746D129}" type="presParOf" srcId="{2766853D-CB46-441E-9196-F2FDB30EA7FB}" destId="{C01B77C5-534B-46C6-820A-C68B91565E1C}" srcOrd="1" destOrd="0" presId="urn:microsoft.com/office/officeart/2005/8/layout/orgChart1"/>
    <dgm:cxn modelId="{0C416182-880D-4419-80B8-8D226074E0E5}" type="presParOf" srcId="{1F704D9C-564C-4A86-9273-3B2E391DAAB9}" destId="{E90B3471-02C6-45C4-AAC0-ECF98D670641}" srcOrd="1" destOrd="0" presId="urn:microsoft.com/office/officeart/2005/8/layout/orgChart1"/>
    <dgm:cxn modelId="{700FB89A-91D9-4CED-A175-407ABA620C93}" type="presParOf" srcId="{E90B3471-02C6-45C4-AAC0-ECF98D670641}" destId="{434BC151-8D9E-4A9E-926C-B0FDE90A8AA0}" srcOrd="0" destOrd="0" presId="urn:microsoft.com/office/officeart/2005/8/layout/orgChart1"/>
    <dgm:cxn modelId="{B0F656FC-FD17-4F9E-A5B7-53C712FCB4FA}" type="presParOf" srcId="{E90B3471-02C6-45C4-AAC0-ECF98D670641}" destId="{4F448E1F-C019-44F3-A8EB-9DA66BDD604A}" srcOrd="1" destOrd="0" presId="urn:microsoft.com/office/officeart/2005/8/layout/orgChart1"/>
    <dgm:cxn modelId="{1CD36393-2D46-4E45-BB1D-289282322051}" type="presParOf" srcId="{4F448E1F-C019-44F3-A8EB-9DA66BDD604A}" destId="{788E2482-25F7-41CD-ABF9-7F03080242E1}" srcOrd="0" destOrd="0" presId="urn:microsoft.com/office/officeart/2005/8/layout/orgChart1"/>
    <dgm:cxn modelId="{D0883CF5-5E06-4499-A58E-A8787135DEAE}" type="presParOf" srcId="{788E2482-25F7-41CD-ABF9-7F03080242E1}" destId="{DDAA57C1-696C-4ECB-948E-2D2A4845C46F}" srcOrd="0" destOrd="0" presId="urn:microsoft.com/office/officeart/2005/8/layout/orgChart1"/>
    <dgm:cxn modelId="{0D053BC2-64C8-4244-BE58-0A093DFCC4CF}" type="presParOf" srcId="{788E2482-25F7-41CD-ABF9-7F03080242E1}" destId="{818C0C27-83B2-4371-8DBC-87324A940E30}" srcOrd="1" destOrd="0" presId="urn:microsoft.com/office/officeart/2005/8/layout/orgChart1"/>
    <dgm:cxn modelId="{70D3E777-E886-4B67-A3C4-D6EE8A35F809}" type="presParOf" srcId="{4F448E1F-C019-44F3-A8EB-9DA66BDD604A}" destId="{BA3DA2CA-6781-4DF5-A58D-8AB7EF57C487}" srcOrd="1" destOrd="0" presId="urn:microsoft.com/office/officeart/2005/8/layout/orgChart1"/>
    <dgm:cxn modelId="{B9B95078-284F-47D2-8016-61E373BA9CDF}" type="presParOf" srcId="{4F448E1F-C019-44F3-A8EB-9DA66BDD604A}" destId="{71745CB2-EB26-4E89-932E-9DF3F215CA27}" srcOrd="2" destOrd="0" presId="urn:microsoft.com/office/officeart/2005/8/layout/orgChart1"/>
    <dgm:cxn modelId="{48CE59FA-8AB9-4773-AED9-0D6D53F46BE4}" type="presParOf" srcId="{E90B3471-02C6-45C4-AAC0-ECF98D670641}" destId="{F639A12E-46ED-4B49-AFBC-FE97F853331D}" srcOrd="2" destOrd="0" presId="urn:microsoft.com/office/officeart/2005/8/layout/orgChart1"/>
    <dgm:cxn modelId="{16974889-DE88-41FB-B7EA-A1343F5D7D02}" type="presParOf" srcId="{E90B3471-02C6-45C4-AAC0-ECF98D670641}" destId="{C21DB1FC-8419-4469-AB81-571DCCBD649D}" srcOrd="3" destOrd="0" presId="urn:microsoft.com/office/officeart/2005/8/layout/orgChart1"/>
    <dgm:cxn modelId="{0358E822-CDAA-4FC8-BF2F-BE0F99EEFFEC}" type="presParOf" srcId="{C21DB1FC-8419-4469-AB81-571DCCBD649D}" destId="{6692CE87-E9FF-49EE-A573-A540E481F1CF}" srcOrd="0" destOrd="0" presId="urn:microsoft.com/office/officeart/2005/8/layout/orgChart1"/>
    <dgm:cxn modelId="{3D342FD6-199A-4F20-86FC-2354D7EE4A22}" type="presParOf" srcId="{6692CE87-E9FF-49EE-A573-A540E481F1CF}" destId="{48D48C36-AE05-404C-910E-4D5DE333890A}" srcOrd="0" destOrd="0" presId="urn:microsoft.com/office/officeart/2005/8/layout/orgChart1"/>
    <dgm:cxn modelId="{3FB46622-2243-4557-BDE9-401B3CB05192}" type="presParOf" srcId="{6692CE87-E9FF-49EE-A573-A540E481F1CF}" destId="{D9AB1A9C-FDA3-4EDC-86AB-E030F06E602F}" srcOrd="1" destOrd="0" presId="urn:microsoft.com/office/officeart/2005/8/layout/orgChart1"/>
    <dgm:cxn modelId="{5F4BA5F4-D9D1-4A38-A363-F4BBED35C6C1}" type="presParOf" srcId="{C21DB1FC-8419-4469-AB81-571DCCBD649D}" destId="{02E19DF6-268B-409B-B1B6-53B9637554F7}" srcOrd="1" destOrd="0" presId="urn:microsoft.com/office/officeart/2005/8/layout/orgChart1"/>
    <dgm:cxn modelId="{8A6C6E9F-59A1-42D0-88C8-B9DF9C282D36}" type="presParOf" srcId="{C21DB1FC-8419-4469-AB81-571DCCBD649D}" destId="{F13A0842-E02F-45F6-99A8-CBE5040276A6}" srcOrd="2" destOrd="0" presId="urn:microsoft.com/office/officeart/2005/8/layout/orgChart1"/>
    <dgm:cxn modelId="{FFA38D14-A34A-43A8-AD8A-CD51D9AC265A}" type="presParOf" srcId="{E90B3471-02C6-45C4-AAC0-ECF98D670641}" destId="{6AF73FB8-2132-445B-B42A-9C7DF5CC395B}" srcOrd="4" destOrd="0" presId="urn:microsoft.com/office/officeart/2005/8/layout/orgChart1"/>
    <dgm:cxn modelId="{FA4C622F-1D59-459B-9FEA-8AE9CE24C537}" type="presParOf" srcId="{E90B3471-02C6-45C4-AAC0-ECF98D670641}" destId="{2608BAC9-1DEC-4F33-A7FB-B32B8ECDDF8E}" srcOrd="5" destOrd="0" presId="urn:microsoft.com/office/officeart/2005/8/layout/orgChart1"/>
    <dgm:cxn modelId="{84193990-2382-4E9E-A18F-496456436081}" type="presParOf" srcId="{2608BAC9-1DEC-4F33-A7FB-B32B8ECDDF8E}" destId="{946E8997-D905-4AC3-944C-E6AB576D8867}" srcOrd="0" destOrd="0" presId="urn:microsoft.com/office/officeart/2005/8/layout/orgChart1"/>
    <dgm:cxn modelId="{191CA16F-E88D-47DA-BF61-2DE553D61F7F}" type="presParOf" srcId="{946E8997-D905-4AC3-944C-E6AB576D8867}" destId="{E5DBA4CB-B4FF-4034-B9E8-2D084120BE04}" srcOrd="0" destOrd="0" presId="urn:microsoft.com/office/officeart/2005/8/layout/orgChart1"/>
    <dgm:cxn modelId="{57377AF4-6846-4CFE-B5AB-A8DD6E37134A}" type="presParOf" srcId="{946E8997-D905-4AC3-944C-E6AB576D8867}" destId="{84FE4921-0909-4C2A-8202-E365C5F706C0}" srcOrd="1" destOrd="0" presId="urn:microsoft.com/office/officeart/2005/8/layout/orgChart1"/>
    <dgm:cxn modelId="{52B2F13F-2FF1-42A9-8A5B-E7C5B0D0D4CB}" type="presParOf" srcId="{2608BAC9-1DEC-4F33-A7FB-B32B8ECDDF8E}" destId="{3D57A25B-83D4-45E0-954E-9BBFD29074F1}" srcOrd="1" destOrd="0" presId="urn:microsoft.com/office/officeart/2005/8/layout/orgChart1"/>
    <dgm:cxn modelId="{33E9AA63-459A-446E-8E07-160C7FB1F2A0}" type="presParOf" srcId="{2608BAC9-1DEC-4F33-A7FB-B32B8ECDDF8E}" destId="{DE5C747B-2BC6-4AC3-A1CD-14F56ACE4029}" srcOrd="2" destOrd="0" presId="urn:microsoft.com/office/officeart/2005/8/layout/orgChart1"/>
    <dgm:cxn modelId="{8555C793-39CC-465A-8ADF-BAE7982C82AA}" type="presParOf" srcId="{E90B3471-02C6-45C4-AAC0-ECF98D670641}" destId="{D726B48C-A2A0-4DBB-ABA9-2DCA67575C7C}" srcOrd="6" destOrd="0" presId="urn:microsoft.com/office/officeart/2005/8/layout/orgChart1"/>
    <dgm:cxn modelId="{D0F6E5B1-4FE6-40EC-83C2-2ABD9C3E73DD}" type="presParOf" srcId="{E90B3471-02C6-45C4-AAC0-ECF98D670641}" destId="{68B63010-8BE7-4164-9977-3C2C1E9CA043}" srcOrd="7" destOrd="0" presId="urn:microsoft.com/office/officeart/2005/8/layout/orgChart1"/>
    <dgm:cxn modelId="{F822E297-B4C9-4D2D-8575-A8632A7A696F}" type="presParOf" srcId="{68B63010-8BE7-4164-9977-3C2C1E9CA043}" destId="{95939A6D-5B49-42C8-911C-1AD4C739AADA}" srcOrd="0" destOrd="0" presId="urn:microsoft.com/office/officeart/2005/8/layout/orgChart1"/>
    <dgm:cxn modelId="{341142DA-9103-43BB-9CF6-9CAB6CD76A80}" type="presParOf" srcId="{95939A6D-5B49-42C8-911C-1AD4C739AADA}" destId="{B6E261C0-0CCB-4BEA-B0BD-915A27B4EAAC}" srcOrd="0" destOrd="0" presId="urn:microsoft.com/office/officeart/2005/8/layout/orgChart1"/>
    <dgm:cxn modelId="{F07D5667-6D5E-4EAC-BC65-CF5EAE3342B4}" type="presParOf" srcId="{95939A6D-5B49-42C8-911C-1AD4C739AADA}" destId="{528F00FF-6C57-4797-B749-D887D29BC839}" srcOrd="1" destOrd="0" presId="urn:microsoft.com/office/officeart/2005/8/layout/orgChart1"/>
    <dgm:cxn modelId="{9FB36740-A564-4743-A263-4C6F217B22DD}" type="presParOf" srcId="{68B63010-8BE7-4164-9977-3C2C1E9CA043}" destId="{DC0B1D60-D171-40E7-BAB7-011F395F0A1D}" srcOrd="1" destOrd="0" presId="urn:microsoft.com/office/officeart/2005/8/layout/orgChart1"/>
    <dgm:cxn modelId="{00EB454A-2AC2-4086-95F1-85904CFB5C05}" type="presParOf" srcId="{68B63010-8BE7-4164-9977-3C2C1E9CA043}" destId="{F79CD418-3733-4369-98DA-B6A53BE4BB4D}" srcOrd="2" destOrd="0" presId="urn:microsoft.com/office/officeart/2005/8/layout/orgChart1"/>
    <dgm:cxn modelId="{17862963-74D5-4EEC-A942-93906E74141B}" type="presParOf" srcId="{1F704D9C-564C-4A86-9273-3B2E391DAAB9}" destId="{FD57BE02-348B-45B0-934A-0C87CA631734}" srcOrd="2" destOrd="0" presId="urn:microsoft.com/office/officeart/2005/8/layout/orgChart1"/>
    <dgm:cxn modelId="{2F6D7C87-69EF-4697-A38B-A33EBC898C3E}" type="presParOf" srcId="{FD57BE02-348B-45B0-934A-0C87CA631734}" destId="{D088E528-7CBF-4ECE-B118-2F0551744378}" srcOrd="0" destOrd="0" presId="urn:microsoft.com/office/officeart/2005/8/layout/orgChart1"/>
    <dgm:cxn modelId="{CEC44F16-B5A0-421E-B11F-57FE7F8A5248}" type="presParOf" srcId="{FD57BE02-348B-45B0-934A-0C87CA631734}" destId="{DA927320-D82A-4B59-8875-F0A19B252573}" srcOrd="1" destOrd="0" presId="urn:microsoft.com/office/officeart/2005/8/layout/orgChart1"/>
    <dgm:cxn modelId="{E6E6C897-CC77-47EC-A61A-D95F4A1BCB4A}" type="presParOf" srcId="{DA927320-D82A-4B59-8875-F0A19B252573}" destId="{94C69F26-1D0E-4C3E-BC82-EF642FE9AF35}" srcOrd="0" destOrd="0" presId="urn:microsoft.com/office/officeart/2005/8/layout/orgChart1"/>
    <dgm:cxn modelId="{2EDF92F8-E884-4C72-9A5F-523C2379BBC0}" type="presParOf" srcId="{94C69F26-1D0E-4C3E-BC82-EF642FE9AF35}" destId="{99770868-DADE-4222-BD86-AE2FBB9B4599}" srcOrd="0" destOrd="0" presId="urn:microsoft.com/office/officeart/2005/8/layout/orgChart1"/>
    <dgm:cxn modelId="{4E12F60B-36B0-4450-8069-D63AB2930D59}" type="presParOf" srcId="{94C69F26-1D0E-4C3E-BC82-EF642FE9AF35}" destId="{B000F806-BB32-4E42-9528-6220B81A871E}" srcOrd="1" destOrd="0" presId="urn:microsoft.com/office/officeart/2005/8/layout/orgChart1"/>
    <dgm:cxn modelId="{CCF661B1-A669-442C-91AC-96FD4BB96120}" type="presParOf" srcId="{DA927320-D82A-4B59-8875-F0A19B252573}" destId="{9CE254E5-EDF0-43DB-A8E5-6E79B52CDF5F}" srcOrd="1" destOrd="0" presId="urn:microsoft.com/office/officeart/2005/8/layout/orgChart1"/>
    <dgm:cxn modelId="{A3D53F91-C957-4293-83DC-F87D5D24DDE8}" type="presParOf" srcId="{DA927320-D82A-4B59-8875-F0A19B252573}" destId="{56BCC742-CF46-40E5-96E2-B3B3490E0C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8E528-7CBF-4ECE-B118-2F0551744378}">
      <dsp:nvSpPr>
        <dsp:cNvPr id="0" name=""/>
        <dsp:cNvSpPr/>
      </dsp:nvSpPr>
      <dsp:spPr>
        <a:xfrm>
          <a:off x="1664670" y="374908"/>
          <a:ext cx="91440" cy="344574"/>
        </a:xfrm>
        <a:custGeom>
          <a:avLst/>
          <a:gdLst/>
          <a:ahLst/>
          <a:cxnLst/>
          <a:rect l="0" t="0" r="0" b="0"/>
          <a:pathLst>
            <a:path>
              <a:moveTo>
                <a:pt x="124372" y="0"/>
              </a:moveTo>
              <a:lnTo>
                <a:pt x="124372" y="344574"/>
              </a:lnTo>
              <a:lnTo>
                <a:pt x="45720" y="344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6B48C-A2A0-4DBB-ABA9-2DCA67575C7C}">
      <dsp:nvSpPr>
        <dsp:cNvPr id="0" name=""/>
        <dsp:cNvSpPr/>
      </dsp:nvSpPr>
      <dsp:spPr>
        <a:xfrm>
          <a:off x="1789043" y="374908"/>
          <a:ext cx="1359570" cy="68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95"/>
              </a:lnTo>
              <a:lnTo>
                <a:pt x="1359570" y="610495"/>
              </a:lnTo>
              <a:lnTo>
                <a:pt x="1359570" y="6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73FB8-2132-445B-B42A-9C7DF5CC395B}">
      <dsp:nvSpPr>
        <dsp:cNvPr id="0" name=""/>
        <dsp:cNvSpPr/>
      </dsp:nvSpPr>
      <dsp:spPr>
        <a:xfrm>
          <a:off x="1789043" y="374908"/>
          <a:ext cx="453190" cy="689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495"/>
              </a:lnTo>
              <a:lnTo>
                <a:pt x="453190" y="610495"/>
              </a:lnTo>
              <a:lnTo>
                <a:pt x="453190" y="6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9A12E-46ED-4B49-AFBC-FE97F853331D}">
      <dsp:nvSpPr>
        <dsp:cNvPr id="0" name=""/>
        <dsp:cNvSpPr/>
      </dsp:nvSpPr>
      <dsp:spPr>
        <a:xfrm>
          <a:off x="1335853" y="374908"/>
          <a:ext cx="453190" cy="689148"/>
        </a:xfrm>
        <a:custGeom>
          <a:avLst/>
          <a:gdLst/>
          <a:ahLst/>
          <a:cxnLst/>
          <a:rect l="0" t="0" r="0" b="0"/>
          <a:pathLst>
            <a:path>
              <a:moveTo>
                <a:pt x="453190" y="0"/>
              </a:moveTo>
              <a:lnTo>
                <a:pt x="453190" y="610495"/>
              </a:lnTo>
              <a:lnTo>
                <a:pt x="0" y="610495"/>
              </a:lnTo>
              <a:lnTo>
                <a:pt x="0" y="6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BC151-8D9E-4A9E-926C-B0FDE90A8AA0}">
      <dsp:nvSpPr>
        <dsp:cNvPr id="0" name=""/>
        <dsp:cNvSpPr/>
      </dsp:nvSpPr>
      <dsp:spPr>
        <a:xfrm>
          <a:off x="429473" y="374908"/>
          <a:ext cx="1359570" cy="689148"/>
        </a:xfrm>
        <a:custGeom>
          <a:avLst/>
          <a:gdLst/>
          <a:ahLst/>
          <a:cxnLst/>
          <a:rect l="0" t="0" r="0" b="0"/>
          <a:pathLst>
            <a:path>
              <a:moveTo>
                <a:pt x="1359570" y="0"/>
              </a:moveTo>
              <a:lnTo>
                <a:pt x="1359570" y="610495"/>
              </a:lnTo>
              <a:lnTo>
                <a:pt x="0" y="610495"/>
              </a:lnTo>
              <a:lnTo>
                <a:pt x="0" y="689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8A2C5-66B9-441E-8E12-2B839ED687DA}">
      <dsp:nvSpPr>
        <dsp:cNvPr id="0" name=""/>
        <dsp:cNvSpPr/>
      </dsp:nvSpPr>
      <dsp:spPr>
        <a:xfrm>
          <a:off x="1414506" y="370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Jignesh Barai</a:t>
          </a:r>
          <a:endParaRPr lang="en-US" sz="1300" kern="1200" dirty="0"/>
        </a:p>
      </dsp:txBody>
      <dsp:txXfrm>
        <a:off x="1414506" y="370"/>
        <a:ext cx="749074" cy="374537"/>
      </dsp:txXfrm>
    </dsp:sp>
    <dsp:sp modelId="{DDAA57C1-696C-4ECB-948E-2D2A4845C46F}">
      <dsp:nvSpPr>
        <dsp:cNvPr id="0" name=""/>
        <dsp:cNvSpPr/>
      </dsp:nvSpPr>
      <dsp:spPr>
        <a:xfrm>
          <a:off x="54935" y="1064056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Akshaya Nim</a:t>
          </a:r>
          <a:endParaRPr lang="en-US" sz="1300" kern="1200" dirty="0"/>
        </a:p>
      </dsp:txBody>
      <dsp:txXfrm>
        <a:off x="54935" y="1064056"/>
        <a:ext cx="749074" cy="374537"/>
      </dsp:txXfrm>
    </dsp:sp>
    <dsp:sp modelId="{48D48C36-AE05-404C-910E-4D5DE333890A}">
      <dsp:nvSpPr>
        <dsp:cNvPr id="0" name=""/>
        <dsp:cNvSpPr/>
      </dsp:nvSpPr>
      <dsp:spPr>
        <a:xfrm>
          <a:off x="961316" y="1064056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Anushree Ringne</a:t>
          </a:r>
          <a:endParaRPr lang="en-US" sz="1300" kern="1200" dirty="0"/>
        </a:p>
      </dsp:txBody>
      <dsp:txXfrm>
        <a:off x="961316" y="1064056"/>
        <a:ext cx="749074" cy="374537"/>
      </dsp:txXfrm>
    </dsp:sp>
    <dsp:sp modelId="{E5DBA4CB-B4FF-4034-B9E8-2D084120BE04}">
      <dsp:nvSpPr>
        <dsp:cNvPr id="0" name=""/>
        <dsp:cNvSpPr/>
      </dsp:nvSpPr>
      <dsp:spPr>
        <a:xfrm>
          <a:off x="1867696" y="1064056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Piyush Ahuja</a:t>
          </a:r>
          <a:endParaRPr lang="en-US" sz="1300" kern="1200" dirty="0"/>
        </a:p>
      </dsp:txBody>
      <dsp:txXfrm>
        <a:off x="1867696" y="1064056"/>
        <a:ext cx="749074" cy="374537"/>
      </dsp:txXfrm>
    </dsp:sp>
    <dsp:sp modelId="{B6E261C0-0CCB-4BEA-B0BD-915A27B4EAAC}">
      <dsp:nvSpPr>
        <dsp:cNvPr id="0" name=""/>
        <dsp:cNvSpPr/>
      </dsp:nvSpPr>
      <dsp:spPr>
        <a:xfrm>
          <a:off x="2774076" y="1064056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Savin Goyal</a:t>
          </a:r>
          <a:endParaRPr lang="en-US" sz="1300" kern="1200" dirty="0"/>
        </a:p>
      </dsp:txBody>
      <dsp:txXfrm>
        <a:off x="2774076" y="1064056"/>
        <a:ext cx="749074" cy="374537"/>
      </dsp:txXfrm>
    </dsp:sp>
    <dsp:sp modelId="{99770868-DADE-4222-BD86-AE2FBB9B4599}">
      <dsp:nvSpPr>
        <dsp:cNvPr id="0" name=""/>
        <dsp:cNvSpPr/>
      </dsp:nvSpPr>
      <dsp:spPr>
        <a:xfrm>
          <a:off x="961316" y="532213"/>
          <a:ext cx="749074" cy="37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Nikita Dhameja</a:t>
          </a:r>
          <a:endParaRPr lang="en-US" sz="1300" kern="1200" dirty="0"/>
        </a:p>
      </dsp:txBody>
      <dsp:txXfrm>
        <a:off x="961316" y="532213"/>
        <a:ext cx="749074" cy="374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4463"/>
            <a:ext cx="4373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10238" y="144463"/>
            <a:ext cx="4373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9388"/>
            <a:ext cx="4373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10238" y="6529388"/>
            <a:ext cx="437356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6073BB6-DE3F-4453-A4A0-7171E0C858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107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35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10238" y="0"/>
            <a:ext cx="4373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1525" y="528638"/>
            <a:ext cx="3473450" cy="2605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05175"/>
            <a:ext cx="73533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7175"/>
            <a:ext cx="43735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10238" y="6607175"/>
            <a:ext cx="4373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568FF0-72BD-464C-80F5-7546D40CC9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481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>
              <a:defRPr/>
            </a:pPr>
            <a:endParaRPr lang="en-GB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GB" sz="1200" b="0" dirty="0"/>
              <a:t>Deloitte Consulting LLP</a:t>
            </a:r>
          </a:p>
        </p:txBody>
      </p:sp>
      <p:sp>
        <p:nvSpPr>
          <p:cNvPr id="422502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2502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noFill/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05072" cy="51389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gray">
          <a:xfrm>
            <a:off x="4432300" y="6672263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</a:rPr>
              <a:t>- </a:t>
            </a:r>
            <a:fld id="{7C9FEBD0-D37B-4A70-B219-27DFA81103F1}" type="slidenum">
              <a:rPr lang="en-US" sz="900" b="0">
                <a:solidFill>
                  <a:srgbClr val="000000"/>
                </a:solidFill>
              </a:rPr>
              <a:pPr algn="ctr"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7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400" b="0" dirty="0">
                <a:solidFill>
                  <a:srgbClr val="AFAFAF"/>
                </a:solidFill>
              </a:rPr>
              <a:t>Solution Architecture Assessment v10.ppt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2725" y="6442075"/>
            <a:ext cx="914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b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dirty="0">
              <a:cs typeface="+mn-cs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19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GB" sz="1200" b="0" dirty="0">
                <a:cs typeface="+mn-cs"/>
              </a:rPr>
              <a:t>Deloitte Consulting LLP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96112" y="2578608"/>
            <a:ext cx="6583680" cy="438912"/>
          </a:xfrm>
        </p:spPr>
        <p:txBody>
          <a:bodyPr anchor="b"/>
          <a:lstStyle>
            <a:lvl1pPr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b="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b="0" dirty="0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5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dirty="0"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6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  <a:cs typeface="+mn-cs"/>
              </a:rPr>
              <a:t>- </a:t>
            </a:r>
            <a:fld id="{EBCA6F0D-7DD1-4EBF-A565-9A41104355C7}" type="slidenum">
              <a:rPr lang="en-US" sz="900" b="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pic>
        <p:nvPicPr>
          <p:cNvPr id="6" name="Picture 6" descr="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7859713" y="6604000"/>
            <a:ext cx="882650" cy="173038"/>
          </a:xfrm>
          <a:prstGeom prst="rect">
            <a:avLst/>
          </a:prstGeom>
          <a:solidFill>
            <a:srgbClr val="8CA3D1">
              <a:alpha val="5000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Client</a:t>
            </a:r>
          </a:p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Logo</a:t>
            </a:r>
          </a:p>
        </p:txBody>
      </p:sp>
      <p:sp>
        <p:nvSpPr>
          <p:cNvPr id="8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defRPr/>
            </a:pPr>
            <a:r>
              <a:rPr lang="en-US" sz="400" b="0" dirty="0">
                <a:solidFill>
                  <a:srgbClr val="AFAFAF"/>
                </a:solidFill>
                <a:cs typeface="+mn-cs"/>
              </a:rPr>
              <a:t>US Consulting Report Template_R1.5V_043008</a:t>
            </a: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b="0" dirty="0">
              <a:cs typeface="+mn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6448425"/>
            <a:ext cx="833438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b="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  <a:cs typeface="+mn-cs"/>
              </a:rPr>
              <a:t>- </a:t>
            </a:r>
            <a:fld id="{8CD6592B-0658-41ED-BFC5-7AB3DD8D7175}" type="slidenum">
              <a:rPr lang="en-US" sz="900" b="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pic>
        <p:nvPicPr>
          <p:cNvPr id="6" name="Picture 6" descr="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7859713" y="6604000"/>
            <a:ext cx="882650" cy="173038"/>
          </a:xfrm>
          <a:prstGeom prst="rect">
            <a:avLst/>
          </a:prstGeom>
          <a:solidFill>
            <a:srgbClr val="8CA3D1">
              <a:alpha val="5000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Client</a:t>
            </a:r>
          </a:p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Logo</a:t>
            </a:r>
          </a:p>
        </p:txBody>
      </p:sp>
      <p:sp>
        <p:nvSpPr>
          <p:cNvPr id="8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defRPr/>
            </a:pPr>
            <a:r>
              <a:rPr lang="en-US" sz="400" b="0" dirty="0">
                <a:solidFill>
                  <a:srgbClr val="AFAFAF"/>
                </a:solidFill>
                <a:cs typeface="+mn-cs"/>
              </a:rPr>
              <a:t>US Consulting Report Template_R1.5V_043008</a:t>
            </a: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b="0" dirty="0">
              <a:cs typeface="+mn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6615113"/>
            <a:ext cx="833438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b="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  <a:cs typeface="+mn-cs"/>
              </a:rPr>
              <a:t>- </a:t>
            </a:r>
            <a:fld id="{B019EE33-70DD-40C2-9417-55F35E68F6C5}" type="slidenum">
              <a:rPr lang="en-US" sz="900" b="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pic>
        <p:nvPicPr>
          <p:cNvPr id="5" name="Picture 6" descr="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1"/>
          <p:cNvSpPr>
            <a:spLocks noChangeArrowheads="1"/>
          </p:cNvSpPr>
          <p:nvPr/>
        </p:nvSpPr>
        <p:spPr bwMode="gray">
          <a:xfrm>
            <a:off x="7859713" y="6604000"/>
            <a:ext cx="882650" cy="173038"/>
          </a:xfrm>
          <a:prstGeom prst="rect">
            <a:avLst/>
          </a:prstGeom>
          <a:solidFill>
            <a:srgbClr val="8CA3D1">
              <a:alpha val="50000"/>
            </a:srgb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Client</a:t>
            </a:r>
          </a:p>
          <a:p>
            <a:pPr algn="ctr" eaLnBrk="0" hangingPunct="0">
              <a:lnSpc>
                <a:spcPct val="95000"/>
              </a:lnSpc>
              <a:defRPr/>
            </a:pPr>
            <a:r>
              <a:rPr lang="en-US" sz="500" b="0" dirty="0">
                <a:cs typeface="+mn-cs"/>
              </a:rPr>
              <a:t>Logo</a:t>
            </a:r>
          </a:p>
        </p:txBody>
      </p:sp>
      <p:sp>
        <p:nvSpPr>
          <p:cNvPr id="7" name="SHP_DOCTRACKER"/>
          <p:cNvSpPr txBox="1">
            <a:spLocks noChangeArrowheads="1"/>
          </p:cNvSpPr>
          <p:nvPr/>
        </p:nvSpPr>
        <p:spPr bwMode="gray">
          <a:xfrm rot="162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ct val="106000"/>
              </a:lnSpc>
              <a:defRPr/>
            </a:pPr>
            <a:r>
              <a:rPr lang="en-US" sz="400" b="0" dirty="0">
                <a:solidFill>
                  <a:srgbClr val="AFAFAF"/>
                </a:solidFill>
                <a:cs typeface="+mn-cs"/>
              </a:rPr>
              <a:t>US Consulting Report Template_R1.5V_043008</a:t>
            </a:r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 b="0" dirty="0">
              <a:cs typeface="+mn-cs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3525" y="6615113"/>
            <a:ext cx="833438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ChangeArrowheads="1"/>
          </p:cNvSpPr>
          <p:nvPr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b="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noFill/>
        </p:spPr>
        <p:txBody>
          <a:bodyPr anchor="b"/>
          <a:lstStyle>
            <a:lvl1pPr>
              <a:spcBef>
                <a:spcPts val="0"/>
              </a:spcBef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08100"/>
            <a:ext cx="412115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308100"/>
            <a:ext cx="412115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260350"/>
            <a:ext cx="2120900" cy="6056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725" y="260350"/>
            <a:ext cx="6210300" cy="6056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27225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1154113"/>
            <a:ext cx="192881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27225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1154113"/>
            <a:ext cx="192881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5" descr="DEL_C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95288" y="66071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224004" name="Text Box 4"/>
          <p:cNvSpPr txBox="1">
            <a:spLocks noChangeArrowheads="1"/>
          </p:cNvSpPr>
          <p:nvPr/>
        </p:nvSpPr>
        <p:spPr bwMode="gray">
          <a:xfrm>
            <a:off x="4432300" y="6672263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</a:rPr>
              <a:t>- </a:t>
            </a:r>
            <a:fld id="{CB5D2EBF-4640-49B1-AD56-E33078074AA9}" type="slidenum">
              <a:rPr lang="en-US" sz="900" b="0">
                <a:solidFill>
                  <a:srgbClr val="000000"/>
                </a:solidFill>
              </a:rPr>
              <a:pPr algn="ctr"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22400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400" b="0" dirty="0" smtClean="0">
                <a:solidFill>
                  <a:srgbClr val="AFAFAF"/>
                </a:solidFill>
              </a:rPr>
              <a:t>Final Presentation - Summer Internship 2011 v1.pptx</a:t>
            </a:r>
            <a:endParaRPr lang="en-US" sz="400" b="0" dirty="0">
              <a:solidFill>
                <a:srgbClr val="AFAFAF"/>
              </a:solidFill>
            </a:endParaRPr>
          </a:p>
        </p:txBody>
      </p:sp>
      <p:sp>
        <p:nvSpPr>
          <p:cNvPr id="4224009" name="Line 9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6" r:id="rId1"/>
    <p:sldLayoutId id="2147485489" r:id="rId2"/>
    <p:sldLayoutId id="2147485490" r:id="rId3"/>
    <p:sldLayoutId id="2147485491" r:id="rId4"/>
    <p:sldLayoutId id="2147485492" r:id="rId5"/>
    <p:sldLayoutId id="2147485493" r:id="rId6"/>
    <p:sldLayoutId id="2147485494" r:id="rId7"/>
    <p:sldLayoutId id="2147485495" r:id="rId8"/>
    <p:sldLayoutId id="2147485496" r:id="rId9"/>
    <p:sldLayoutId id="2147485497" r:id="rId10"/>
    <p:sldLayoutId id="2147485498" r:id="rId11"/>
    <p:sldLayoutId id="2147485499" r:id="rId12"/>
    <p:sldLayoutId id="2147485500" r:id="rId13"/>
    <p:sldLayoutId id="2147485501" r:id="rId14"/>
    <p:sldLayoutId id="2147485502" r:id="rId15"/>
    <p:sldLayoutId id="2147485527" r:id="rId16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8" r:id="rId1"/>
    <p:sldLayoutId id="2147485529" r:id="rId2"/>
    <p:sldLayoutId id="2147485530" r:id="rId3"/>
    <p:sldLayoutId id="2147485531" r:id="rId4"/>
    <p:sldLayoutId id="2147485532" r:id="rId5"/>
    <p:sldLayoutId id="2147485533" r:id="rId6"/>
    <p:sldLayoutId id="2147485534" r:id="rId7"/>
    <p:sldLayoutId id="2147485535" r:id="rId8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Char char="•"/>
        <a:defRPr sz="1100">
          <a:solidFill>
            <a:schemeClr val="tx1"/>
          </a:solidFill>
          <a:latin typeface="Arial" charset="0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Arial" charset="0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Arial" charset="0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Arial" charset="0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Arial" charset="0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60350"/>
            <a:ext cx="848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308100"/>
            <a:ext cx="8394700" cy="5008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</a:t>
            </a:r>
          </a:p>
          <a:p>
            <a:pPr lvl="1"/>
            <a:r>
              <a:rPr lang="en-GB" altLang="en-GB" smtClean="0"/>
              <a:t>Second level</a:t>
            </a:r>
          </a:p>
          <a:p>
            <a:pPr lvl="2"/>
            <a:r>
              <a:rPr lang="en-GB" altLang="en-GB" smtClean="0"/>
              <a:t>Third level</a:t>
            </a:r>
          </a:p>
          <a:p>
            <a:pPr lvl="3"/>
            <a:r>
              <a:rPr lang="en-GB" altLang="en-GB" smtClean="0"/>
              <a:t>Fourth level</a:t>
            </a:r>
          </a:p>
        </p:txBody>
      </p:sp>
      <p:sp>
        <p:nvSpPr>
          <p:cNvPr id="166918" name="Line 6"/>
          <p:cNvSpPr>
            <a:spLocks noChangeShapeType="1"/>
          </p:cNvSpPr>
          <p:nvPr userDrawn="1"/>
        </p:nvSpPr>
        <p:spPr bwMode="auto">
          <a:xfrm>
            <a:off x="387350" y="936625"/>
            <a:ext cx="8416925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/>
          </a:p>
        </p:txBody>
      </p:sp>
      <p:sp>
        <p:nvSpPr>
          <p:cNvPr id="3699717" name="Text Box 5"/>
          <p:cNvSpPr txBox="1">
            <a:spLocks noChangeArrowheads="1"/>
          </p:cNvSpPr>
          <p:nvPr userDrawn="1"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  <a:cs typeface="+mn-cs"/>
              </a:rPr>
              <a:t>- </a:t>
            </a:r>
            <a:fld id="{BC68C570-9853-4A19-BF4C-D60FE4493196}" type="slidenum">
              <a:rPr lang="en-US" sz="900" b="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pic>
        <p:nvPicPr>
          <p:cNvPr id="3078" name="Picture 6" descr="DEL_C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32725" y="6442075"/>
            <a:ext cx="914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  <p:sldLayoutId id="2147485505" r:id="rId3"/>
    <p:sldLayoutId id="2147485506" r:id="rId4"/>
    <p:sldLayoutId id="2147485507" r:id="rId5"/>
    <p:sldLayoutId id="2147485508" r:id="rId6"/>
    <p:sldLayoutId id="2147485509" r:id="rId7"/>
    <p:sldLayoutId id="2147485510" r:id="rId8"/>
    <p:sldLayoutId id="2147485511" r:id="rId9"/>
    <p:sldLayoutId id="2147485512" r:id="rId10"/>
    <p:sldLayoutId id="2147485513" r:id="rId11"/>
  </p:sldLayoutIdLst>
  <p:txStyles>
    <p:titleStyle>
      <a:lvl1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ts val="21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Arial" charset="0"/>
        </a:defRPr>
      </a:lvl9pPr>
    </p:titleStyle>
    <p:bodyStyle>
      <a:lvl1pPr marL="190500" indent="-190500" algn="l" rtl="0" eaLnBrk="0" fontAlgn="base" hangingPunct="0">
        <a:lnSpc>
          <a:spcPct val="102000"/>
        </a:lnSpc>
        <a:spcBef>
          <a:spcPct val="0"/>
        </a:spcBef>
        <a:spcAft>
          <a:spcPct val="37000"/>
        </a:spcAft>
        <a:buChar char="•"/>
        <a:tabLst>
          <a:tab pos="5715000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82588" indent="-190500" algn="l" rtl="0" eaLnBrk="0" fontAlgn="base" hangingPunct="0">
        <a:lnSpc>
          <a:spcPct val="94000"/>
        </a:lnSpc>
        <a:spcBef>
          <a:spcPct val="0"/>
        </a:spcBef>
        <a:spcAft>
          <a:spcPct val="36000"/>
        </a:spcAft>
        <a:buChar char="–"/>
        <a:tabLst>
          <a:tab pos="5715000" algn="l"/>
        </a:tabLst>
        <a:defRPr sz="1400">
          <a:solidFill>
            <a:schemeClr val="tx1"/>
          </a:solidFill>
          <a:latin typeface="+mn-lt"/>
        </a:defRPr>
      </a:lvl2pPr>
      <a:lvl3pPr marL="574675" indent="-190500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+mn-lt"/>
        </a:defRPr>
      </a:lvl3pPr>
      <a:lvl4pPr marL="771525" indent="-195263" algn="l" rtl="0" eaLnBrk="0" fontAlgn="base" hangingPunct="0">
        <a:lnSpc>
          <a:spcPct val="97000"/>
        </a:lnSpc>
        <a:spcBef>
          <a:spcPct val="0"/>
        </a:spcBef>
        <a:spcAft>
          <a:spcPct val="28000"/>
        </a:spcAft>
        <a:buChar char="–"/>
        <a:tabLst>
          <a:tab pos="5715000" algn="l"/>
        </a:tabLst>
        <a:defRPr sz="1000">
          <a:solidFill>
            <a:schemeClr val="tx1"/>
          </a:solidFill>
          <a:latin typeface="+mn-lt"/>
        </a:defRPr>
      </a:lvl4pPr>
      <a:lvl5pPr marL="960438" indent="-187325" algn="l" rtl="0" eaLnBrk="0" fontAlgn="base" hangingPunct="0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Verdana" pitchFamily="34" charset="0"/>
        </a:defRPr>
      </a:lvl5pPr>
      <a:lvl6pPr marL="14176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Verdana" pitchFamily="34" charset="0"/>
        </a:defRPr>
      </a:lvl6pPr>
      <a:lvl7pPr marL="18748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Verdana" pitchFamily="34" charset="0"/>
        </a:defRPr>
      </a:lvl7pPr>
      <a:lvl8pPr marL="23320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Verdana" pitchFamily="34" charset="0"/>
        </a:defRPr>
      </a:lvl8pPr>
      <a:lvl9pPr marL="27892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60350"/>
            <a:ext cx="8483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title style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308100"/>
            <a:ext cx="8394700" cy="5008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</a:t>
            </a:r>
          </a:p>
          <a:p>
            <a:pPr lvl="1"/>
            <a:r>
              <a:rPr lang="en-GB" altLang="en-GB" smtClean="0"/>
              <a:t>Second level</a:t>
            </a:r>
          </a:p>
          <a:p>
            <a:pPr lvl="2"/>
            <a:r>
              <a:rPr lang="en-GB" altLang="en-GB" smtClean="0"/>
              <a:t>Third level</a:t>
            </a:r>
          </a:p>
          <a:p>
            <a:pPr lvl="3"/>
            <a:r>
              <a:rPr lang="en-GB" altLang="en-GB" smtClean="0"/>
              <a:t>Fourth level</a:t>
            </a:r>
          </a:p>
        </p:txBody>
      </p:sp>
      <p:pic>
        <p:nvPicPr>
          <p:cNvPr id="4" name="Picture 6" descr="DEL_CO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txStyles>
    <p:titleStyle>
      <a:lvl1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Verdana" pitchFamily="34" charset="0"/>
        </a:defRPr>
      </a:lvl6pPr>
      <a:lvl7pPr marL="914400" algn="l" rtl="0" fontAlgn="base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Verdana" pitchFamily="34" charset="0"/>
        </a:defRPr>
      </a:lvl7pPr>
      <a:lvl8pPr marL="1371600" algn="l" rtl="0" fontAlgn="base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Verdana" pitchFamily="34" charset="0"/>
        </a:defRPr>
      </a:lvl8pPr>
      <a:lvl9pPr marL="1828800" algn="l" rtl="0" fontAlgn="base">
        <a:lnSpc>
          <a:spcPts val="21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Verdana" pitchFamily="34" charset="0"/>
        </a:defRPr>
      </a:lvl9pPr>
    </p:titleStyle>
    <p:bodyStyle>
      <a:lvl1pPr marL="190500" indent="-190500" algn="l" rtl="0" eaLnBrk="0" fontAlgn="base" hangingPunct="0">
        <a:lnSpc>
          <a:spcPct val="102000"/>
        </a:lnSpc>
        <a:spcBef>
          <a:spcPct val="0"/>
        </a:spcBef>
        <a:spcAft>
          <a:spcPct val="37000"/>
        </a:spcAft>
        <a:buChar char="•"/>
        <a:tabLst>
          <a:tab pos="5715000" algn="l"/>
        </a:tabLst>
        <a:defRPr sz="1600">
          <a:solidFill>
            <a:schemeClr val="tx1"/>
          </a:solidFill>
          <a:latin typeface="Arial" charset="0"/>
          <a:ea typeface="+mn-ea"/>
          <a:cs typeface="+mn-cs"/>
        </a:defRPr>
      </a:lvl1pPr>
      <a:lvl2pPr marL="382588" indent="-190500" algn="l" rtl="0" eaLnBrk="0" fontAlgn="base" hangingPunct="0">
        <a:lnSpc>
          <a:spcPct val="94000"/>
        </a:lnSpc>
        <a:spcBef>
          <a:spcPct val="0"/>
        </a:spcBef>
        <a:spcAft>
          <a:spcPct val="36000"/>
        </a:spcAft>
        <a:buChar char="–"/>
        <a:tabLst>
          <a:tab pos="5715000" algn="l"/>
        </a:tabLst>
        <a:defRPr sz="1400">
          <a:solidFill>
            <a:schemeClr val="tx1"/>
          </a:solidFill>
          <a:latin typeface="Arial" charset="0"/>
        </a:defRPr>
      </a:lvl2pPr>
      <a:lvl3pPr marL="574675" indent="-190500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Char char="–"/>
        <a:tabLst>
          <a:tab pos="5715000" algn="l"/>
        </a:tabLst>
        <a:defRPr sz="1200">
          <a:solidFill>
            <a:schemeClr val="tx1"/>
          </a:solidFill>
          <a:latin typeface="Arial" charset="0"/>
        </a:defRPr>
      </a:lvl3pPr>
      <a:lvl4pPr marL="771525" indent="-195263" algn="l" rtl="0" eaLnBrk="0" fontAlgn="base" hangingPunct="0">
        <a:lnSpc>
          <a:spcPct val="97000"/>
        </a:lnSpc>
        <a:spcBef>
          <a:spcPct val="0"/>
        </a:spcBef>
        <a:spcAft>
          <a:spcPct val="28000"/>
        </a:spcAft>
        <a:buChar char="–"/>
        <a:tabLst>
          <a:tab pos="5715000" algn="l"/>
        </a:tabLst>
        <a:defRPr sz="1000">
          <a:solidFill>
            <a:schemeClr val="tx1"/>
          </a:solidFill>
          <a:latin typeface="Arial" charset="0"/>
        </a:defRPr>
      </a:lvl4pPr>
      <a:lvl5pPr marL="960438" indent="-187325" algn="l" rtl="0" eaLnBrk="0" fontAlgn="base" hangingPunct="0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Arial" charset="0"/>
        </a:defRPr>
      </a:lvl5pPr>
      <a:lvl6pPr marL="14176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+mn-lt"/>
        </a:defRPr>
      </a:lvl6pPr>
      <a:lvl7pPr marL="18748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+mn-lt"/>
        </a:defRPr>
      </a:lvl7pPr>
      <a:lvl8pPr marL="23320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+mn-lt"/>
        </a:defRPr>
      </a:lvl8pPr>
      <a:lvl9pPr marL="2789238" indent="-187325" algn="l" rtl="0" fontAlgn="base">
        <a:spcBef>
          <a:spcPct val="0"/>
        </a:spcBef>
        <a:spcAft>
          <a:spcPct val="0"/>
        </a:spcAft>
        <a:buSzPct val="100000"/>
        <a:buFont typeface="Arial" charset="0"/>
        <a:buChar char="–"/>
        <a:tabLst>
          <a:tab pos="5715000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224004" name="Text Box 4"/>
          <p:cNvSpPr txBox="1">
            <a:spLocks noChangeArrowheads="1"/>
          </p:cNvSpPr>
          <p:nvPr/>
        </p:nvSpPr>
        <p:spPr bwMode="gray">
          <a:xfrm>
            <a:off x="4432300" y="6672263"/>
            <a:ext cx="279400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b="0" dirty="0">
                <a:solidFill>
                  <a:srgbClr val="000000"/>
                </a:solidFill>
              </a:rPr>
              <a:t>- </a:t>
            </a:r>
            <a:fld id="{DB0C0F5C-FA2C-4D71-8C96-998598B5EA40}" type="slidenum">
              <a:rPr lang="en-US" sz="900" b="0">
                <a:solidFill>
                  <a:srgbClr val="000000"/>
                </a:solidFill>
              </a:rPr>
              <a:pPr algn="ctr"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b="0" dirty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5125" name="Picture 5" descr="DEL_CO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24008" name="SHP_DOCTRACKER"/>
          <p:cNvSpPr txBox="1">
            <a:spLocks noChangeArrowheads="1"/>
          </p:cNvSpPr>
          <p:nvPr/>
        </p:nvSpPr>
        <p:spPr bwMode="gray">
          <a:xfrm rot="-5400000">
            <a:off x="8861425" y="6543675"/>
            <a:ext cx="422275" cy="66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en-US" sz="400" b="0" dirty="0" smtClean="0">
                <a:solidFill>
                  <a:srgbClr val="AFAFAF"/>
                </a:solidFill>
              </a:rPr>
              <a:t>Final Presentation - Summer Internship 2011 v1.pptx</a:t>
            </a:r>
            <a:endParaRPr lang="en-US" sz="400" b="0" dirty="0">
              <a:solidFill>
                <a:srgbClr val="AFAFAF"/>
              </a:solidFill>
            </a:endParaRPr>
          </a:p>
        </p:txBody>
      </p:sp>
      <p:sp>
        <p:nvSpPr>
          <p:cNvPr id="4224009" name="Line 9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  <p:sldLayoutId id="2147485519" r:id="rId5"/>
    <p:sldLayoutId id="2147485520" r:id="rId6"/>
    <p:sldLayoutId id="2147485521" r:id="rId7"/>
    <p:sldLayoutId id="2147485522" r:id="rId8"/>
    <p:sldLayoutId id="2147485523" r:id="rId9"/>
    <p:sldLayoutId id="2147485524" r:id="rId10"/>
    <p:sldLayoutId id="2147485525" r:id="rId11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clipartguide.com/_pages/1552-0910-2623-4701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1163" y="1323975"/>
            <a:ext cx="81883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 smtClean="0"/>
              <a:t>I</a:t>
            </a:r>
            <a:r>
              <a:rPr lang="en-US" sz="2000" b="0" dirty="0" smtClean="0"/>
              <a:t>ntroduction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 smtClean="0"/>
              <a:t>Engagement Objective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Engagement Structure, Deliverables and Status</a:t>
            </a:r>
            <a:endParaRPr lang="en-US" sz="2000" b="0" dirty="0"/>
          </a:p>
          <a:p>
            <a:endParaRPr lang="en-US" sz="2000" b="0" dirty="0"/>
          </a:p>
          <a:p>
            <a:r>
              <a:rPr lang="en-US" sz="2000" b="0" dirty="0" smtClean="0"/>
              <a:t>Engagement Details</a:t>
            </a:r>
            <a:endParaRPr lang="en-US" sz="2000" b="0" dirty="0"/>
          </a:p>
          <a:p>
            <a:endParaRPr lang="en-US" sz="2000" b="0" dirty="0" smtClean="0"/>
          </a:p>
          <a:p>
            <a:r>
              <a:rPr lang="en-US" sz="2000" b="0" dirty="0" smtClean="0"/>
              <a:t>Engagement Outcome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Lessons Learnt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Question &amp; Answers</a:t>
            </a:r>
          </a:p>
          <a:p>
            <a:endParaRPr lang="en-US" sz="2000" b="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080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96874" y="1154113"/>
            <a:ext cx="8326995" cy="5135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30000"/>
              </a:spcBef>
              <a:buFont typeface="Wingdings" pitchFamily="2" charset="2"/>
              <a:buChar char="§"/>
            </a:pPr>
            <a:endParaRPr lang="en-US" sz="1600" b="0" dirty="0" smtClean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Database Tables - 		 MySQL5.0 queries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Dimension Tables(SCD2) -		 </a:t>
            </a:r>
            <a:r>
              <a:rPr lang="en-US" sz="1600" b="0" dirty="0"/>
              <a:t>SAP Business Objects Data Services Designer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Testing - 			 Manually </a:t>
            </a:r>
            <a:r>
              <a:rPr lang="en-US" sz="1600" b="0" dirty="0"/>
              <a:t>and MYSQL5.0 queries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Universe(interface &amp; </a:t>
            </a:r>
            <a:r>
              <a:rPr lang="en-US" sz="1600" b="0" dirty="0"/>
              <a:t>cardinality</a:t>
            </a:r>
            <a:r>
              <a:rPr lang="en-US" sz="1600" b="0" dirty="0" smtClean="0"/>
              <a:t>) -  	 SAP </a:t>
            </a:r>
            <a:r>
              <a:rPr lang="en-US" sz="1600" b="0" dirty="0"/>
              <a:t>Business Objects Enterprise Designer 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Report Generation - 		 Web </a:t>
            </a:r>
            <a:r>
              <a:rPr lang="en-US" sz="1600" b="0" dirty="0"/>
              <a:t>Intelligence Rich Client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Creation </a:t>
            </a:r>
            <a:r>
              <a:rPr lang="en-US" sz="1600" b="0" dirty="0"/>
              <a:t>of users with </a:t>
            </a:r>
            <a:r>
              <a:rPr lang="en-US" sz="1600" b="0" dirty="0" smtClean="0"/>
              <a:t>access rights - Central </a:t>
            </a:r>
            <a:r>
              <a:rPr lang="en-US" sz="1600" b="0" dirty="0"/>
              <a:t>Management Console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4571" y="568873"/>
            <a:ext cx="8345487" cy="303096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 smtClean="0"/>
              <a:t>did I achieve </a:t>
            </a:r>
            <a:r>
              <a:rPr lang="en-US" sz="2000" dirty="0" smtClean="0"/>
              <a:t>the </a:t>
            </a:r>
            <a:r>
              <a:rPr lang="en-US" sz="2000" dirty="0" smtClean="0"/>
              <a:t>objectives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00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54113"/>
            <a:ext cx="7511449" cy="5135562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Char char="§"/>
            </a:pPr>
            <a:endParaRPr lang="en-US" sz="1600" dirty="0" smtClean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dirty="0" smtClean="0"/>
              <a:t>Single </a:t>
            </a:r>
            <a:r>
              <a:rPr lang="en-US" sz="1600" dirty="0"/>
              <a:t>click jobs for </a:t>
            </a:r>
          </a:p>
          <a:p>
            <a:pPr lvl="4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700" dirty="0" smtClean="0"/>
              <a:t>Data </a:t>
            </a:r>
            <a:r>
              <a:rPr lang="en-US" sz="1700" dirty="0"/>
              <a:t>dumping into the database staging area, from excel sheets</a:t>
            </a:r>
          </a:p>
          <a:p>
            <a:pPr lvl="4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700" dirty="0" smtClean="0"/>
              <a:t>Data </a:t>
            </a:r>
            <a:r>
              <a:rPr lang="en-US" sz="1700" dirty="0"/>
              <a:t>flow from the staging area into the dimension tables, ensuring SCD2</a:t>
            </a:r>
          </a:p>
          <a:p>
            <a:pPr lvl="4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700" dirty="0" smtClean="0"/>
              <a:t>Data </a:t>
            </a:r>
            <a:r>
              <a:rPr lang="en-US" sz="1700" dirty="0"/>
              <a:t>flow from the dimension tables into the fact table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endParaRPr lang="en-US" sz="16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dirty="0" smtClean="0"/>
              <a:t>Data </a:t>
            </a:r>
            <a:r>
              <a:rPr lang="en-US" sz="1600" dirty="0"/>
              <a:t>updates and refreshing in the universe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dirty="0" smtClean="0"/>
              <a:t>Reporting </a:t>
            </a:r>
            <a:r>
              <a:rPr lang="en-US" sz="1600" dirty="0"/>
              <a:t>via web intelligence rich client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4571" y="568873"/>
            <a:ext cx="8345487" cy="326243"/>
          </a:xfrm>
        </p:spPr>
        <p:txBody>
          <a:bodyPr/>
          <a:lstStyle/>
          <a:p>
            <a:r>
              <a:rPr lang="en-US" sz="2000" dirty="0" smtClean="0"/>
              <a:t>Activities I </a:t>
            </a:r>
            <a:r>
              <a:rPr lang="en-US" sz="2000" dirty="0" smtClean="0"/>
              <a:t>Accomplished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172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96874" y="1154113"/>
            <a:ext cx="8326995" cy="5135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30000"/>
              </a:spcBef>
              <a:buNone/>
            </a:pPr>
            <a:endParaRPr lang="en-US" sz="1600" b="0" dirty="0" smtClean="0"/>
          </a:p>
          <a:p>
            <a:pPr marL="0" indent="0">
              <a:spcBef>
                <a:spcPct val="30000"/>
              </a:spcBef>
              <a:buNone/>
            </a:pPr>
            <a:r>
              <a:rPr lang="en-US" sz="1600" b="0" dirty="0" smtClean="0"/>
              <a:t>Tools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MYSQL </a:t>
            </a:r>
            <a:r>
              <a:rPr lang="en-US" sz="1600" b="0" dirty="0"/>
              <a:t>5.0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SAP Business Objects Data Services Designer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SAP Business Objects Universe Designer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SAP Business Objects Web Rich Client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Info View</a:t>
            </a:r>
            <a:endParaRPr lang="en-US" sz="1600" b="0" dirty="0"/>
          </a:p>
          <a:p>
            <a:pPr marL="0" indent="0">
              <a:spcBef>
                <a:spcPct val="30000"/>
              </a:spcBef>
              <a:buNone/>
            </a:pPr>
            <a:endParaRPr lang="en-US" sz="1600" b="0" dirty="0"/>
          </a:p>
          <a:p>
            <a:pPr marL="0" indent="0">
              <a:spcBef>
                <a:spcPct val="30000"/>
              </a:spcBef>
              <a:buNone/>
            </a:pPr>
            <a:r>
              <a:rPr lang="en-US" sz="1600" b="0" dirty="0" smtClean="0"/>
              <a:t>Reference Material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Data Warehousing Fundamentals by </a:t>
            </a:r>
            <a:r>
              <a:rPr lang="en-US" sz="1600" b="0" dirty="0" err="1" smtClean="0"/>
              <a:t>P.Ponniah</a:t>
            </a:r>
            <a:endParaRPr lang="en-US" sz="1600" b="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600" b="0" dirty="0" smtClean="0"/>
              <a:t>OCA </a:t>
            </a:r>
            <a:r>
              <a:rPr lang="en-US" sz="1600" b="0" dirty="0"/>
              <a:t>Oracle Database 11g: SQL Fundamentals 1 by </a:t>
            </a:r>
            <a:r>
              <a:rPr lang="en-US" sz="1600" b="0" dirty="0" err="1" smtClean="0"/>
              <a:t>J.Watson</a:t>
            </a:r>
            <a:endParaRPr lang="en-US" sz="1600" b="0" dirty="0"/>
          </a:p>
          <a:p>
            <a:pPr marL="0" indent="0" algn="ctr">
              <a:spcBef>
                <a:spcPct val="30000"/>
              </a:spcBef>
              <a:buNone/>
            </a:pPr>
            <a:r>
              <a:rPr lang="en-US" sz="1600" b="0" dirty="0"/>
              <a:t>	</a:t>
            </a:r>
            <a:endParaRPr lang="en-US" sz="1600" b="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b="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Resources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078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22238" indent="-122238">
              <a:spcBef>
                <a:spcPct val="30000"/>
              </a:spcBef>
            </a:pPr>
            <a:r>
              <a:rPr lang="en-US" sz="1600" b="0" dirty="0">
                <a:latin typeface="+mn-lt"/>
              </a:rPr>
              <a:t>D</a:t>
            </a:r>
            <a:r>
              <a:rPr lang="en-US" sz="1600" b="0" dirty="0" smtClean="0">
                <a:latin typeface="+mn-lt"/>
              </a:rPr>
              <a:t>ata Source – Excel Sheet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294" y="1234499"/>
            <a:ext cx="7391400" cy="495911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Outcome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159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22238" indent="-122238">
              <a:spcBef>
                <a:spcPct val="30000"/>
              </a:spcBef>
            </a:pPr>
            <a:r>
              <a:rPr lang="en-US" sz="1600" b="0" dirty="0" smtClean="0">
                <a:latin typeface="+mn-lt"/>
              </a:rPr>
              <a:t>Implemented Data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62" t="21697" r="3237" b="6636"/>
          <a:stretch/>
        </p:blipFill>
        <p:spPr>
          <a:xfrm>
            <a:off x="562386" y="1295400"/>
            <a:ext cx="8023989" cy="5105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Outcome – Contd.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412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22238" indent="-122238">
              <a:spcBef>
                <a:spcPct val="30000"/>
              </a:spcBef>
            </a:pPr>
            <a:r>
              <a:rPr lang="en-US" sz="1600" b="0" dirty="0" smtClean="0"/>
              <a:t>Tables and Data Flow using Business Objects Data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754" y="1550127"/>
            <a:ext cx="4120628" cy="3860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6513" y="3639758"/>
            <a:ext cx="4610744" cy="287695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Outcome – Contd.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118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22238" indent="-122238">
              <a:spcBef>
                <a:spcPct val="30000"/>
              </a:spcBef>
            </a:pPr>
            <a:r>
              <a:rPr lang="en-US" sz="1600" b="0" dirty="0" smtClean="0"/>
              <a:t>ETL using Business Objects Data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567" y="5105400"/>
            <a:ext cx="7544854" cy="1238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47" r="3991"/>
          <a:stretch/>
        </p:blipFill>
        <p:spPr>
          <a:xfrm>
            <a:off x="810095" y="1371600"/>
            <a:ext cx="7223562" cy="404704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Outcome – Contd.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0837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122238" indent="-122238">
              <a:spcBef>
                <a:spcPct val="30000"/>
              </a:spcBef>
            </a:pPr>
            <a:r>
              <a:rPr lang="en-US" sz="1600" b="0" dirty="0" smtClean="0"/>
              <a:t>Reporting through Business Objects Enterprise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70" y="1447800"/>
            <a:ext cx="7882622" cy="471725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64571" y="494731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Outcome – Contd.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78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96874" y="1154113"/>
            <a:ext cx="8326995" cy="5135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600" b="0" dirty="0" smtClean="0"/>
              <a:t>Learnt </a:t>
            </a:r>
            <a:r>
              <a:rPr lang="en-US" sz="1600" b="0" dirty="0"/>
              <a:t>the essentials of planning for a data warehouse and distinguishing between data warehouse projects and OLTP system projects</a:t>
            </a:r>
            <a:r>
              <a:rPr lang="en-US" sz="1600" b="0" dirty="0" smtClean="0"/>
              <a:t>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600" b="0" dirty="0" smtClean="0"/>
              <a:t>Understand </a:t>
            </a:r>
            <a:r>
              <a:rPr lang="en-US" sz="1600" b="0" dirty="0" smtClean="0"/>
              <a:t>Data Warehouse architecture and how the framework supports flow of data.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/>
              <a:t>Examine the data extraction function, its challenges, its techniques, and learn </a:t>
            </a:r>
            <a:r>
              <a:rPr lang="en-US" sz="1600" b="0" dirty="0" smtClean="0"/>
              <a:t>how to </a:t>
            </a:r>
            <a:r>
              <a:rPr lang="en-US" sz="1600" b="0" dirty="0"/>
              <a:t>evaluate and apply the techniques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600" b="0" dirty="0" smtClean="0"/>
              <a:t>Learnt </a:t>
            </a:r>
            <a:r>
              <a:rPr lang="en-US" sz="1600" b="0" dirty="0"/>
              <a:t>how to adapt the life cycle approach for a data warehouse project.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1600" b="0" dirty="0"/>
              <a:t>Discussed project team organization, roles, and responsibilities.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US" sz="1600" b="0" dirty="0" smtClean="0"/>
          </a:p>
          <a:p>
            <a:pPr>
              <a:lnSpc>
                <a:spcPct val="100000"/>
              </a:lnSpc>
              <a:buFont typeface="Wingdings" pitchFamily="2" charset="2"/>
              <a:buChar char="§"/>
            </a:pPr>
            <a:endParaRPr lang="en-US" sz="1600" b="0" dirty="0" smtClean="0"/>
          </a:p>
          <a:p>
            <a:pPr>
              <a:lnSpc>
                <a:spcPct val="100000"/>
              </a:lnSpc>
            </a:pPr>
            <a:endParaRPr lang="en-US" sz="1400" b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0429" y="491928"/>
            <a:ext cx="8345487" cy="30309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The </a:t>
            </a:r>
            <a:r>
              <a:rPr lang="en-US" sz="2000" dirty="0" smtClean="0"/>
              <a:t>Lessons I Learnt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BoilerplateCopyright"/>
          <p:cNvSpPr txBox="1">
            <a:spLocks noChangeArrowheads="1"/>
          </p:cNvSpPr>
          <p:nvPr/>
        </p:nvSpPr>
        <p:spPr bwMode="gray">
          <a:xfrm>
            <a:off x="585788" y="6184900"/>
            <a:ext cx="3148298" cy="121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Font typeface="Wingdings 2" pitchFamily="18" charset="2"/>
              <a:buNone/>
            </a:pPr>
            <a:r>
              <a:rPr lang="en-US" sz="800" dirty="0" smtClean="0">
                <a:solidFill>
                  <a:srgbClr val="000066"/>
                </a:solidFill>
              </a:rPr>
              <a:t>Copyright © 2010 Deloitte Development LLC. All rights reserved.</a:t>
            </a:r>
            <a:endParaRPr lang="en-US" sz="800" dirty="0">
              <a:solidFill>
                <a:srgbClr val="000066"/>
              </a:solidFill>
            </a:endParaRPr>
          </a:p>
        </p:txBody>
      </p:sp>
      <p:pic>
        <p:nvPicPr>
          <p:cNvPr id="74755" name="Picture 3" descr="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0088" y="6049963"/>
            <a:ext cx="1504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138" y="5943600"/>
            <a:ext cx="844550" cy="15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205919" y="2925003"/>
            <a:ext cx="2691296" cy="52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600" tIns="46800" rIns="93600" bIns="46800">
            <a:spAutoFit/>
          </a:bodyPr>
          <a:lstStyle/>
          <a:p>
            <a:pPr algn="ctr"/>
            <a:r>
              <a:rPr lang="en-US" sz="2800" b="0" dirty="0" smtClean="0"/>
              <a:t>Q&amp;A</a:t>
            </a:r>
            <a:endParaRPr lang="en-US" sz="2800" b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 </a:t>
            </a:r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782" y="3072122"/>
            <a:ext cx="1639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 smtClean="0"/>
              <a:t>Piyush Ahuja</a:t>
            </a:r>
          </a:p>
        </p:txBody>
      </p:sp>
      <p:sp>
        <p:nvSpPr>
          <p:cNvPr id="13" name="Trapezoid 12"/>
          <p:cNvSpPr/>
          <p:nvPr/>
        </p:nvSpPr>
        <p:spPr bwMode="auto">
          <a:xfrm rot="16200000">
            <a:off x="1192636" y="2095517"/>
            <a:ext cx="1500197" cy="642943"/>
          </a:xfrm>
          <a:prstGeom prst="trapezoid">
            <a:avLst>
              <a:gd name="adj" fmla="val 35861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8012915"/>
              </p:ext>
            </p:extLst>
          </p:nvPr>
        </p:nvGraphicFramePr>
        <p:xfrm>
          <a:off x="2264204" y="1666890"/>
          <a:ext cx="6489652" cy="3161142"/>
        </p:xfrm>
        <a:graphic>
          <a:graphicData uri="http://schemas.openxmlformats.org/drawingml/2006/table">
            <a:tbl>
              <a:tblPr/>
              <a:tblGrid>
                <a:gridCol w="44742"/>
                <a:gridCol w="6444910"/>
              </a:tblGrid>
              <a:tr h="699299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Information About You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461843">
                <a:tc>
                  <a:txBody>
                    <a:bodyPr/>
                    <a:lstStyle/>
                    <a:p>
                      <a:pPr marL="91440"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41288" algn="l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1400" b="0" i="0" u="none" strike="noStrike" baseline="3000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Year Student, Department of Mathematics</a:t>
                      </a:r>
                    </a:p>
                    <a:p>
                      <a:pPr marL="231775" indent="-141288" algn="l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Academic Interests : Algorithmic Game Theory, Stochastic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Modelling</a:t>
                      </a: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31775" indent="-141288" algn="l" fontAlgn="ctr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Based on the internship,  have been extended a job offer which will be confirmed only next year.</a:t>
                      </a:r>
                    </a:p>
                    <a:p>
                      <a:pPr marL="231775" indent="-141288" algn="l" fontAlgn="ctr">
                        <a:buFont typeface="Arial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Picture 3" descr="Stick Boy clipar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r="14400"/>
          <a:stretch>
            <a:fillRect/>
          </a:stretch>
        </p:blipFill>
        <p:spPr bwMode="auto">
          <a:xfrm>
            <a:off x="385381" y="1647513"/>
            <a:ext cx="1219465" cy="14246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382" y="1647514"/>
            <a:ext cx="1219464" cy="14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89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34988" y="2455863"/>
            <a:ext cx="8240712" cy="931862"/>
          </a:xfrm>
        </p:spPr>
        <p:txBody>
          <a:bodyPr anchor="b"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Summer internship program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Final </a:t>
            </a:r>
            <a:r>
              <a:rPr lang="en-US" sz="2000" b="1" dirty="0" smtClean="0">
                <a:solidFill>
                  <a:srgbClr val="000000"/>
                </a:solidFill>
              </a:rPr>
              <a:t>Presentation as part of </a:t>
            </a:r>
            <a:r>
              <a:rPr lang="en-US" sz="2000" b="1" dirty="0" err="1" smtClean="0">
                <a:solidFill>
                  <a:srgbClr val="000000"/>
                </a:solidFill>
              </a:rPr>
              <a:t>Colloquim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34988" y="4858608"/>
            <a:ext cx="2682875" cy="9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600" b="0" dirty="0"/>
              <a:t>Date</a:t>
            </a:r>
            <a:r>
              <a:rPr lang="en-US" sz="1600" b="0" dirty="0" smtClean="0"/>
              <a:t>: </a:t>
            </a:r>
            <a:r>
              <a:rPr lang="en-US" sz="1600" b="0" dirty="0" smtClean="0"/>
              <a:t>November 8</a:t>
            </a:r>
            <a:r>
              <a:rPr lang="en-US" sz="1600" b="0" dirty="0" smtClean="0"/>
              <a:t>, </a:t>
            </a:r>
            <a:r>
              <a:rPr lang="en-US" sz="1600" b="0" dirty="0" smtClean="0"/>
              <a:t>2011</a:t>
            </a: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endParaRPr lang="en-US" sz="1600" b="0" dirty="0" smtClean="0"/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600" b="0" dirty="0" smtClean="0"/>
              <a:t>Presented by :</a:t>
            </a:r>
          </a:p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z="1400" b="0" dirty="0" err="1" smtClean="0"/>
              <a:t>Piyush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Ahuja</a:t>
            </a:r>
            <a:endParaRPr lang="en-US" sz="1400" b="0" dirty="0" smtClean="0"/>
          </a:p>
        </p:txBody>
      </p:sp>
      <p:pic>
        <p:nvPicPr>
          <p:cNvPr id="4" name="Picture 6" descr="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372020" y="237849"/>
            <a:ext cx="2492711" cy="504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83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25450" y="911404"/>
            <a:ext cx="8297863" cy="5605306"/>
          </a:xfrm>
          <a:prstGeom prst="rect">
            <a:avLst/>
          </a:prstGeom>
          <a:noFill/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r>
              <a:rPr lang="en-US" sz="1600" b="0" dirty="0" smtClean="0"/>
              <a:t>Build </a:t>
            </a:r>
            <a:r>
              <a:rPr lang="en-US" sz="1600" b="0" dirty="0"/>
              <a:t>a Decision Support System </a:t>
            </a:r>
            <a:r>
              <a:rPr lang="en-US" sz="1600" b="0" dirty="0" smtClean="0"/>
              <a:t>from the raw data of Communication Excellence Program, </a:t>
            </a:r>
            <a:r>
              <a:rPr lang="en-US" sz="1600" b="0" dirty="0"/>
              <a:t>aimed at improving the efficiency and effectiveness of the program by providing vital strategic information.</a:t>
            </a:r>
          </a:p>
          <a:p>
            <a:pPr marL="344487">
              <a:spcBef>
                <a:spcPct val="30000"/>
              </a:spcBef>
            </a:pPr>
            <a:endParaRPr lang="en-US" sz="1600" b="0" dirty="0" smtClean="0"/>
          </a:p>
          <a:p>
            <a:pPr marL="344487">
              <a:spcBef>
                <a:spcPct val="30000"/>
              </a:spcBef>
            </a:pPr>
            <a:r>
              <a:rPr lang="en-US" sz="1600" b="0" dirty="0" smtClean="0"/>
              <a:t>The system will support faster and better decision-making, </a:t>
            </a:r>
            <a:r>
              <a:rPr lang="en-US" sz="1600" b="0" dirty="0"/>
              <a:t>incorporating various computing techniques in identifying, extracting and analyzing Business Data.</a:t>
            </a:r>
          </a:p>
          <a:p>
            <a:pPr marL="344487">
              <a:spcBef>
                <a:spcPct val="30000"/>
              </a:spcBef>
            </a:pPr>
            <a:endParaRPr lang="en-US" sz="1600" b="0" dirty="0"/>
          </a:p>
          <a:p>
            <a:pPr marL="344487">
              <a:spcBef>
                <a:spcPct val="30000"/>
              </a:spcBef>
            </a:pPr>
            <a:endParaRPr lang="en-US" sz="16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Objective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172979750"/>
              </p:ext>
            </p:extLst>
          </p:nvPr>
        </p:nvGraphicFramePr>
        <p:xfrm>
          <a:off x="2875715" y="1330739"/>
          <a:ext cx="3578087" cy="1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429592" y="890789"/>
            <a:ext cx="838358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algn="ctr"/>
            <a:r>
              <a:rPr lang="en-US" sz="2000" b="0" dirty="0" smtClean="0"/>
              <a:t>Team Structure</a:t>
            </a:r>
            <a:endParaRPr lang="en-US" sz="2000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807774"/>
              </p:ext>
            </p:extLst>
          </p:nvPr>
        </p:nvGraphicFramePr>
        <p:xfrm>
          <a:off x="543338" y="3742631"/>
          <a:ext cx="8136835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1"/>
                <a:gridCol w="2480047"/>
                <a:gridCol w="1084788"/>
                <a:gridCol w="1192696"/>
                <a:gridCol w="927652"/>
                <a:gridCol w="2146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Deliverable Name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Del.</a:t>
                      </a:r>
                      <a:r>
                        <a:rPr lang="en-US" sz="1400" baseline="0" dirty="0" smtClean="0"/>
                        <a:t> Date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%age Completion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Remarks</a:t>
                      </a:r>
                      <a:endParaRPr 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Theoretical Data</a:t>
                      </a:r>
                      <a:r>
                        <a:rPr lang="en-US" sz="1200" baseline="0" dirty="0" smtClean="0"/>
                        <a:t>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 15, 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Technical</a:t>
                      </a:r>
                      <a:r>
                        <a:rPr lang="en-US" sz="1200" baseline="0" dirty="0" smtClean="0"/>
                        <a:t> Specifications of Tables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 17, 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Unit Test Document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 27, 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Combined ETL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  6,  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Final 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 19, 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100%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369958" y="3322561"/>
            <a:ext cx="838358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600" tIns="46800" rIns="93600" bIns="46800">
            <a:spAutoFit/>
          </a:bodyPr>
          <a:lstStyle/>
          <a:p>
            <a:pPr algn="ctr"/>
            <a:r>
              <a:rPr lang="en-US" sz="2000" b="0" dirty="0" smtClean="0"/>
              <a:t>Deliverable Details</a:t>
            </a:r>
            <a:endParaRPr lang="en-US" sz="20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2782" y="505960"/>
            <a:ext cx="8345487" cy="24243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Structure, Deliverables and Status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492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71" y="568873"/>
            <a:ext cx="8345487" cy="303096"/>
          </a:xfrm>
        </p:spPr>
        <p:txBody>
          <a:bodyPr/>
          <a:lstStyle/>
          <a:p>
            <a:r>
              <a:rPr lang="en-US" sz="2000" dirty="0" smtClean="0"/>
              <a:t>Engagement Details - Overview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54113"/>
            <a:ext cx="8438206" cy="51355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CE Database (Operational System) – day to day operations – doesn’t provide strategic information.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Two observations 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(</a:t>
            </a:r>
            <a:r>
              <a:rPr lang="en-US" sz="1600" dirty="0"/>
              <a:t>1) </a:t>
            </a:r>
            <a:r>
              <a:rPr lang="en-US" sz="1600" dirty="0" smtClean="0"/>
              <a:t>Program has </a:t>
            </a:r>
            <a:r>
              <a:rPr lang="en-US" sz="1600" dirty="0"/>
              <a:t>lots of </a:t>
            </a:r>
            <a:r>
              <a:rPr lang="en-US" sz="1600" dirty="0" smtClean="0"/>
              <a:t>data</a:t>
            </a:r>
            <a:r>
              <a:rPr lang="en-US" sz="1600" dirty="0"/>
              <a:t> </a:t>
            </a:r>
            <a:r>
              <a:rPr lang="en-US" sz="1600" dirty="0" smtClean="0"/>
              <a:t>– Monthly CE Alert Sheet with data for all employees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(</a:t>
            </a:r>
            <a:r>
              <a:rPr lang="en-US" sz="1600" dirty="0"/>
              <a:t>2) </a:t>
            </a:r>
            <a:r>
              <a:rPr lang="en-US" sz="1600" dirty="0" smtClean="0"/>
              <a:t>Requirement of technology </a:t>
            </a:r>
            <a:r>
              <a:rPr lang="en-US" sz="1600" dirty="0"/>
              <a:t>resources and systems </a:t>
            </a:r>
            <a:r>
              <a:rPr lang="en-US" sz="1600" dirty="0" smtClean="0"/>
              <a:t>effective </a:t>
            </a:r>
            <a:r>
              <a:rPr lang="en-US" sz="1600" dirty="0"/>
              <a:t>at turning all that data into </a:t>
            </a:r>
            <a:r>
              <a:rPr lang="en-US" sz="1600" dirty="0" smtClean="0"/>
              <a:t>useful strategic information.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Strategic information in the form of readily accessible, user-friendly and instantaneous      reports of aggregated data .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4213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54113"/>
            <a:ext cx="8413493" cy="5135562"/>
          </a:xfrm>
        </p:spPr>
        <p:txBody>
          <a:bodyPr/>
          <a:lstStyle/>
          <a:p>
            <a:pPr marL="0" indent="0">
              <a:buNone/>
            </a:pPr>
            <a:endParaRPr lang="en-US" sz="1600" b="1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Database </a:t>
            </a:r>
            <a:r>
              <a:rPr lang="en-US" sz="1600" dirty="0"/>
              <a:t>for analytical </a:t>
            </a:r>
            <a:r>
              <a:rPr lang="en-US" sz="1600" dirty="0" smtClean="0"/>
              <a:t>tasks – Provide </a:t>
            </a:r>
            <a:r>
              <a:rPr lang="en-US" sz="1600" dirty="0"/>
              <a:t>an integrated and total view of the CE </a:t>
            </a:r>
            <a:r>
              <a:rPr lang="en-US" sz="1600" dirty="0" smtClean="0"/>
              <a:t>data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Storage of </a:t>
            </a:r>
            <a:r>
              <a:rPr lang="en-US" sz="1600" dirty="0"/>
              <a:t>both current and historical data.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Data flow design for periodic and stable update of content.</a:t>
            </a:r>
            <a:endParaRPr lang="en-US" sz="1600" dirty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Interface permitting </a:t>
            </a:r>
            <a:r>
              <a:rPr lang="en-US" sz="1600" dirty="0"/>
              <a:t>direct interaction with the system by the users without IT assistance.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Ability </a:t>
            </a:r>
            <a:r>
              <a:rPr lang="en-US" sz="1600" dirty="0"/>
              <a:t>for users to run </a:t>
            </a:r>
            <a:r>
              <a:rPr lang="en-US" sz="1600" dirty="0" smtClean="0"/>
              <a:t>queries, initiate reports </a:t>
            </a:r>
            <a:r>
              <a:rPr lang="en-US" sz="1600" dirty="0"/>
              <a:t>and get results </a:t>
            </a:r>
            <a:r>
              <a:rPr lang="en-US" sz="1600" dirty="0" smtClean="0"/>
              <a:t>online and on the fly.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/>
              <a:t>Make decision-support transactions possible without hindering operational </a:t>
            </a:r>
            <a:r>
              <a:rPr lang="en-US" sz="1600" dirty="0" smtClean="0"/>
              <a:t>systems</a:t>
            </a:r>
            <a:endParaRPr lang="en-US" sz="1600" dirty="0"/>
          </a:p>
          <a:p>
            <a:pPr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4571" y="545726"/>
            <a:ext cx="8345487" cy="326243"/>
          </a:xfrm>
        </p:spPr>
        <p:txBody>
          <a:bodyPr/>
          <a:lstStyle/>
          <a:p>
            <a:r>
              <a:rPr lang="en-US" sz="2000" dirty="0" smtClean="0"/>
              <a:t>Engagement Details - Objectives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682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54113"/>
            <a:ext cx="8326995" cy="51355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Employed Data Warehousing.</a:t>
            </a:r>
          </a:p>
          <a:p>
            <a:pPr marL="0" indent="0">
              <a:buNone/>
            </a:pPr>
            <a:r>
              <a:rPr lang="en-US" sz="1600" dirty="0" smtClean="0"/>
              <a:t>	Maintains </a:t>
            </a:r>
            <a:r>
              <a:rPr lang="en-US" sz="1600" dirty="0"/>
              <a:t>its functions in three </a:t>
            </a:r>
            <a:r>
              <a:rPr lang="en-US" sz="1600" dirty="0" smtClean="0"/>
              <a:t>layers -  </a:t>
            </a:r>
            <a:r>
              <a:rPr lang="en-US" sz="1600" dirty="0"/>
              <a:t>staging, integration, and </a:t>
            </a:r>
            <a:r>
              <a:rPr lang="en-US" sz="1600" dirty="0" smtClean="0"/>
              <a:t>access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Dimensional approach : Transaction </a:t>
            </a:r>
            <a:r>
              <a:rPr lang="en-US" sz="1600" dirty="0"/>
              <a:t>data partitioned into either "facts", generally numeric transaction data, or "dimensions", the reference information that gives context to the facts </a:t>
            </a: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Relational OLAP.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History Preservation through SCD 2.</a:t>
            </a:r>
          </a:p>
          <a:p>
            <a:pPr>
              <a:buFont typeface="Wingdings" pitchFamily="2" charset="2"/>
              <a:buChar char="§"/>
            </a:pPr>
            <a:endParaRPr lang="en-US" sz="1600" dirty="0" smtClean="0"/>
          </a:p>
          <a:p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4571" y="545726"/>
            <a:ext cx="8345487" cy="326243"/>
          </a:xfrm>
        </p:spPr>
        <p:txBody>
          <a:bodyPr/>
          <a:lstStyle/>
          <a:p>
            <a:r>
              <a:rPr lang="en-US" sz="2000" dirty="0" smtClean="0"/>
              <a:t>Engagement Details </a:t>
            </a:r>
            <a:r>
              <a:rPr lang="en-US" sz="2000" dirty="0" smtClean="0"/>
              <a:t>– My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437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96874" y="1154113"/>
            <a:ext cx="8326995" cy="51355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b="0" dirty="0" smtClean="0"/>
              <a:t>Steps followed – 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Requirement Gathering 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Physical Environment Setup – Getting the servers and softwares running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Data Modeling – Conceptual Model -&gt; Logical Model -&gt; Physical Model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ETL – Data Mapping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Report Development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Performance Tuning – Query Optimization</a:t>
            </a:r>
          </a:p>
          <a:p>
            <a:pPr>
              <a:buFont typeface="Wingdings" pitchFamily="2" charset="2"/>
              <a:buChar char="§"/>
            </a:pPr>
            <a:r>
              <a:rPr lang="en-US" sz="1600" b="0" dirty="0" smtClean="0"/>
              <a:t>Quality Assurance – Rigorous Test Plan</a:t>
            </a:r>
          </a:p>
          <a:p>
            <a:pPr>
              <a:buFont typeface="Wingdings" pitchFamily="2" charset="2"/>
              <a:buChar char="§"/>
            </a:pPr>
            <a:endParaRPr lang="en-US" sz="1600" b="0" dirty="0" smtClean="0"/>
          </a:p>
          <a:p>
            <a:endParaRPr lang="en-US" sz="1400" b="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78072" y="496298"/>
            <a:ext cx="8345487" cy="32624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/>
              <a:t>Engagement Details -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954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OILERPLATE" val="Boilerplate"/>
</p:tagLst>
</file>

<file path=ppt/theme/theme1.xml><?xml version="1.0" encoding="utf-8"?>
<a:theme xmlns:a="http://schemas.openxmlformats.org/drawingml/2006/main" name="1_US Consulting Report Template_R1.5_0325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1_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US Consulting Report Template_R1.5V_0430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9_US Consulting Report Template_R1.5V_043008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</a:spPr>
      <a:bodyPr wrap="none" lIns="0" tIns="0" rIns="0" bIns="0">
        <a:spAutoFit/>
      </a:bodyPr>
      <a:lstStyle>
        <a:defPPr algn="r" eaLnBrk="0" hangingPunct="0">
          <a:lnSpc>
            <a:spcPct val="106000"/>
          </a:lnSpc>
          <a:defRPr sz="900" b="1" dirty="0">
            <a:solidFill>
              <a:srgbClr val="969696"/>
            </a:solidFill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blank 1">
      <a:dk1>
        <a:srgbClr val="091D5D"/>
      </a:dk1>
      <a:lt1>
        <a:srgbClr val="DDD2B5"/>
      </a:lt1>
      <a:dk2>
        <a:srgbClr val="A13D3A"/>
      </a:dk2>
      <a:lt2>
        <a:srgbClr val="9CD100"/>
      </a:lt2>
      <a:accent1>
        <a:srgbClr val="9773AE"/>
      </a:accent1>
      <a:accent2>
        <a:srgbClr val="DC8240"/>
      </a:accent2>
      <a:accent3>
        <a:srgbClr val="EBE5D7"/>
      </a:accent3>
      <a:accent4>
        <a:srgbClr val="06174E"/>
      </a:accent4>
      <a:accent5>
        <a:srgbClr val="C9BCD3"/>
      </a:accent5>
      <a:accent6>
        <a:srgbClr val="C77539"/>
      </a:accent6>
      <a:hlink>
        <a:srgbClr val="577D3D"/>
      </a:hlink>
      <a:folHlink>
        <a:srgbClr val="549CB5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91D5D"/>
        </a:dk1>
        <a:lt1>
          <a:srgbClr val="DDD2B5"/>
        </a:lt1>
        <a:dk2>
          <a:srgbClr val="A13D3A"/>
        </a:dk2>
        <a:lt2>
          <a:srgbClr val="9CD100"/>
        </a:lt2>
        <a:accent1>
          <a:srgbClr val="9773AE"/>
        </a:accent1>
        <a:accent2>
          <a:srgbClr val="DC8240"/>
        </a:accent2>
        <a:accent3>
          <a:srgbClr val="EBE5D7"/>
        </a:accent3>
        <a:accent4>
          <a:srgbClr val="06174E"/>
        </a:accent4>
        <a:accent5>
          <a:srgbClr val="C9BCD3"/>
        </a:accent5>
        <a:accent6>
          <a:srgbClr val="C77539"/>
        </a:accent6>
        <a:hlink>
          <a:srgbClr val="577D3D"/>
        </a:hlink>
        <a:folHlink>
          <a:srgbClr val="549C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lank">
  <a:themeElements>
    <a:clrScheme name="blank 1">
      <a:dk1>
        <a:srgbClr val="091D5D"/>
      </a:dk1>
      <a:lt1>
        <a:srgbClr val="DDD2B5"/>
      </a:lt1>
      <a:dk2>
        <a:srgbClr val="A13D3A"/>
      </a:dk2>
      <a:lt2>
        <a:srgbClr val="9CD100"/>
      </a:lt2>
      <a:accent1>
        <a:srgbClr val="9773AE"/>
      </a:accent1>
      <a:accent2>
        <a:srgbClr val="DC8240"/>
      </a:accent2>
      <a:accent3>
        <a:srgbClr val="EBE5D7"/>
      </a:accent3>
      <a:accent4>
        <a:srgbClr val="06174E"/>
      </a:accent4>
      <a:accent5>
        <a:srgbClr val="C9BCD3"/>
      </a:accent5>
      <a:accent6>
        <a:srgbClr val="C77539"/>
      </a:accent6>
      <a:hlink>
        <a:srgbClr val="577D3D"/>
      </a:hlink>
      <a:folHlink>
        <a:srgbClr val="549CB5"/>
      </a:folHlink>
    </a:clrScheme>
    <a:fontScheme name="2_blank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1">
        <a:dk1>
          <a:srgbClr val="091D5D"/>
        </a:dk1>
        <a:lt1>
          <a:srgbClr val="DDD2B5"/>
        </a:lt1>
        <a:dk2>
          <a:srgbClr val="A13D3A"/>
        </a:dk2>
        <a:lt2>
          <a:srgbClr val="9CD100"/>
        </a:lt2>
        <a:accent1>
          <a:srgbClr val="9773AE"/>
        </a:accent1>
        <a:accent2>
          <a:srgbClr val="DC8240"/>
        </a:accent2>
        <a:accent3>
          <a:srgbClr val="EBE5D7"/>
        </a:accent3>
        <a:accent4>
          <a:srgbClr val="06174E"/>
        </a:accent4>
        <a:accent5>
          <a:srgbClr val="C9BCD3"/>
        </a:accent5>
        <a:accent6>
          <a:srgbClr val="C77539"/>
        </a:accent6>
        <a:hlink>
          <a:srgbClr val="577D3D"/>
        </a:hlink>
        <a:folHlink>
          <a:srgbClr val="549C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US Consulting Report Template_R1.5_0325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4_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 Consulting Report Template_R1.5V_043008</Template>
  <TotalTime>12508</TotalTime>
  <Words>634</Words>
  <Application>Microsoft Office PowerPoint</Application>
  <PresentationFormat>Letter Paper (8.5x11 in)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1_US Consulting Report Template_R1.5_032508</vt:lpstr>
      <vt:lpstr>9_US Consulting Report Template_R1.5V_043008</vt:lpstr>
      <vt:lpstr>blank</vt:lpstr>
      <vt:lpstr>2_blank</vt:lpstr>
      <vt:lpstr>4_US Consulting Report Template_R1.5_032508</vt:lpstr>
      <vt:lpstr>Slide 1</vt:lpstr>
      <vt:lpstr>Slide 2</vt:lpstr>
      <vt:lpstr>Slide 3</vt:lpstr>
      <vt:lpstr>Slide 4</vt:lpstr>
      <vt:lpstr>Slide 5</vt:lpstr>
      <vt:lpstr>Engagement Details - Overview</vt:lpstr>
      <vt:lpstr>Engagement Details - Objectives</vt:lpstr>
      <vt:lpstr>Engagement Details – My Approach</vt:lpstr>
      <vt:lpstr>Slide 9</vt:lpstr>
      <vt:lpstr>How did I achieve the objectives</vt:lpstr>
      <vt:lpstr>Activities I Accomplished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Deloitte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Mishra, Pradipta</dc:creator>
  <cp:lastModifiedBy>Dell</cp:lastModifiedBy>
  <cp:revision>733</cp:revision>
  <cp:lastPrinted>2000-05-15T09:48:35Z</cp:lastPrinted>
  <dcterms:created xsi:type="dcterms:W3CDTF">2008-08-19T15:40:11Z</dcterms:created>
  <dcterms:modified xsi:type="dcterms:W3CDTF">2011-11-08T07:49:36Z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_ID">
    <vt:lpwstr>repTempV1</vt:lpwstr>
  </property>
</Properties>
</file>