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0" r:id="rId4"/>
    <p:sldId id="261" r:id="rId5"/>
    <p:sldId id="265" r:id="rId6"/>
    <p:sldId id="262" r:id="rId7"/>
    <p:sldId id="270" r:id="rId8"/>
    <p:sldId id="266" r:id="rId9"/>
    <p:sldId id="267" r:id="rId10"/>
    <p:sldId id="273" r:id="rId11"/>
    <p:sldId id="275" r:id="rId12"/>
    <p:sldId id="274" r:id="rId13"/>
    <p:sldId id="268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B9BA-AEA8-4DAD-8E55-EFA90D2C2828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of a Combinatorial Algorithm for Computing A-D Market </a:t>
            </a:r>
            <a:r>
              <a:rPr lang="en-US" dirty="0" err="1" smtClean="0"/>
              <a:t>Equilibria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 smtClean="0">
                <a:solidFill>
                  <a:schemeClr val="tx1"/>
                </a:solidFill>
              </a:rPr>
              <a:t>Piyush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Ahuja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r"/>
            <a:r>
              <a:rPr lang="en-US" sz="1800" dirty="0" err="1" smtClean="0">
                <a:solidFill>
                  <a:schemeClr val="tx1"/>
                </a:solidFill>
              </a:rPr>
              <a:t>Pradeep</a:t>
            </a:r>
            <a:r>
              <a:rPr lang="en-US" sz="1800" dirty="0" smtClean="0">
                <a:solidFill>
                  <a:schemeClr val="tx1"/>
                </a:solidFill>
              </a:rPr>
              <a:t> George Mathias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Supervisor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Prof.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Naveen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Garg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Floyd-</a:t>
            </a:r>
            <a:r>
              <a:rPr lang="en-US" dirty="0" err="1" smtClean="0"/>
              <a:t>Warshall</a:t>
            </a:r>
            <a:r>
              <a:rPr lang="en-US" dirty="0" smtClean="0"/>
              <a:t> algorithm with edge weights to find most negative cycle containing a given vertex.</a:t>
            </a:r>
          </a:p>
          <a:p>
            <a:r>
              <a:rPr lang="en-US" dirty="0" smtClean="0"/>
              <a:t>Gives value of the most negative cycle containing a vertex, not all the cycles that achieve this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Bipartite graph (U, V): U are goods, V are users, edges demarcate allocation.</a:t>
            </a:r>
          </a:p>
          <a:p>
            <a:r>
              <a:rPr lang="en-US" dirty="0" smtClean="0"/>
              <a:t>Useful in visualizing (re-)allocation of goods.</a:t>
            </a:r>
            <a:endParaRPr lang="en-US" dirty="0"/>
          </a:p>
        </p:txBody>
      </p:sp>
      <p:pic>
        <p:nvPicPr>
          <p:cNvPr id="2050" name="Picture 2" descr="http://upload.wikimedia.org/wikipedia/commons/thumb/e/e8/Simple-bipartite-graph.svg/220px-Simple-bipartite-graph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657600"/>
            <a:ext cx="2095500" cy="2095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we reallocate goods within a cycle so as to ensure its weight increases?</a:t>
            </a:r>
          </a:p>
          <a:p>
            <a:r>
              <a:rPr lang="en-US" dirty="0" smtClean="0"/>
              <a:t>Can we always find cycles with differing negativity?  -Not necessarily. </a:t>
            </a:r>
            <a:r>
              <a:rPr lang="en-US" dirty="0" err="1" smtClean="0"/>
              <a:t>Eg</a:t>
            </a:r>
            <a:r>
              <a:rPr lang="en-US" dirty="0" smtClean="0"/>
              <a:t>. A single cycle graph.</a:t>
            </a:r>
          </a:p>
          <a:p>
            <a:r>
              <a:rPr lang="en-US" dirty="0" smtClean="0"/>
              <a:t>FW cannot give us all cycles that achieve the maximum negativity. There can be exponential number of cycles. Need to correct all of them.</a:t>
            </a:r>
          </a:p>
          <a:p>
            <a:r>
              <a:rPr lang="en-US" dirty="0" smtClean="0"/>
              <a:t>Cycles interleave at nodes. Hence trying to correct one cycle, affects all cycles that the node is part of.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K.Jain</a:t>
            </a:r>
            <a:r>
              <a:rPr lang="en-US" dirty="0" smtClean="0"/>
              <a:t>. A Polynomial Time Algorithm for Computing an Arrow-Debreu Market Equilibrium for Linear Utilities [2004]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Q/A ,Feedback?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</a:p>
          <a:p>
            <a:pPr lvl="1"/>
            <a:r>
              <a:rPr lang="en-US" dirty="0" smtClean="0"/>
              <a:t>Non-zero liking graph</a:t>
            </a:r>
          </a:p>
          <a:p>
            <a:r>
              <a:rPr lang="en-US" dirty="0" smtClean="0"/>
              <a:t>Non convex program &amp; implications</a:t>
            </a:r>
          </a:p>
          <a:p>
            <a:r>
              <a:rPr lang="en-US" dirty="0" smtClean="0"/>
              <a:t>Equivalent convex program and combinatorial characterization</a:t>
            </a:r>
          </a:p>
          <a:p>
            <a:r>
              <a:rPr lang="en-US" dirty="0" smtClean="0"/>
              <a:t>Removal of negative cycles</a:t>
            </a:r>
          </a:p>
          <a:p>
            <a:r>
              <a:rPr lang="en-US" dirty="0" smtClean="0"/>
              <a:t>Open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 people in the system, with initial endowment of divisible goods</a:t>
            </a:r>
          </a:p>
          <a:p>
            <a:r>
              <a:rPr lang="en-US" dirty="0" smtClean="0"/>
              <a:t>Without loss of generality (in the linear utility case):</a:t>
            </a:r>
          </a:p>
          <a:p>
            <a:pPr lvl="1"/>
            <a:r>
              <a:rPr lang="en-US" dirty="0" smtClean="0"/>
              <a:t>Each person has a single good</a:t>
            </a:r>
          </a:p>
          <a:p>
            <a:pPr lvl="1"/>
            <a:r>
              <a:rPr lang="en-US" dirty="0" smtClean="0"/>
              <a:t>Quantity of each good is 1</a:t>
            </a:r>
          </a:p>
          <a:p>
            <a:r>
              <a:rPr lang="en-US" dirty="0" smtClean="0"/>
              <a:t>Further,</a:t>
            </a:r>
          </a:p>
          <a:p>
            <a:pPr lvl="1"/>
            <a:r>
              <a:rPr lang="en-US" dirty="0" smtClean="0"/>
              <a:t>Each good has </a:t>
            </a:r>
            <a:r>
              <a:rPr lang="en-US" dirty="0" err="1" smtClean="0"/>
              <a:t>atleast</a:t>
            </a:r>
            <a:r>
              <a:rPr lang="en-US" dirty="0" smtClean="0"/>
              <a:t> someone interested in it</a:t>
            </a:r>
          </a:p>
          <a:p>
            <a:pPr lvl="1"/>
            <a:r>
              <a:rPr lang="en-US" dirty="0" smtClean="0"/>
              <a:t>Each person is interested in </a:t>
            </a:r>
            <a:r>
              <a:rPr lang="en-US" dirty="0" err="1" smtClean="0"/>
              <a:t>atleast</a:t>
            </a:r>
            <a:r>
              <a:rPr lang="en-US" dirty="0" smtClean="0"/>
              <a:t> one good</a:t>
            </a:r>
          </a:p>
          <a:p>
            <a:r>
              <a:rPr lang="en-US" dirty="0" smtClean="0"/>
              <a:t>With a little loss of generality</a:t>
            </a:r>
          </a:p>
          <a:p>
            <a:pPr lvl="1"/>
            <a:r>
              <a:rPr lang="en-US" dirty="0" smtClean="0"/>
              <a:t>Each subset of persons has </a:t>
            </a:r>
            <a:r>
              <a:rPr lang="en-US" dirty="0" err="1" smtClean="0"/>
              <a:t>atleast</a:t>
            </a:r>
            <a:r>
              <a:rPr lang="en-US" dirty="0" smtClean="0"/>
              <a:t> one person outside the set who is interested in a good possessed by a person in the subset.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Characterization – a non-convex program</a:t>
            </a:r>
            <a:endParaRPr lang="en-US" dirty="0"/>
          </a:p>
        </p:txBody>
      </p:sp>
      <p:pic>
        <p:nvPicPr>
          <p:cNvPr id="1026" name="Picture 2" descr="C:\Users\Dell\Desktop\NonConven pro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829238" cy="3419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Non-zero liking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Directed graph having n nodes, each node representing a person/good </a:t>
            </a:r>
          </a:p>
          <a:p>
            <a:r>
              <a:rPr lang="en-US" dirty="0" smtClean="0"/>
              <a:t>Directed edge from node </a:t>
            </a:r>
            <a:r>
              <a:rPr lang="en-US" dirty="0" err="1" smtClean="0"/>
              <a:t>i</a:t>
            </a:r>
            <a:r>
              <a:rPr lang="en-US" dirty="0" smtClean="0"/>
              <a:t> to node j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sz="1800" dirty="0" err="1" smtClean="0"/>
              <a:t>ij</a:t>
            </a:r>
            <a:r>
              <a:rPr lang="en-US" dirty="0" smtClean="0"/>
              <a:t> &gt; 0.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Our assumptions ensure that the Non-zero liking graph is a single SCC.</a:t>
            </a:r>
          </a:p>
          <a:p>
            <a:pPr lvl="1"/>
            <a:r>
              <a:rPr lang="en-US" dirty="0" smtClean="0"/>
              <a:t>If there exists set of goods in whom others are not interested, then it will not be a single SCC</a:t>
            </a:r>
          </a:p>
          <a:p>
            <a:pPr lvl="1"/>
            <a:r>
              <a:rPr lang="en-US" dirty="0" smtClean="0"/>
              <a:t>Solve the problem for each SCC</a:t>
            </a:r>
          </a:p>
          <a:p>
            <a:pPr lvl="1"/>
            <a:r>
              <a:rPr lang="en-US" dirty="0" smtClean="0"/>
              <a:t>In the acyclic components of the SCCs, scale the prices appropriately so that people will buy only goods from their own SCC</a:t>
            </a:r>
          </a:p>
          <a:p>
            <a:pPr lvl="1"/>
            <a:r>
              <a:rPr lang="en-US" dirty="0" smtClean="0"/>
              <a:t>Prices can be set to 0 only for ‘initial’ SCCs.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feasible region of non-convex program  has all and only general market </a:t>
            </a:r>
            <a:r>
              <a:rPr lang="en-US" i="1" dirty="0" err="1" smtClean="0"/>
              <a:t>equilibria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Prices are market-clearing: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Money is spent optimally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57600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0"/>
            <a:ext cx="2743200" cy="73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81400"/>
            <a:ext cx="5638800" cy="213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Modifying equation (3) gives 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sz="3500" dirty="0" smtClean="0"/>
          </a:p>
          <a:p>
            <a:endParaRPr lang="en-US" sz="3500" dirty="0" smtClean="0"/>
          </a:p>
          <a:p>
            <a:endParaRPr lang="en-US" sz="3500" dirty="0" smtClean="0"/>
          </a:p>
          <a:p>
            <a:r>
              <a:rPr lang="en-US" sz="3500" dirty="0" smtClean="0"/>
              <a:t>Non-Convex program feasible if and only of No Negative Cycle in the non-zero liking graph (on logarithmic scale)</a:t>
            </a:r>
            <a:endParaRPr lang="en-US" sz="3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286000"/>
            <a:ext cx="3733800" cy="38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Combinatorial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Combinatorial characterization  - No Negative Cycle </a:t>
            </a:r>
          </a:p>
          <a:p>
            <a:r>
              <a:rPr lang="en-US" dirty="0" smtClean="0"/>
              <a:t>Passive Characterization – doesn’t tell us how to fix it</a:t>
            </a:r>
          </a:p>
          <a:p>
            <a:r>
              <a:rPr lang="en-US" dirty="0" smtClean="0"/>
              <a:t>Active characterization in Fisher’s model through Eisenberg-Gale’s LP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Negative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 of most negative cycle should be made &gt;= 0. Iteratively increase the weight of this most negative cycle.</a:t>
            </a:r>
          </a:p>
          <a:p>
            <a:r>
              <a:rPr lang="en-US" dirty="0" smtClean="0"/>
              <a:t>Control over only </a:t>
            </a:r>
            <a:r>
              <a:rPr lang="en-US" dirty="0" err="1" smtClean="0"/>
              <a:t>x</a:t>
            </a:r>
            <a:r>
              <a:rPr lang="en-US" sz="1800" dirty="0" err="1" smtClean="0"/>
              <a:t>ij</a:t>
            </a:r>
            <a:r>
              <a:rPr lang="en-US" dirty="0" smtClean="0"/>
              <a:t>. Increase in </a:t>
            </a:r>
            <a:r>
              <a:rPr lang="en-US" dirty="0" err="1" smtClean="0"/>
              <a:t>x</a:t>
            </a:r>
            <a:r>
              <a:rPr lang="en-US" sz="2000" dirty="0" err="1" smtClean="0"/>
              <a:t>ij</a:t>
            </a:r>
            <a:r>
              <a:rPr lang="en-US" dirty="0" smtClean="0"/>
              <a:t> results in increase of weights of all edges from node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have two negative cycles having different values, we can transfer some amount of good from one to the other so that the most negative cycle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566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Design of a Combinatorial Algorithm for Computing A-D Market Equilibria</vt:lpstr>
      <vt:lpstr>Contents</vt:lpstr>
      <vt:lpstr>Mathematical Model</vt:lpstr>
      <vt:lpstr>Characterization – a non-convex program</vt:lpstr>
      <vt:lpstr>Non-zero liking graph</vt:lpstr>
      <vt:lpstr>Implications</vt:lpstr>
      <vt:lpstr>Convex Program</vt:lpstr>
      <vt:lpstr>Toward Combinatorial Algorithms</vt:lpstr>
      <vt:lpstr>Detection of Negative Cycles</vt:lpstr>
      <vt:lpstr>Floyd Warshall</vt:lpstr>
      <vt:lpstr>Allocation Graph</vt:lpstr>
      <vt:lpstr>Open Questions</vt:lpstr>
      <vt:lpstr>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Equilibria</dc:title>
  <dc:creator>Dell</dc:creator>
  <cp:lastModifiedBy>Dell</cp:lastModifiedBy>
  <cp:revision>34</cp:revision>
  <dcterms:created xsi:type="dcterms:W3CDTF">2012-02-16T21:09:05Z</dcterms:created>
  <dcterms:modified xsi:type="dcterms:W3CDTF">2012-05-09T06:38:35Z</dcterms:modified>
</cp:coreProperties>
</file>