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4C0DB-3C36-A141-89A5-C6B237BF648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1358-76DA-7A4D-9D77-5A86D19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1358-76DA-7A4D-9D77-5A86D1911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1358-76DA-7A4D-9D77-5A86D19117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090F-F7E2-E54C-BC52-3F8E522F04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8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23" y="157717"/>
            <a:ext cx="6939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Sliding window maximum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Given an array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, there is a sliding window of size k which is moving from the very left of the array to the very right. 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You can only see the k numbers in the window. Each time the sliding window moves right by one position.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For example,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Given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= [1,3,-1,-3,5,3,6,7], and k = 3.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Window position                Max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---------------               -----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[1  3  -1] -3  5  3  6  7       3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1 [3  -1  -3] 5  3  6  7       3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1  3 [-1  -3  5] 3  6  7       5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1  3  -1 [-3  5  3] 6  7       5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1  3  -1  -3 [5  3  6] 7       6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 1  3  -1  -3  5 [3  6  7]      7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Therefore, return the max sliding window as [3,3,5,5,6,7].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We use a queue to store the max index in the window 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and the rest comes after and smaller than it. </a:t>
            </a:r>
          </a:p>
          <a:p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=0 Q = [0]</a:t>
            </a:r>
          </a:p>
          <a:p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=1 since 3&gt;1 Q=[1]</a:t>
            </a:r>
          </a:p>
          <a:p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=2 since -1&lt;3 Q = [1, 2] 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=k-1 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(1)</a:t>
            </a:r>
          </a:p>
          <a:p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=3 since -3&lt;-1 Q = [1,2,3] 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(1) </a:t>
            </a: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       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since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-queue[0]=2=k-1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unshift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(queue) Q=[2,3] </a:t>
            </a:r>
          </a:p>
          <a:p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=4 since -1&lt;5 -3&lt;5 Q=[4] </a:t>
            </a:r>
            <a:r>
              <a:rPr lang="en-US" sz="1600" dirty="0" err="1" smtClean="0">
                <a:effectLst/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(4) </a:t>
            </a:r>
          </a:p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...</a:t>
            </a:r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9942" y="1574608"/>
            <a:ext cx="6662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maxSlidingWindow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, k)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queue = [], res= [];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// Queue always store the max at first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pos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, the rest are smaller than max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while(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queue.length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!== 0 &amp;&amp;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[queue[queue.length-1]] &lt;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]) 	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queue.pop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();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//we push index instead of element itself.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queue.push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// the first one is always is the max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&gt;= k-1)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[queue[0]]);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// if the max is not in the next window anymore, remove it.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- queue[0] === k-1)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queue.shift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();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    return res;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1" y="0"/>
            <a:ext cx="112617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Permutation in String</a:t>
            </a:r>
          </a:p>
          <a:p>
            <a:r>
              <a:rPr lang="en-US" sz="1600" dirty="0"/>
              <a:t>Given two strings s1 and s2, write a function to </a:t>
            </a:r>
            <a:r>
              <a:rPr lang="en-US" sz="1600" dirty="0" smtClean="0"/>
              <a:t>return </a:t>
            </a:r>
            <a:r>
              <a:rPr lang="en-US" sz="1600" dirty="0"/>
              <a:t>true if s2 contains the permutation of s1. In other words, </a:t>
            </a:r>
            <a:r>
              <a:rPr lang="en-US" sz="1600" dirty="0" smtClean="0"/>
              <a:t>one </a:t>
            </a:r>
            <a:r>
              <a:rPr lang="en-US" sz="1600" dirty="0"/>
              <a:t>of the first string's permutations is the substring of the second string.</a:t>
            </a:r>
          </a:p>
          <a:p>
            <a:r>
              <a:rPr lang="en-US" sz="1600" dirty="0"/>
              <a:t>Example </a:t>
            </a:r>
            <a:r>
              <a:rPr lang="en-US" sz="1600" dirty="0" smtClean="0"/>
              <a:t>1: Input:s1 </a:t>
            </a:r>
            <a:r>
              <a:rPr lang="en-US" sz="1600" dirty="0"/>
              <a:t>= "ab" s2 = "</a:t>
            </a:r>
            <a:r>
              <a:rPr lang="en-US" sz="1600" dirty="0" err="1"/>
              <a:t>eidbaooo</a:t>
            </a:r>
            <a:r>
              <a:rPr lang="en-US" sz="1600" dirty="0"/>
              <a:t>"</a:t>
            </a:r>
          </a:p>
          <a:p>
            <a:r>
              <a:rPr lang="en-US" sz="1600" dirty="0" err="1" smtClean="0"/>
              <a:t>Output:True</a:t>
            </a:r>
            <a:r>
              <a:rPr lang="en-US" sz="1600" dirty="0" smtClean="0"/>
              <a:t>   Explanation</a:t>
            </a:r>
            <a:r>
              <a:rPr lang="en-US" sz="1600" dirty="0"/>
              <a:t>: s2 contains one permutation of s1 ("</a:t>
            </a:r>
            <a:r>
              <a:rPr lang="en-US" sz="1600" dirty="0" err="1"/>
              <a:t>ba</a:t>
            </a:r>
            <a:r>
              <a:rPr lang="en-US" sz="1600" dirty="0"/>
              <a:t>").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2293" y="1216561"/>
            <a:ext cx="113805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can abstract all permutation strings of s to a map (Character -&gt; Count). i.e. </a:t>
            </a:r>
            <a:r>
              <a:rPr lang="en-US" sz="1600" dirty="0" err="1"/>
              <a:t>abba</a:t>
            </a:r>
            <a:r>
              <a:rPr lang="en-US" sz="1600" dirty="0"/>
              <a:t> -&gt; {a:2, b:2}. Since there are only 26 lower case letters in this problem, we can just use an array to represent the map.</a:t>
            </a:r>
          </a:p>
          <a:p>
            <a:r>
              <a:rPr lang="en-US" sz="1600" dirty="0"/>
              <a:t>How do we know string s2 contains a permutation of s1? </a:t>
            </a:r>
          </a:p>
          <a:p>
            <a:r>
              <a:rPr lang="en-US" sz="1600" dirty="0"/>
              <a:t>We just need to create a sliding window with length of s1, move from beginning to the end of s2. </a:t>
            </a:r>
          </a:p>
          <a:p>
            <a:r>
              <a:rPr lang="en-US" sz="1600" dirty="0"/>
              <a:t>When a character moves in from right of the window, we subtract 1 to that character count from the map. </a:t>
            </a:r>
          </a:p>
          <a:p>
            <a:r>
              <a:rPr lang="en-US" sz="1600" dirty="0"/>
              <a:t>When a character moves out from left of the window, we add 1 to that character count. </a:t>
            </a:r>
          </a:p>
          <a:p>
            <a:r>
              <a:rPr lang="en-US" sz="1600" dirty="0"/>
              <a:t>So once we see all </a:t>
            </a:r>
            <a:r>
              <a:rPr lang="en-US" sz="1600" dirty="0" err="1"/>
              <a:t>zeros</a:t>
            </a:r>
            <a:r>
              <a:rPr lang="en-US" sz="1600" dirty="0"/>
              <a:t> in the map, meaning equal numbers of every characters between s1 and the substring in the sliding window, we know the answer is true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err="1"/>
              <a:t>e.g</a:t>
            </a:r>
            <a:r>
              <a:rPr lang="en-US" sz="1600" dirty="0"/>
              <a:t>: s1 = "ab" s2 = "</a:t>
            </a:r>
            <a:r>
              <a:rPr lang="en-US" sz="1600" dirty="0" err="1"/>
              <a:t>eidbaooo</a:t>
            </a:r>
            <a:r>
              <a:rPr lang="en-US" sz="1600" dirty="0"/>
              <a:t>"</a:t>
            </a:r>
          </a:p>
          <a:p>
            <a:r>
              <a:rPr lang="en-US" sz="1600" dirty="0"/>
              <a:t>map= {a: 1, b:1}  </a:t>
            </a:r>
          </a:p>
          <a:p>
            <a:r>
              <a:rPr lang="en-US" sz="1600" dirty="0"/>
              <a:t>e: map {a: 1, b:1, e:-1}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: map {a: 1, b:1, e:-1, </a:t>
            </a:r>
            <a:r>
              <a:rPr lang="en-US" sz="1600" dirty="0" err="1"/>
              <a:t>i</a:t>
            </a:r>
            <a:r>
              <a:rPr lang="en-US" sz="1600" dirty="0"/>
              <a:t>: -1}</a:t>
            </a:r>
          </a:p>
          <a:p>
            <a:r>
              <a:rPr lang="en-US" sz="1600" dirty="0"/>
              <a:t>d: map {a: 1, b:1, e:0, </a:t>
            </a:r>
            <a:r>
              <a:rPr lang="en-US" sz="1600" dirty="0" err="1"/>
              <a:t>i</a:t>
            </a:r>
            <a:r>
              <a:rPr lang="en-US" sz="1600" dirty="0"/>
              <a:t>: -1, d:-1}  e move out</a:t>
            </a:r>
          </a:p>
          <a:p>
            <a:r>
              <a:rPr lang="en-US" sz="1600" dirty="0"/>
              <a:t>b: map {a: 1, b:0, e:0, </a:t>
            </a:r>
            <a:r>
              <a:rPr lang="en-US" sz="1600" dirty="0" err="1"/>
              <a:t>i</a:t>
            </a:r>
            <a:r>
              <a:rPr lang="en-US" sz="1600" dirty="0"/>
              <a:t>: 0, d:-1}  </a:t>
            </a:r>
            <a:r>
              <a:rPr lang="en-US" sz="1600" dirty="0" err="1"/>
              <a:t>i</a:t>
            </a:r>
            <a:r>
              <a:rPr lang="en-US" sz="1600" dirty="0"/>
              <a:t> move out</a:t>
            </a:r>
          </a:p>
          <a:p>
            <a:r>
              <a:rPr lang="en-US" sz="1600" dirty="0"/>
              <a:t>a: map {a: 0, b:0, e:0, </a:t>
            </a:r>
            <a:r>
              <a:rPr lang="en-US" sz="1600" dirty="0" err="1"/>
              <a:t>i</a:t>
            </a:r>
            <a:r>
              <a:rPr lang="en-US" sz="1600" dirty="0"/>
              <a:t>: 0, d:0}  d move out  - all zero, so it is true</a:t>
            </a:r>
          </a:p>
          <a:p>
            <a:r>
              <a:rPr lang="en-US" sz="1600" dirty="0"/>
              <a:t>o: map {a: 0, b:1, e:0, </a:t>
            </a:r>
            <a:r>
              <a:rPr lang="en-US" sz="1600" dirty="0" err="1"/>
              <a:t>i</a:t>
            </a:r>
            <a:r>
              <a:rPr lang="en-US" sz="1600" dirty="0"/>
              <a:t>: 0, d:0, o:-1}  b move out</a:t>
            </a:r>
          </a:p>
          <a:p>
            <a:r>
              <a:rPr lang="en-US" sz="1600" dirty="0"/>
              <a:t>o: map {a: 1, b:1, e:0, </a:t>
            </a:r>
            <a:r>
              <a:rPr lang="en-US" sz="1600" dirty="0" err="1"/>
              <a:t>i</a:t>
            </a:r>
            <a:r>
              <a:rPr lang="en-US" sz="1600" dirty="0"/>
              <a:t>: 0, d:0: o: -2} a move out</a:t>
            </a:r>
          </a:p>
          <a:p>
            <a:r>
              <a:rPr lang="en-US" sz="1600" dirty="0"/>
              <a:t>o: map {a: 1, b:1, e:0, </a:t>
            </a:r>
            <a:r>
              <a:rPr lang="en-US" sz="1600" dirty="0" err="1"/>
              <a:t>i</a:t>
            </a:r>
            <a:r>
              <a:rPr lang="en-US" sz="1600" dirty="0"/>
              <a:t>: 0, d:0: o: -1} o move out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3183" y="3060550"/>
            <a:ext cx="66185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checkInclusion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function(s1, s2)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window =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[],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 new Array(26).fill(0);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of s1)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chr.charCodeAt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(0) - 'a'.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charCodeAt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(0);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] 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// maintain a window size is s1.length, we use sliding window to manipulate array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of s2) {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if(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window.length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&gt;= s1.length)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tobeRemoved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window.shift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tobeRemoved.charCodeAt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(0) - 'a'.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charCodeAt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(0)] 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window.push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chr.charCodeAt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(0) - 'a'.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charCodeAt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(0)]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--;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if(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isAllZeros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))  return true;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return false;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457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1" y="0"/>
            <a:ext cx="11261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effectLst/>
                <a:latin typeface="Calibri" charset="0"/>
                <a:ea typeface="DengXian" charset="-122"/>
                <a:cs typeface="Times New Roman" charset="0"/>
              </a:rPr>
              <a:t>Sentence screening fit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26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857</Words>
  <Application>Microsoft Macintosh PowerPoint</Application>
  <PresentationFormat>Widescreen</PresentationFormat>
  <Paragraphs>78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Times New Roman</vt:lpstr>
      <vt:lpstr>Arial</vt:lpstr>
      <vt:lpstr>Office Theme</vt:lpstr>
      <vt:lpstr>Sliding window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window</dc:title>
  <dc:creator>Fannie Yang</dc:creator>
  <cp:lastModifiedBy>Fannie Yang</cp:lastModifiedBy>
  <cp:revision>8</cp:revision>
  <dcterms:created xsi:type="dcterms:W3CDTF">2018-06-20T23:15:38Z</dcterms:created>
  <dcterms:modified xsi:type="dcterms:W3CDTF">2018-06-20T23:59:33Z</dcterms:modified>
</cp:coreProperties>
</file>