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0" r:id="rId4"/>
    <p:sldId id="261" r:id="rId5"/>
    <p:sldId id="280" r:id="rId6"/>
    <p:sldId id="281" r:id="rId7"/>
    <p:sldId id="269" r:id="rId8"/>
    <p:sldId id="282" r:id="rId9"/>
    <p:sldId id="288" r:id="rId10"/>
    <p:sldId id="289" r:id="rId11"/>
    <p:sldId id="290" r:id="rId12"/>
    <p:sldId id="291" r:id="rId13"/>
    <p:sldId id="262" r:id="rId14"/>
    <p:sldId id="292" r:id="rId15"/>
    <p:sldId id="397" r:id="rId16"/>
    <p:sldId id="3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3.8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24575,'-1'7'0,"1"1"0,0-1 0,1 0 0,-1 1 0,1-1 0,1 0 0,-1 0 0,1 0 0,0 0 0,1 0 0,0 0 0,0 0 0,0-1 0,1 1 0,0-1 0,0 0 0,1 0 0,-1-1 0,1 1 0,1-1 0,-1 0 0,1-1 0,11 8 0,0-1 0,1-1 0,0 0 0,1-2 0,-1 0 0,25 6 0,100 18 0,-96-23 0,148 24 0,266 9 0,200-33 0,256-15 0,-909 6 0,0 1 0,0-1 0,0-1 0,0 0 0,0 0 0,0 0 0,0-1 0,-1 0 0,1-1 0,14-6 0,-22 9 0,1-1 0,0 1 0,-1-1 0,1 1 0,-1-1 0,1 1 0,-1-1 0,1 1 0,-1-1 0,0 1 0,1-1 0,-1 0 0,0 1 0,1-1 0,-1 0 0,0 1 0,0-1 0,1 0 0,-1 0 0,0 1 0,0-1 0,0 0 0,0 1 0,0-1 0,0 0 0,0 0 0,0 1 0,-1-1 0,1 0 0,0 1 0,0-1 0,0 0 0,-1 1 0,1-1 0,0 0 0,-1 1 0,0-2 0,-26-21 0,6 11 0,0 1 0,-2 0 0,1 2 0,-1 1 0,-26-6 0,-129-21 0,163 33 0,-193-25 0,-222 0 0,-216 28 0,609-1 0,1-3 0,-1 0 0,1-3 0,0 0 0,-60-21 0,41 13 0,-1 3 0,-80-7 0,113 15 84,38-3-1533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7.0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97 24575,'31'-2'0,"0"0"0,1-2 0,43-12 0,23-3 0,434-28 0,6 40 0,-391 7 0,2778 4 0,-2915-4 0,0 1 0,0 0 0,0 0 0,0 1 0,0 0 0,0 1 0,-1 0 0,1 0 0,-1 1 0,0 0 0,0 1 0,-1 0 0,1 0 0,-1 1 0,0 0 0,13 13 0,-16-13 0,-1 0 0,1 0 0,-1 1 0,0-1 0,0 1 0,-1 0 0,0 0 0,0 0 0,-1 0 0,1 0 0,-2 1 0,1-1 0,-1 1 0,0 0 0,-1-1 0,0 1 0,0-1 0,0 1 0,-1 0 0,0-1 0,-1 1 0,-4 13 0,3-13 0,0-1 0,-1 0 0,0 0 0,0 0 0,0 0 0,-1-1 0,0 1 0,0-1 0,-1 0 0,0-1 0,0 0 0,0 0 0,0 0 0,-1 0 0,0-1 0,0 0 0,0-1 0,-1 1 0,-9 2 0,-15 4 0,-1-1 0,-1-2 0,-41 4 0,63-9 0,-231 39 0,-48 7 0,158-38 0,-198-11 0,144-3 0,-1873 3 0,1036 2 0,1020-1 0,-49-2 0,34-5 0,18 6 0,1 1 0,0 0 0,0-1 0,0 1 0,0 0 0,-1-1 0,1 1 0,0-1 0,0 1 0,0 0 0,0-1 0,0 1 0,0-1 0,0 1 0,0 0 0,0-1 0,0 1 0,1 0 0,-1-1 0,0 1 0,0-1 0,0 1 0,0 0 0,0-1 0,1 1 0,-1 0 0,0-1 0,0 1 0,1 0 0,-1-1 0,0 1 0,1 0 0,-1 0 0,0-1 0,0 1 0,1 0 0,-1 0 0,1 0 0,-1 0 0,1-1 0,9-5 0,0 1 0,0 0 0,0 0 0,1 1 0,0 0 0,0 1 0,0 0 0,11-1 0,3-1 0,1023-201 0,-695 142 0,-195 36 0,321-13 0,640 42 113,-445 2-1591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AAC20-C943-4F70-BC53-98E4638626B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F3B6E-7386-4413-B220-4E65AEFD7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3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012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2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93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257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202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660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06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96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86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88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74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87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42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01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68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8F4EA-4546-4490-8112-F71755927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6AB5D-5042-46AD-9A35-3B8675481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64C35-A800-4B73-83C9-AC814219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BAF83-81DD-4C46-B547-B4B090B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46C81-3858-4E8A-B314-ACC27539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90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915AE-715C-4F91-9178-472E8C24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379E-DB2C-4720-99B7-25467156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AC017-D057-4068-8C33-D864AD76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74E37-EF79-4742-BFC9-0A2F9A3E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C4EFE-4174-4123-8801-54171E95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59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11B2D6-8B07-4E65-8926-2D01E0820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EC8F3C-531C-4442-A75A-C61279F3B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E6D7E-96F5-4752-9AAC-9C3C2FB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8AED6-662C-4C69-AB40-3F7872AB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F9A6C-C32A-4E8E-9D75-0183614A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28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315"/>
            <a:ext cx="9144000" cy="734572"/>
          </a:xfrm>
        </p:spPr>
        <p:txBody>
          <a:bodyPr anchor="b">
            <a:normAutofit/>
          </a:bodyPr>
          <a:lstStyle>
            <a:lvl1pPr algn="ctr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459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3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5587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6796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699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5"/>
            <a:ext cx="3335338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4"/>
            <a:ext cx="3263900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849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371298"/>
            <a:ext cx="2652619" cy="336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App Detail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1590" y="487914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</p:txBody>
      </p:sp>
      <p:sp>
        <p:nvSpPr>
          <p:cNvPr id="12" name="Shape 998"/>
          <p:cNvSpPr/>
          <p:nvPr userDrawn="1"/>
        </p:nvSpPr>
        <p:spPr>
          <a:xfrm>
            <a:off x="1524000" y="491495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Shape 1001"/>
          <p:cNvSpPr/>
          <p:nvPr userDrawn="1"/>
        </p:nvSpPr>
        <p:spPr>
          <a:xfrm>
            <a:off x="1524000" y="545029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5" name="Group 995"/>
          <p:cNvGrpSpPr/>
          <p:nvPr userDrawn="1"/>
        </p:nvGrpSpPr>
        <p:grpSpPr>
          <a:xfrm>
            <a:off x="4562931" y="2031802"/>
            <a:ext cx="3095169" cy="2223486"/>
            <a:chOff x="0" y="0"/>
            <a:chExt cx="9072622" cy="6517526"/>
          </a:xfrm>
          <a:solidFill>
            <a:schemeClr val="accent1"/>
          </a:solidFill>
        </p:grpSpPr>
        <p:sp>
          <p:nvSpPr>
            <p:cNvPr id="16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3581" y="2149389"/>
            <a:ext cx="2851364" cy="164587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01590" y="540496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86104" y="487914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</p:txBody>
      </p:sp>
      <p:sp>
        <p:nvSpPr>
          <p:cNvPr id="26" name="Shape 998"/>
          <p:cNvSpPr/>
          <p:nvPr userDrawn="1"/>
        </p:nvSpPr>
        <p:spPr>
          <a:xfrm>
            <a:off x="6608514" y="491495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" name="Shape 1001"/>
          <p:cNvSpPr/>
          <p:nvPr userDrawn="1"/>
        </p:nvSpPr>
        <p:spPr>
          <a:xfrm>
            <a:off x="6608514" y="545029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086104" y="540496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</p:txBody>
      </p:sp>
      <p:grpSp>
        <p:nvGrpSpPr>
          <p:cNvPr id="19" name="Group 995"/>
          <p:cNvGrpSpPr/>
          <p:nvPr userDrawn="1"/>
        </p:nvGrpSpPr>
        <p:grpSpPr>
          <a:xfrm>
            <a:off x="7699238" y="2626372"/>
            <a:ext cx="2064812" cy="1483304"/>
            <a:chOff x="0" y="0"/>
            <a:chExt cx="9072622" cy="6517526"/>
          </a:xfrm>
          <a:solidFill>
            <a:schemeClr val="accent1">
              <a:alpha val="75000"/>
            </a:schemeClr>
          </a:solidFill>
        </p:grpSpPr>
        <p:sp>
          <p:nvSpPr>
            <p:cNvPr id="20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779308" y="268757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23" name="Group 995"/>
          <p:cNvGrpSpPr/>
          <p:nvPr userDrawn="1"/>
        </p:nvGrpSpPr>
        <p:grpSpPr>
          <a:xfrm>
            <a:off x="2456423" y="2626372"/>
            <a:ext cx="2064812" cy="1483304"/>
            <a:chOff x="0" y="0"/>
            <a:chExt cx="9072622" cy="6517526"/>
          </a:xfrm>
          <a:solidFill>
            <a:schemeClr val="accent1">
              <a:alpha val="75000"/>
            </a:schemeClr>
          </a:solidFill>
        </p:grpSpPr>
        <p:sp>
          <p:nvSpPr>
            <p:cNvPr id="24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536493" y="268757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603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0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88059" y="2616838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Awesome Applications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0776" y="3175204"/>
            <a:ext cx="130651" cy="1317929"/>
            <a:chOff x="3943723" y="3484300"/>
            <a:chExt cx="130651" cy="1317929"/>
          </a:xfrm>
          <a:solidFill>
            <a:schemeClr val="accent1"/>
          </a:solidFill>
        </p:grpSpPr>
        <p:sp>
          <p:nvSpPr>
            <p:cNvPr id="12" name="Shape 954"/>
            <p:cNvSpPr/>
            <p:nvPr userDrawn="1"/>
          </p:nvSpPr>
          <p:spPr>
            <a:xfrm>
              <a:off x="394372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956"/>
            <p:cNvSpPr/>
            <p:nvPr userDrawn="1"/>
          </p:nvSpPr>
          <p:spPr>
            <a:xfrm>
              <a:off x="3943723" y="377689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958"/>
            <p:cNvSpPr/>
            <p:nvPr userDrawn="1"/>
          </p:nvSpPr>
          <p:spPr>
            <a:xfrm>
              <a:off x="394372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60"/>
            <p:cNvSpPr/>
            <p:nvPr userDrawn="1"/>
          </p:nvSpPr>
          <p:spPr>
            <a:xfrm>
              <a:off x="3943723" y="4355444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962"/>
            <p:cNvSpPr/>
            <p:nvPr userDrawn="1"/>
          </p:nvSpPr>
          <p:spPr>
            <a:xfrm>
              <a:off x="394372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7709524" y="3175204"/>
            <a:ext cx="130651" cy="1317929"/>
            <a:chOff x="6335563" y="3484300"/>
            <a:chExt cx="130651" cy="1317929"/>
          </a:xfrm>
          <a:solidFill>
            <a:schemeClr val="accent1"/>
          </a:solidFill>
        </p:grpSpPr>
        <p:sp>
          <p:nvSpPr>
            <p:cNvPr id="17" name="Shape 965"/>
            <p:cNvSpPr/>
            <p:nvPr userDrawn="1"/>
          </p:nvSpPr>
          <p:spPr>
            <a:xfrm>
              <a:off x="633556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967"/>
            <p:cNvSpPr/>
            <p:nvPr userDrawn="1"/>
          </p:nvSpPr>
          <p:spPr>
            <a:xfrm>
              <a:off x="6335563" y="3776892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969"/>
            <p:cNvSpPr/>
            <p:nvPr userDrawn="1"/>
          </p:nvSpPr>
          <p:spPr>
            <a:xfrm>
              <a:off x="633556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971"/>
            <p:cNvSpPr/>
            <p:nvPr userDrawn="1"/>
          </p:nvSpPr>
          <p:spPr>
            <a:xfrm>
              <a:off x="6335563" y="435544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73"/>
            <p:cNvSpPr/>
            <p:nvPr userDrawn="1"/>
          </p:nvSpPr>
          <p:spPr>
            <a:xfrm>
              <a:off x="633556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7" name="Shape 987"/>
          <p:cNvSpPr/>
          <p:nvPr userDrawn="1"/>
        </p:nvSpPr>
        <p:spPr>
          <a:xfrm>
            <a:off x="5382610" y="2217282"/>
            <a:ext cx="1454626" cy="274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469605" y="2441388"/>
            <a:ext cx="1294740" cy="2282167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149925" y="5359419"/>
            <a:ext cx="6014643" cy="4083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 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886051" y="311485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886051" y="3446164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Lorem ipsum dolor sit amet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886051" y="372134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886051" y="402979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Sekolah si maun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886051" y="4329101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Pajan teuman lontemlo bga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8931" y="311485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8931" y="3446164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Lorem ipsum dolor sit amet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8931" y="372134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8931" y="402979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Sekolah si maun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08931" y="4329101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Pajan teuman lontemlo bga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10939" y="2616838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Awesome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45513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7" grpId="0" animBg="1"/>
      <p:bldP spid="2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969387" y="2348521"/>
            <a:ext cx="4707922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Just Welcome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69387" y="2957434"/>
            <a:ext cx="4698613" cy="236327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</a:t>
            </a:r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au</a:t>
            </a:r>
          </a:p>
          <a:p>
            <a:pPr lvl="0"/>
            <a:r>
              <a:rPr lang="en-US" dirty="0"/>
              <a:t>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muoidi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equae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4000" y="2368232"/>
            <a:ext cx="3863926" cy="2716211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249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52400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75657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63024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453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453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602337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85%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853806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1714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753408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753408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949412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949412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523999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523999" y="5285609"/>
            <a:ext cx="2290764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474395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4743954" y="5285609"/>
            <a:ext cx="1335377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793463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7934634" y="5285609"/>
            <a:ext cx="1587985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31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52400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75657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63024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453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453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602337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85%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853806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1714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753408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753408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949412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949412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523999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523999" y="5285609"/>
            <a:ext cx="2290764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474395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4743954" y="5285609"/>
            <a:ext cx="1335377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793463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7934634" y="5285609"/>
            <a:ext cx="1587985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673843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631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00646-7B04-47FC-89BA-161480D6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D5FCE-F6EC-46A2-967E-786F2725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B2FB8-8660-4665-B3BC-441EBD81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871F8-8E55-43F9-B322-11B3A0BB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5F86E-820E-4172-87F1-06F83EFF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7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59838" y="4089472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617907" y="4086298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9838" y="2077713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073591" y="219234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3590" y="284375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baraleh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617907" y="2074539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61183" y="2573573"/>
            <a:ext cx="719938" cy="115322"/>
            <a:chOff x="4061183" y="2573573"/>
            <a:chExt cx="719938" cy="115322"/>
          </a:xfrm>
        </p:grpSpPr>
        <p:sp>
          <p:nvSpPr>
            <p:cNvPr id="14" name="Shape 998"/>
            <p:cNvSpPr/>
            <p:nvPr/>
          </p:nvSpPr>
          <p:spPr>
            <a:xfrm>
              <a:off x="40611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99"/>
            <p:cNvSpPr/>
            <p:nvPr/>
          </p:nvSpPr>
          <p:spPr>
            <a:xfrm>
              <a:off x="421160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1000"/>
            <p:cNvSpPr/>
            <p:nvPr/>
          </p:nvSpPr>
          <p:spPr>
            <a:xfrm>
              <a:off x="436052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1001"/>
            <p:cNvSpPr/>
            <p:nvPr/>
          </p:nvSpPr>
          <p:spPr>
            <a:xfrm>
              <a:off x="451094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1002"/>
            <p:cNvSpPr/>
            <p:nvPr/>
          </p:nvSpPr>
          <p:spPr>
            <a:xfrm>
              <a:off x="4659864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4060352" y="2576241"/>
            <a:ext cx="719938" cy="115322"/>
            <a:chOff x="4061183" y="2597383"/>
            <a:chExt cx="719938" cy="115322"/>
          </a:xfrm>
          <a:solidFill>
            <a:schemeClr val="accent1"/>
          </a:solidFill>
        </p:grpSpPr>
        <p:sp>
          <p:nvSpPr>
            <p:cNvPr id="20" name="Shape 1004"/>
            <p:cNvSpPr/>
            <p:nvPr/>
          </p:nvSpPr>
          <p:spPr>
            <a:xfrm>
              <a:off x="4061183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1005"/>
            <p:cNvSpPr/>
            <p:nvPr/>
          </p:nvSpPr>
          <p:spPr>
            <a:xfrm>
              <a:off x="4211605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006"/>
            <p:cNvSpPr/>
            <p:nvPr/>
          </p:nvSpPr>
          <p:spPr>
            <a:xfrm>
              <a:off x="4360523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" name="Shape 1007"/>
            <p:cNvSpPr/>
            <p:nvPr/>
          </p:nvSpPr>
          <p:spPr>
            <a:xfrm>
              <a:off x="4510946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1008"/>
            <p:cNvSpPr/>
            <p:nvPr/>
          </p:nvSpPr>
          <p:spPr>
            <a:xfrm>
              <a:off x="4659864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061183" y="4583502"/>
            <a:ext cx="719938" cy="115323"/>
            <a:chOff x="4061183" y="4583502"/>
            <a:chExt cx="719938" cy="115323"/>
          </a:xfrm>
        </p:grpSpPr>
        <p:sp>
          <p:nvSpPr>
            <p:cNvPr id="27" name="Shape 1015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1016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1017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1018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" name="Shape 1019"/>
            <p:cNvSpPr/>
            <p:nvPr/>
          </p:nvSpPr>
          <p:spPr>
            <a:xfrm>
              <a:off x="4659864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061183" y="4583502"/>
            <a:ext cx="571019" cy="115323"/>
            <a:chOff x="4061183" y="4583502"/>
            <a:chExt cx="571019" cy="115323"/>
          </a:xfrm>
          <a:solidFill>
            <a:schemeClr val="accent1"/>
          </a:solidFill>
        </p:grpSpPr>
        <p:sp>
          <p:nvSpPr>
            <p:cNvPr id="33" name="Shape 1021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1022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" name="Shape 1023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" name="Shape 1024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8599902" y="2573573"/>
            <a:ext cx="719938" cy="115322"/>
            <a:chOff x="8599902" y="2573573"/>
            <a:chExt cx="719938" cy="115322"/>
          </a:xfrm>
        </p:grpSpPr>
        <p:sp>
          <p:nvSpPr>
            <p:cNvPr id="39" name="Shape 1031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" name="Shape 1032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1" name="Shape 1033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2" name="Shape 1034"/>
            <p:cNvSpPr/>
            <p:nvPr/>
          </p:nvSpPr>
          <p:spPr>
            <a:xfrm>
              <a:off x="904966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3" name="Shape 1035"/>
            <p:cNvSpPr/>
            <p:nvPr/>
          </p:nvSpPr>
          <p:spPr>
            <a:xfrm>
              <a:off x="91985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599902" y="2573573"/>
            <a:ext cx="420597" cy="115322"/>
            <a:chOff x="8599902" y="2573573"/>
            <a:chExt cx="420597" cy="115322"/>
          </a:xfrm>
          <a:solidFill>
            <a:schemeClr val="accent1"/>
          </a:solidFill>
        </p:grpSpPr>
        <p:sp>
          <p:nvSpPr>
            <p:cNvPr id="45" name="Shape 1037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" name="Shape 1038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" name="Shape 1039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8599902" y="4586950"/>
            <a:ext cx="719938" cy="115323"/>
            <a:chOff x="8599902" y="4586950"/>
            <a:chExt cx="719938" cy="115323"/>
          </a:xfrm>
        </p:grpSpPr>
        <p:sp>
          <p:nvSpPr>
            <p:cNvPr id="50" name="Shape 1046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" name="Shape 1047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" name="Shape 1048"/>
            <p:cNvSpPr/>
            <p:nvPr/>
          </p:nvSpPr>
          <p:spPr>
            <a:xfrm>
              <a:off x="8899243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3" name="Shape 1049"/>
            <p:cNvSpPr/>
            <p:nvPr/>
          </p:nvSpPr>
          <p:spPr>
            <a:xfrm>
              <a:off x="9049666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" name="Shape 1050"/>
            <p:cNvSpPr/>
            <p:nvPr/>
          </p:nvSpPr>
          <p:spPr>
            <a:xfrm>
              <a:off x="9198583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8599902" y="4586950"/>
            <a:ext cx="271679" cy="115323"/>
            <a:chOff x="8599902" y="4586950"/>
            <a:chExt cx="271679" cy="115323"/>
          </a:xfrm>
          <a:solidFill>
            <a:schemeClr val="accent1"/>
          </a:solidFill>
        </p:grpSpPr>
        <p:sp>
          <p:nvSpPr>
            <p:cNvPr id="56" name="Shape 1052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" name="Shape 1053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6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00206" y="2960688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51432" y="2960688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300206" y="4974653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51432" y="4974653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607586" y="219234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1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607585" y="284375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baraleh</a:t>
            </a:r>
            <a:endParaRPr lang="en-US" dirty="0"/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073591" y="4225497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1</a:t>
            </a:r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073590" y="4876902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baraleh</a:t>
            </a:r>
            <a:endParaRPr lang="en-US" dirty="0"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607586" y="4225497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1</a:t>
            </a:r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07585" y="4876902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baraleh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1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1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6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4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9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4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900"/>
                            </p:stCondLst>
                            <p:childTnLst>
                              <p:par>
                                <p:cTn id="1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4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700"/>
                            </p:stCondLst>
                            <p:childTnLst>
                              <p:par>
                                <p:cTn id="1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7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700"/>
                            </p:stCondLst>
                            <p:childTnLst>
                              <p:par>
                                <p:cTn id="1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58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61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998" y="2313885"/>
            <a:ext cx="3429001" cy="2210105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2" name="Shape 581"/>
          <p:cNvSpPr/>
          <p:nvPr userDrawn="1"/>
        </p:nvSpPr>
        <p:spPr>
          <a:xfrm>
            <a:off x="5387495" y="4051604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" name="Shape 584"/>
          <p:cNvSpPr/>
          <p:nvPr userDrawn="1"/>
        </p:nvSpPr>
        <p:spPr>
          <a:xfrm>
            <a:off x="5387495" y="4577025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" name="Shape 587"/>
          <p:cNvSpPr/>
          <p:nvPr userDrawn="1"/>
        </p:nvSpPr>
        <p:spPr>
          <a:xfrm>
            <a:off x="5387495" y="5102446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387495" y="2351985"/>
            <a:ext cx="2083927" cy="2314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Detail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30421" y="3959811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930421" y="4498373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30421" y="4992648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1533778" y="4562090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5387495" y="2730928"/>
            <a:ext cx="5280504" cy="82822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862295" y="4562090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2660901" y="4562090"/>
            <a:ext cx="116497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650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52" grpId="0" animBg="1"/>
      <p:bldP spid="53" grpId="0" animBg="1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710409" y="1943100"/>
            <a:ext cx="4991076" cy="1073726"/>
            <a:chOff x="1517636" y="1943100"/>
            <a:chExt cx="4991076" cy="1073726"/>
          </a:xfrm>
        </p:grpSpPr>
        <p:sp>
          <p:nvSpPr>
            <p:cNvPr id="12" name="Shape 385"/>
            <p:cNvSpPr/>
            <p:nvPr userDrawn="1"/>
          </p:nvSpPr>
          <p:spPr>
            <a:xfrm rot="5400000">
              <a:off x="3476311" y="-15575"/>
              <a:ext cx="1073726" cy="499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078"/>
                  </a:moveTo>
                  <a:lnTo>
                    <a:pt x="21600" y="0"/>
                  </a:lnTo>
                  <a:lnTo>
                    <a:pt x="12326" y="1995"/>
                  </a:lnTo>
                  <a:lnTo>
                    <a:pt x="12342" y="13028"/>
                  </a:lnTo>
                  <a:lnTo>
                    <a:pt x="12326" y="13028"/>
                  </a:lnTo>
                  <a:lnTo>
                    <a:pt x="39" y="14799"/>
                  </a:lnTo>
                  <a:lnTo>
                    <a:pt x="0" y="14799"/>
                  </a:lnTo>
                  <a:lnTo>
                    <a:pt x="0" y="21600"/>
                  </a:lnTo>
                  <a:lnTo>
                    <a:pt x="15442" y="21600"/>
                  </a:lnTo>
                  <a:lnTo>
                    <a:pt x="15442" y="14804"/>
                  </a:lnTo>
                  <a:lnTo>
                    <a:pt x="21425" y="13078"/>
                  </a:lnTo>
                  <a:cubicBezTo>
                    <a:pt x="21425" y="13078"/>
                    <a:pt x="21600" y="13078"/>
                    <a:pt x="21600" y="13078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3" name="Shape 389"/>
            <p:cNvSpPr/>
            <p:nvPr userDrawn="1"/>
          </p:nvSpPr>
          <p:spPr>
            <a:xfrm>
              <a:off x="2166490" y="2162654"/>
              <a:ext cx="376751" cy="3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6712126" y="2866485"/>
            <a:ext cx="5530674" cy="776250"/>
            <a:chOff x="1519353" y="2866485"/>
            <a:chExt cx="5530674" cy="776250"/>
          </a:xfrm>
        </p:grpSpPr>
        <p:sp>
          <p:nvSpPr>
            <p:cNvPr id="14" name="Shape 386"/>
            <p:cNvSpPr/>
            <p:nvPr userDrawn="1"/>
          </p:nvSpPr>
          <p:spPr>
            <a:xfrm rot="5400000">
              <a:off x="3896565" y="489273"/>
              <a:ext cx="776250" cy="553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9" y="15452"/>
                  </a:moveTo>
                  <a:lnTo>
                    <a:pt x="21490" y="13864"/>
                  </a:lnTo>
                  <a:lnTo>
                    <a:pt x="21490" y="0"/>
                  </a:lnTo>
                  <a:lnTo>
                    <a:pt x="8518" y="1799"/>
                  </a:lnTo>
                  <a:lnTo>
                    <a:pt x="8518" y="13864"/>
                  </a:lnTo>
                  <a:lnTo>
                    <a:pt x="8518" y="13864"/>
                  </a:lnTo>
                  <a:lnTo>
                    <a:pt x="81" y="15452"/>
                  </a:lnTo>
                  <a:lnTo>
                    <a:pt x="11" y="15452"/>
                  </a:lnTo>
                  <a:lnTo>
                    <a:pt x="11" y="15465"/>
                  </a:lnTo>
                  <a:lnTo>
                    <a:pt x="0" y="15467"/>
                  </a:lnTo>
                  <a:lnTo>
                    <a:pt x="11" y="15467"/>
                  </a:lnTo>
                  <a:lnTo>
                    <a:pt x="11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99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5" name="Shape 392"/>
            <p:cNvSpPr/>
            <p:nvPr userDrawn="1"/>
          </p:nvSpPr>
          <p:spPr>
            <a:xfrm>
              <a:off x="2116257" y="3064820"/>
              <a:ext cx="376751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712125" y="3789870"/>
            <a:ext cx="5521867" cy="767050"/>
            <a:chOff x="1519352" y="3789870"/>
            <a:chExt cx="5521867" cy="767050"/>
          </a:xfrm>
        </p:grpSpPr>
        <p:sp>
          <p:nvSpPr>
            <p:cNvPr id="16" name="Shape 387"/>
            <p:cNvSpPr/>
            <p:nvPr userDrawn="1"/>
          </p:nvSpPr>
          <p:spPr>
            <a:xfrm rot="5400000">
              <a:off x="3896761" y="1412461"/>
              <a:ext cx="767050" cy="5521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5452"/>
                  </a:moveTo>
                  <a:lnTo>
                    <a:pt x="12874" y="13852"/>
                  </a:lnTo>
                  <a:lnTo>
                    <a:pt x="12874" y="1791"/>
                  </a:lnTo>
                  <a:lnTo>
                    <a:pt x="0" y="0"/>
                  </a:lnTo>
                  <a:lnTo>
                    <a:pt x="0" y="13879"/>
                  </a:lnTo>
                  <a:lnTo>
                    <a:pt x="2" y="13879"/>
                  </a:lnTo>
                  <a:lnTo>
                    <a:pt x="111" y="15452"/>
                  </a:lnTo>
                  <a:lnTo>
                    <a:pt x="2" y="15452"/>
                  </a:lnTo>
                  <a:lnTo>
                    <a:pt x="2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32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7" name="Shape 395"/>
            <p:cNvSpPr/>
            <p:nvPr userDrawn="1"/>
          </p:nvSpPr>
          <p:spPr>
            <a:xfrm>
              <a:off x="2124617" y="3983405"/>
              <a:ext cx="360030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933" extrusionOk="0">
                  <a:moveTo>
                    <a:pt x="18450" y="13962"/>
                  </a:moveTo>
                  <a:cubicBezTo>
                    <a:pt x="18104" y="14098"/>
                    <a:pt x="15778" y="12331"/>
                    <a:pt x="14291" y="9001"/>
                  </a:cubicBezTo>
                  <a:cubicBezTo>
                    <a:pt x="12804" y="5669"/>
                    <a:pt x="12992" y="2625"/>
                    <a:pt x="13337" y="2491"/>
                  </a:cubicBezTo>
                  <a:cubicBezTo>
                    <a:pt x="13683" y="2355"/>
                    <a:pt x="15952" y="4486"/>
                    <a:pt x="17438" y="7816"/>
                  </a:cubicBezTo>
                  <a:cubicBezTo>
                    <a:pt x="18925" y="11146"/>
                    <a:pt x="18797" y="13826"/>
                    <a:pt x="18450" y="13962"/>
                  </a:cubicBezTo>
                  <a:close/>
                  <a:moveTo>
                    <a:pt x="19117" y="7012"/>
                  </a:moveTo>
                  <a:cubicBezTo>
                    <a:pt x="17204" y="2727"/>
                    <a:pt x="14125" y="-537"/>
                    <a:pt x="12567" y="74"/>
                  </a:cubicBezTo>
                  <a:cubicBezTo>
                    <a:pt x="9922" y="1108"/>
                    <a:pt x="14143" y="6078"/>
                    <a:pt x="1154" y="11160"/>
                  </a:cubicBezTo>
                  <a:cubicBezTo>
                    <a:pt x="32" y="11600"/>
                    <a:pt x="-253" y="13356"/>
                    <a:pt x="217" y="14406"/>
                  </a:cubicBezTo>
                  <a:cubicBezTo>
                    <a:pt x="685" y="15456"/>
                    <a:pt x="2220" y="16502"/>
                    <a:pt x="3342" y="16062"/>
                  </a:cubicBezTo>
                  <a:cubicBezTo>
                    <a:pt x="3537" y="15987"/>
                    <a:pt x="4250" y="15766"/>
                    <a:pt x="4250" y="15766"/>
                  </a:cubicBezTo>
                  <a:cubicBezTo>
                    <a:pt x="5051" y="16802"/>
                    <a:pt x="5889" y="16187"/>
                    <a:pt x="6186" y="16845"/>
                  </a:cubicBezTo>
                  <a:cubicBezTo>
                    <a:pt x="6544" y="17635"/>
                    <a:pt x="7322" y="19353"/>
                    <a:pt x="7586" y="19939"/>
                  </a:cubicBezTo>
                  <a:cubicBezTo>
                    <a:pt x="7850" y="20522"/>
                    <a:pt x="8450" y="21063"/>
                    <a:pt x="8885" y="20905"/>
                  </a:cubicBezTo>
                  <a:cubicBezTo>
                    <a:pt x="9318" y="20745"/>
                    <a:pt x="10797" y="20203"/>
                    <a:pt x="11362" y="19997"/>
                  </a:cubicBezTo>
                  <a:cubicBezTo>
                    <a:pt x="11927" y="19790"/>
                    <a:pt x="12062" y="19306"/>
                    <a:pt x="11889" y="18922"/>
                  </a:cubicBezTo>
                  <a:cubicBezTo>
                    <a:pt x="11703" y="18510"/>
                    <a:pt x="10939" y="18390"/>
                    <a:pt x="10721" y="17908"/>
                  </a:cubicBezTo>
                  <a:cubicBezTo>
                    <a:pt x="10503" y="17428"/>
                    <a:pt x="9791" y="15886"/>
                    <a:pt x="9586" y="15400"/>
                  </a:cubicBezTo>
                  <a:cubicBezTo>
                    <a:pt x="9308" y="14739"/>
                    <a:pt x="9899" y="14201"/>
                    <a:pt x="10759" y="14116"/>
                  </a:cubicBezTo>
                  <a:cubicBezTo>
                    <a:pt x="16671" y="13522"/>
                    <a:pt x="17775" y="17037"/>
                    <a:pt x="19789" y="16249"/>
                  </a:cubicBezTo>
                  <a:cubicBezTo>
                    <a:pt x="21347" y="15640"/>
                    <a:pt x="21030" y="11296"/>
                    <a:pt x="19117" y="701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707694" y="4390047"/>
            <a:ext cx="4993792" cy="1081623"/>
            <a:chOff x="1514921" y="4390047"/>
            <a:chExt cx="4993792" cy="1081623"/>
          </a:xfrm>
        </p:grpSpPr>
        <p:sp>
          <p:nvSpPr>
            <p:cNvPr id="18" name="Shape 388"/>
            <p:cNvSpPr/>
            <p:nvPr userDrawn="1"/>
          </p:nvSpPr>
          <p:spPr>
            <a:xfrm rot="5400000">
              <a:off x="3471005" y="2433963"/>
              <a:ext cx="1081623" cy="499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05" y="14802"/>
                  </a:moveTo>
                  <a:lnTo>
                    <a:pt x="9188" y="13032"/>
                  </a:lnTo>
                  <a:lnTo>
                    <a:pt x="9188" y="2006"/>
                  </a:lnTo>
                  <a:lnTo>
                    <a:pt x="22" y="0"/>
                  </a:lnTo>
                  <a:lnTo>
                    <a:pt x="22" y="13032"/>
                  </a:lnTo>
                  <a:lnTo>
                    <a:pt x="0" y="13032"/>
                  </a:lnTo>
                  <a:lnTo>
                    <a:pt x="22" y="13039"/>
                  </a:lnTo>
                  <a:lnTo>
                    <a:pt x="22" y="13062"/>
                  </a:lnTo>
                  <a:lnTo>
                    <a:pt x="104" y="13062"/>
                  </a:lnTo>
                  <a:lnTo>
                    <a:pt x="6144" y="14808"/>
                  </a:lnTo>
                  <a:lnTo>
                    <a:pt x="6271" y="14808"/>
                  </a:lnTo>
                  <a:lnTo>
                    <a:pt x="6271" y="21600"/>
                  </a:lnTo>
                  <a:lnTo>
                    <a:pt x="21600" y="21600"/>
                  </a:lnTo>
                  <a:lnTo>
                    <a:pt x="21600" y="14802"/>
                  </a:lnTo>
                  <a:cubicBezTo>
                    <a:pt x="21600" y="14802"/>
                    <a:pt x="21405" y="14802"/>
                    <a:pt x="21405" y="14802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9" name="Shape 398"/>
            <p:cNvSpPr/>
            <p:nvPr userDrawn="1"/>
          </p:nvSpPr>
          <p:spPr>
            <a:xfrm>
              <a:off x="2167377" y="4900589"/>
              <a:ext cx="374977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30392" y="1971967"/>
            <a:ext cx="4869023" cy="3499704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882896" y="2642666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More Clients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882896" y="3253209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Perfect Marketing Target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882896" y="3902838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All Media Promotion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882896" y="4469969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Winner of Award</a:t>
            </a:r>
          </a:p>
        </p:txBody>
      </p:sp>
    </p:spTree>
    <p:extLst>
      <p:ext uri="{BB962C8B-B14F-4D97-AF65-F5344CB8AC3E}">
        <p14:creationId xmlns:p14="http://schemas.microsoft.com/office/powerpoint/2010/main" val="2928449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09932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845270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34058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289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732328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090842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9449127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27088" y="5152638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Born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62101" y="545049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</a:t>
            </a:r>
            <a:r>
              <a:rPr lang="en-US" dirty="0" err="1"/>
              <a:t>remque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17" name="Shape 308"/>
          <p:cNvSpPr/>
          <p:nvPr userDrawn="1"/>
        </p:nvSpPr>
        <p:spPr>
          <a:xfrm flipV="1">
            <a:off x="12612" y="1921280"/>
            <a:ext cx="12179388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619325" y="5132318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Growth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954338" y="543017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</a:t>
            </a:r>
            <a:r>
              <a:rPr lang="en-US" dirty="0" err="1"/>
              <a:t>periue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474640" y="5132318"/>
            <a:ext cx="1941900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Join Partner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01631" y="543017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</a:t>
            </a:r>
            <a:r>
              <a:rPr lang="en-US" dirty="0" err="1"/>
              <a:t>remue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24" name="Shape 308"/>
          <p:cNvSpPr/>
          <p:nvPr userDrawn="1"/>
        </p:nvSpPr>
        <p:spPr>
          <a:xfrm flipV="1">
            <a:off x="12612" y="1924609"/>
            <a:ext cx="2719716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" name="Shape 308"/>
          <p:cNvSpPr/>
          <p:nvPr userDrawn="1"/>
        </p:nvSpPr>
        <p:spPr>
          <a:xfrm flipV="1">
            <a:off x="2644674" y="1924609"/>
            <a:ext cx="3456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" name="Shape 308"/>
          <p:cNvSpPr/>
          <p:nvPr userDrawn="1"/>
        </p:nvSpPr>
        <p:spPr>
          <a:xfrm flipV="1">
            <a:off x="6040780" y="1924609"/>
            <a:ext cx="3420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" name="Shape 308"/>
          <p:cNvSpPr/>
          <p:nvPr userDrawn="1"/>
        </p:nvSpPr>
        <p:spPr>
          <a:xfrm flipV="1">
            <a:off x="9396755" y="1924609"/>
            <a:ext cx="2795245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" name="Oval 46"/>
          <p:cNvSpPr/>
          <p:nvPr userDrawn="1"/>
        </p:nvSpPr>
        <p:spPr>
          <a:xfrm>
            <a:off x="8102915" y="2003564"/>
            <a:ext cx="2717486" cy="26827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/>
          <p:cNvSpPr/>
          <p:nvPr userDrawn="1"/>
        </p:nvSpPr>
        <p:spPr>
          <a:xfrm>
            <a:off x="4737613" y="2003564"/>
            <a:ext cx="2717486" cy="2682736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 userDrawn="1"/>
        </p:nvSpPr>
        <p:spPr>
          <a:xfrm>
            <a:off x="1373310" y="2003564"/>
            <a:ext cx="2717486" cy="26827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62252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841966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08436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326697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644854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32196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762248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40" grpId="0" animBg="1"/>
      <p:bldP spid="41" grpId="0" animBg="1"/>
      <p:bldP spid="42" grpId="0" animBg="1"/>
      <p:bldP spid="47" grpId="0" animBg="1"/>
      <p:bldP spid="46" grpId="0" animBg="1"/>
      <p:bldP spid="4" grpId="0" animBg="1"/>
      <p:bldP spid="7" grpId="0" animBg="1"/>
      <p:bldP spid="25" grpId="0" animBg="1"/>
      <p:bldP spid="27" grpId="0" animBg="1"/>
      <p:bldP spid="2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1524000" y="4008742"/>
            <a:ext cx="2932012" cy="1572908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icon to add pictures</a:t>
            </a:r>
            <a:endParaRPr lang="en-GB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524000" y="2435836"/>
            <a:ext cx="2932012" cy="1572905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icon to add pictures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944031" y="2969487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</a:p>
          <a:p>
            <a:pPr lvl="0"/>
            <a:r>
              <a:rPr lang="en-US" dirty="0" err="1"/>
              <a:t>voluptatemaccusantiumdoloremque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</a:p>
          <a:p>
            <a:pPr lvl="0"/>
            <a:r>
              <a:rPr lang="en-US" dirty="0" err="1"/>
              <a:t>voluptatemaccusantiumdoloremque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230586" y="2969487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</a:p>
          <a:p>
            <a:pPr lvl="0"/>
            <a:r>
              <a:rPr lang="en-US" dirty="0" err="1"/>
              <a:t>voluptatemaccusantiumdoloremque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</a:p>
          <a:p>
            <a:pPr lvl="0"/>
            <a:r>
              <a:rPr lang="en-US" dirty="0" err="1"/>
              <a:t>voluptatemaccusantiumdoloremque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endParaRPr lang="en-US" dirty="0"/>
          </a:p>
          <a:p>
            <a:pPr lvl="0"/>
            <a:endParaRPr lang="en-US" dirty="0"/>
          </a:p>
        </p:txBody>
      </p:sp>
      <p:grpSp>
        <p:nvGrpSpPr>
          <p:cNvPr id="12" name="Group 652"/>
          <p:cNvGrpSpPr/>
          <p:nvPr userDrawn="1"/>
        </p:nvGrpSpPr>
        <p:grpSpPr>
          <a:xfrm>
            <a:off x="8050246" y="2387007"/>
            <a:ext cx="471454" cy="469882"/>
            <a:chOff x="179317" y="0"/>
            <a:chExt cx="2685875" cy="2676920"/>
          </a:xfrm>
        </p:grpSpPr>
        <p:sp>
          <p:nvSpPr>
            <p:cNvPr id="13" name="Shape 650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651"/>
            <p:cNvSpPr/>
            <p:nvPr/>
          </p:nvSpPr>
          <p:spPr>
            <a:xfrm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5" name="Group 655"/>
          <p:cNvGrpSpPr/>
          <p:nvPr userDrawn="1"/>
        </p:nvGrpSpPr>
        <p:grpSpPr>
          <a:xfrm>
            <a:off x="5251631" y="2387007"/>
            <a:ext cx="471454" cy="469882"/>
            <a:chOff x="179317" y="0"/>
            <a:chExt cx="2685875" cy="2676920"/>
          </a:xfrm>
        </p:grpSpPr>
        <p:sp>
          <p:nvSpPr>
            <p:cNvPr id="16" name="Shape 653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654"/>
            <p:cNvSpPr/>
            <p:nvPr/>
          </p:nvSpPr>
          <p:spPr>
            <a:xfrm rot="10800000" flipH="1"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5919718" y="2444489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18333" y="2444489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2081149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8145344" y="1721410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insert + picture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145345" y="3966025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Portfolio Name 01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36" hasCustomPrompt="1"/>
          </p:nvPr>
        </p:nvSpPr>
        <p:spPr>
          <a:xfrm>
            <a:off x="1" y="1721409"/>
            <a:ext cx="8118038" cy="5144189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insert + picture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0" y="1735858"/>
            <a:ext cx="8145343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Portfolio Name 01</a:t>
            </a:r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8145344" y="4297812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insert + picture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145345" y="6542427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Portfolio Name 01</a:t>
            </a:r>
          </a:p>
        </p:txBody>
      </p:sp>
    </p:spTree>
    <p:extLst>
      <p:ext uri="{BB962C8B-B14F-4D97-AF65-F5344CB8AC3E}">
        <p14:creationId xmlns:p14="http://schemas.microsoft.com/office/powerpoint/2010/main" val="3303399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6"/>
          <p:cNvSpPr/>
          <p:nvPr userDrawn="1"/>
        </p:nvSpPr>
        <p:spPr>
          <a:xfrm>
            <a:off x="2502984" y="4777010"/>
            <a:ext cx="7167651" cy="905309"/>
          </a:xfrm>
          <a:prstGeom prst="rect">
            <a:avLst/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762" y="1957839"/>
            <a:ext cx="12192000" cy="305270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31960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*GOOD PRICE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20029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*GOOD QUALITY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111417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*RESPONSIBLE</a:t>
            </a:r>
          </a:p>
        </p:txBody>
      </p:sp>
    </p:spTree>
    <p:extLst>
      <p:ext uri="{BB962C8B-B14F-4D97-AF65-F5344CB8AC3E}">
        <p14:creationId xmlns:p14="http://schemas.microsoft.com/office/powerpoint/2010/main" val="2703832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349500"/>
            <a:ext cx="12192000" cy="1892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412864" y="1777438"/>
            <a:ext cx="5391762" cy="3035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412864" y="4870387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Jln</a:t>
            </a:r>
            <a:r>
              <a:rPr lang="en-US" dirty="0"/>
              <a:t>.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lon</a:t>
            </a:r>
            <a:endParaRPr lang="en-US" dirty="0"/>
          </a:p>
          <a:p>
            <a:pPr lvl="0"/>
            <a:r>
              <a:rPr lang="en-US" dirty="0" err="1"/>
              <a:t>Lr</a:t>
            </a:r>
            <a:r>
              <a:rPr lang="en-US" dirty="0"/>
              <a:t>. </a:t>
            </a:r>
            <a:r>
              <a:rPr lang="en-US" dirty="0" err="1"/>
              <a:t>Meuapam</a:t>
            </a:r>
            <a:r>
              <a:rPr lang="en-US" dirty="0"/>
              <a:t>, </a:t>
            </a:r>
            <a:r>
              <a:rPr lang="en-US" dirty="0" err="1"/>
              <a:t>Donya</a:t>
            </a:r>
            <a:r>
              <a:rPr lang="en-US" dirty="0"/>
              <a:t> </a:t>
            </a:r>
            <a:r>
              <a:rPr lang="en-US" dirty="0" err="1"/>
              <a:t>nyoe</a:t>
            </a:r>
            <a:r>
              <a:rPr lang="en-US" dirty="0"/>
              <a:t>, </a:t>
            </a:r>
            <a:r>
              <a:rPr lang="en-US" dirty="0" err="1"/>
              <a:t>Mabok</a:t>
            </a:r>
            <a:r>
              <a:rPr lang="en-US" dirty="0"/>
              <a:t> </a:t>
            </a:r>
            <a:r>
              <a:rPr lang="en-US" dirty="0" err="1"/>
              <a:t>mandum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0624" y="4870387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Jln</a:t>
            </a:r>
            <a:r>
              <a:rPr lang="en-US" dirty="0"/>
              <a:t>.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lon</a:t>
            </a:r>
            <a:endParaRPr lang="en-US" dirty="0"/>
          </a:p>
          <a:p>
            <a:pPr lvl="0"/>
            <a:r>
              <a:rPr lang="en-US" dirty="0" err="1"/>
              <a:t>Lr</a:t>
            </a:r>
            <a:r>
              <a:rPr lang="en-US" dirty="0"/>
              <a:t>. </a:t>
            </a:r>
            <a:r>
              <a:rPr lang="en-US" dirty="0" err="1"/>
              <a:t>Meuapam</a:t>
            </a:r>
            <a:r>
              <a:rPr lang="en-US" dirty="0"/>
              <a:t>, </a:t>
            </a:r>
            <a:r>
              <a:rPr lang="en-US" dirty="0" err="1"/>
              <a:t>Donya</a:t>
            </a:r>
            <a:r>
              <a:rPr lang="en-US" dirty="0"/>
              <a:t> </a:t>
            </a:r>
            <a:r>
              <a:rPr lang="en-US" dirty="0" err="1"/>
              <a:t>nyoe</a:t>
            </a:r>
            <a:r>
              <a:rPr lang="en-US" dirty="0"/>
              <a:t>, </a:t>
            </a:r>
            <a:r>
              <a:rPr lang="en-US" dirty="0" err="1"/>
              <a:t>Mabok</a:t>
            </a:r>
            <a:r>
              <a:rPr lang="en-US" dirty="0"/>
              <a:t> </a:t>
            </a:r>
            <a:r>
              <a:rPr lang="en-US" dirty="0" err="1"/>
              <a:t>mandum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38242" y="4905333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Jln</a:t>
            </a:r>
            <a:r>
              <a:rPr lang="en-US" dirty="0"/>
              <a:t>.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lon</a:t>
            </a:r>
            <a:endParaRPr lang="en-US" dirty="0"/>
          </a:p>
          <a:p>
            <a:pPr lvl="0"/>
            <a:r>
              <a:rPr lang="en-US" dirty="0" err="1"/>
              <a:t>Lr</a:t>
            </a:r>
            <a:r>
              <a:rPr lang="en-US" dirty="0"/>
              <a:t>. </a:t>
            </a:r>
            <a:r>
              <a:rPr lang="en-US" dirty="0" err="1"/>
              <a:t>Meuapam</a:t>
            </a:r>
            <a:r>
              <a:rPr lang="en-US" dirty="0"/>
              <a:t>, </a:t>
            </a:r>
            <a:r>
              <a:rPr lang="en-US" dirty="0" err="1"/>
              <a:t>Donya</a:t>
            </a:r>
            <a:r>
              <a:rPr lang="en-US" dirty="0"/>
              <a:t> </a:t>
            </a:r>
            <a:r>
              <a:rPr lang="en-US" dirty="0" err="1"/>
              <a:t>nyoe</a:t>
            </a:r>
            <a:r>
              <a:rPr lang="en-US" dirty="0"/>
              <a:t>, </a:t>
            </a:r>
            <a:r>
              <a:rPr lang="en-US" dirty="0" err="1"/>
              <a:t>Mabok</a:t>
            </a:r>
            <a:r>
              <a:rPr lang="en-US" dirty="0"/>
              <a:t> </a:t>
            </a:r>
            <a:r>
              <a:rPr lang="en-US" dirty="0" err="1"/>
              <a:t>mandum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81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608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979900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83792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6662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26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A44E8-3376-4BBF-93FD-93BA4DBF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A9826-2664-4BFF-9050-BA6F15A8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027BD-A4C1-4C44-BC89-1FD4661E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7F0F0-C0D7-4741-8DF4-3735F922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ABF43-1D16-4857-8C4A-CD4C5D2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4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8531195" y="2278091"/>
            <a:ext cx="2095529" cy="1929938"/>
            <a:chOff x="8531195" y="3410549"/>
            <a:chExt cx="2095529" cy="1929938"/>
          </a:xfrm>
        </p:grpSpPr>
        <p:sp>
          <p:nvSpPr>
            <p:cNvPr id="12" name="Shape 296"/>
            <p:cNvSpPr/>
            <p:nvPr userDrawn="1"/>
          </p:nvSpPr>
          <p:spPr>
            <a:xfrm>
              <a:off x="8534371" y="3410549"/>
              <a:ext cx="2092353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297"/>
            <p:cNvSpPr/>
            <p:nvPr userDrawn="1"/>
          </p:nvSpPr>
          <p:spPr>
            <a:xfrm>
              <a:off x="8531195" y="3413376"/>
              <a:ext cx="2095529" cy="8243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191835" y="2278091"/>
            <a:ext cx="2088707" cy="1929938"/>
            <a:chOff x="6191835" y="3410549"/>
            <a:chExt cx="2088707" cy="1929938"/>
          </a:xfrm>
        </p:grpSpPr>
        <p:sp>
          <p:nvSpPr>
            <p:cNvPr id="14" name="Shape 299"/>
            <p:cNvSpPr/>
            <p:nvPr userDrawn="1"/>
          </p:nvSpPr>
          <p:spPr>
            <a:xfrm>
              <a:off x="6191835" y="3410549"/>
              <a:ext cx="2088707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300"/>
            <p:cNvSpPr/>
            <p:nvPr userDrawn="1"/>
          </p:nvSpPr>
          <p:spPr>
            <a:xfrm>
              <a:off x="6191835" y="3413376"/>
              <a:ext cx="2088707" cy="8243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60761" y="2278091"/>
            <a:ext cx="2096121" cy="1929938"/>
            <a:chOff x="3860761" y="3410549"/>
            <a:chExt cx="2096121" cy="1929938"/>
          </a:xfrm>
        </p:grpSpPr>
        <p:sp>
          <p:nvSpPr>
            <p:cNvPr id="19" name="Shape 302"/>
            <p:cNvSpPr/>
            <p:nvPr userDrawn="1"/>
          </p:nvSpPr>
          <p:spPr>
            <a:xfrm>
              <a:off x="3860761" y="3410549"/>
              <a:ext cx="2096121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303"/>
            <p:cNvSpPr/>
            <p:nvPr userDrawn="1"/>
          </p:nvSpPr>
          <p:spPr>
            <a:xfrm>
              <a:off x="3860761" y="3413376"/>
              <a:ext cx="2096121" cy="82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1520995" y="2278091"/>
            <a:ext cx="2103231" cy="1929938"/>
            <a:chOff x="1520995" y="3410549"/>
            <a:chExt cx="2103231" cy="1929938"/>
          </a:xfrm>
        </p:grpSpPr>
        <p:sp>
          <p:nvSpPr>
            <p:cNvPr id="21" name="Shape 305"/>
            <p:cNvSpPr/>
            <p:nvPr userDrawn="1"/>
          </p:nvSpPr>
          <p:spPr>
            <a:xfrm>
              <a:off x="1524000" y="3410549"/>
              <a:ext cx="2100226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306"/>
            <p:cNvSpPr/>
            <p:nvPr userDrawn="1"/>
          </p:nvSpPr>
          <p:spPr>
            <a:xfrm>
              <a:off x="1520995" y="3413376"/>
              <a:ext cx="2103231" cy="82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860583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24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4175748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28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515514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32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8852170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36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83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Advertising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45408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Sconseed</a:t>
            </a:r>
            <a:r>
              <a:rPr lang="en-US" dirty="0"/>
              <a:t> </a:t>
            </a:r>
            <a:r>
              <a:rPr lang="en-US" dirty="0" err="1"/>
              <a:t>utpet</a:t>
            </a:r>
            <a:endParaRPr lang="en-US" dirty="0"/>
          </a:p>
          <a:p>
            <a:pPr lvl="0"/>
            <a:r>
              <a:rPr lang="en-US" dirty="0" err="1"/>
              <a:t>Sewerta</a:t>
            </a:r>
            <a:r>
              <a:rPr lang="en-US" dirty="0"/>
              <a:t> yang</a:t>
            </a:r>
          </a:p>
          <a:p>
            <a:pPr lvl="0"/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tuye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57337" y="4208029"/>
            <a:ext cx="2043073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84158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13887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9340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60573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Sconseed</a:t>
            </a:r>
            <a:r>
              <a:rPr lang="en-US" dirty="0"/>
              <a:t> </a:t>
            </a:r>
            <a:r>
              <a:rPr lang="en-US" dirty="0" err="1"/>
              <a:t>utpet</a:t>
            </a:r>
            <a:endParaRPr lang="en-US" dirty="0"/>
          </a:p>
          <a:p>
            <a:pPr lvl="0"/>
            <a:r>
              <a:rPr lang="en-US" dirty="0" err="1"/>
              <a:t>Sewerta</a:t>
            </a:r>
            <a:r>
              <a:rPr lang="en-US" dirty="0"/>
              <a:t> yang</a:t>
            </a:r>
          </a:p>
          <a:p>
            <a:pPr lvl="0"/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tuye</a:t>
            </a:r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97641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Sconseed</a:t>
            </a:r>
            <a:r>
              <a:rPr lang="en-US" dirty="0"/>
              <a:t> </a:t>
            </a:r>
            <a:r>
              <a:rPr lang="en-US" dirty="0" err="1"/>
              <a:t>utpet</a:t>
            </a:r>
            <a:endParaRPr lang="en-US" dirty="0"/>
          </a:p>
          <a:p>
            <a:pPr lvl="0"/>
            <a:r>
              <a:rPr lang="en-US" dirty="0" err="1"/>
              <a:t>Sewerta</a:t>
            </a:r>
            <a:r>
              <a:rPr lang="en-US" dirty="0"/>
              <a:t> yang</a:t>
            </a:r>
          </a:p>
          <a:p>
            <a:pPr lvl="0"/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tuye</a:t>
            </a:r>
            <a:endParaRPr 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38550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Sconseed</a:t>
            </a:r>
            <a:r>
              <a:rPr lang="en-US" dirty="0"/>
              <a:t> </a:t>
            </a:r>
            <a:r>
              <a:rPr lang="en-US" dirty="0" err="1"/>
              <a:t>utpet</a:t>
            </a:r>
            <a:endParaRPr lang="en-US" dirty="0"/>
          </a:p>
          <a:p>
            <a:pPr lvl="0"/>
            <a:r>
              <a:rPr lang="en-US" dirty="0" err="1"/>
              <a:t>Sewerta</a:t>
            </a:r>
            <a:r>
              <a:rPr lang="en-US" dirty="0"/>
              <a:t> yang</a:t>
            </a:r>
          </a:p>
          <a:p>
            <a:pPr lvl="0"/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tuye</a:t>
            </a:r>
            <a:endParaRPr lang="en-US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75748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Art Design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52175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SEO Service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5217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Data Backup</a:t>
            </a:r>
          </a:p>
        </p:txBody>
      </p:sp>
    </p:spTree>
    <p:extLst>
      <p:ext uri="{BB962C8B-B14F-4D97-AF65-F5344CB8AC3E}">
        <p14:creationId xmlns:p14="http://schemas.microsoft.com/office/powerpoint/2010/main" val="1611890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43" grpId="0" animBg="1"/>
      <p:bldP spid="44" grpId="0" animBg="1"/>
      <p:bldP spid="45" grpId="0" animBg="1"/>
      <p:bldP spid="4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4000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8076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9793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236744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642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042" y="2229842"/>
            <a:ext cx="2119086" cy="29754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Graphic Designer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042" y="2695105"/>
            <a:ext cx="2783189" cy="16899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</a:t>
            </a:r>
            <a:endParaRPr lang="en-US" dirty="0"/>
          </a:p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934827" y="2259920"/>
            <a:ext cx="1248229" cy="20229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Skills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71497" y="4688420"/>
            <a:ext cx="238253" cy="240442"/>
            <a:chOff x="9621317" y="8549286"/>
            <a:chExt cx="683649" cy="689930"/>
          </a:xfrm>
        </p:grpSpPr>
        <p:sp>
          <p:nvSpPr>
            <p:cNvPr id="14" name="Shape 486"/>
            <p:cNvSpPr/>
            <p:nvPr/>
          </p:nvSpPr>
          <p:spPr>
            <a:xfrm>
              <a:off x="9621317" y="8549286"/>
              <a:ext cx="683649" cy="6899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487"/>
            <p:cNvSpPr/>
            <p:nvPr/>
          </p:nvSpPr>
          <p:spPr>
            <a:xfrm>
              <a:off x="9873327" y="8736427"/>
              <a:ext cx="167950" cy="30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57"/>
                  </a:moveTo>
                  <a:lnTo>
                    <a:pt x="15430" y="3757"/>
                  </a:lnTo>
                  <a:cubicBezTo>
                    <a:pt x="14702" y="3757"/>
                    <a:pt x="13885" y="4288"/>
                    <a:pt x="13885" y="5002"/>
                  </a:cubicBezTo>
                  <a:lnTo>
                    <a:pt x="13885" y="7478"/>
                  </a:lnTo>
                  <a:lnTo>
                    <a:pt x="21600" y="7478"/>
                  </a:lnTo>
                  <a:lnTo>
                    <a:pt x="21600" y="11004"/>
                  </a:lnTo>
                  <a:lnTo>
                    <a:pt x="13885" y="11004"/>
                  </a:lnTo>
                  <a:lnTo>
                    <a:pt x="13885" y="21600"/>
                  </a:lnTo>
                  <a:lnTo>
                    <a:pt x="6602" y="21600"/>
                  </a:lnTo>
                  <a:lnTo>
                    <a:pt x="6602" y="11004"/>
                  </a:lnTo>
                  <a:lnTo>
                    <a:pt x="0" y="11004"/>
                  </a:lnTo>
                  <a:lnTo>
                    <a:pt x="0" y="7478"/>
                  </a:lnTo>
                  <a:lnTo>
                    <a:pt x="6602" y="7478"/>
                  </a:lnTo>
                  <a:lnTo>
                    <a:pt x="6602" y="5401"/>
                  </a:lnTo>
                  <a:cubicBezTo>
                    <a:pt x="6602" y="2424"/>
                    <a:pt x="10324" y="0"/>
                    <a:pt x="15430" y="0"/>
                  </a:cubicBezTo>
                  <a:lnTo>
                    <a:pt x="21600" y="0"/>
                  </a:lnTo>
                  <a:cubicBezTo>
                    <a:pt x="21600" y="0"/>
                    <a:pt x="21600" y="3757"/>
                    <a:pt x="21600" y="37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571497" y="5032583"/>
            <a:ext cx="238253" cy="240442"/>
            <a:chOff x="9621317" y="9359820"/>
            <a:chExt cx="683649" cy="689930"/>
          </a:xfrm>
        </p:grpSpPr>
        <p:sp>
          <p:nvSpPr>
            <p:cNvPr id="17" name="Shape 490"/>
            <p:cNvSpPr/>
            <p:nvPr/>
          </p:nvSpPr>
          <p:spPr>
            <a:xfrm>
              <a:off x="9621317" y="9359820"/>
              <a:ext cx="683649" cy="6899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491"/>
            <p:cNvSpPr/>
            <p:nvPr/>
          </p:nvSpPr>
          <p:spPr>
            <a:xfrm>
              <a:off x="9821445" y="9565477"/>
              <a:ext cx="312704" cy="25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804" y="2992"/>
                    <a:pt x="19950" y="3284"/>
                    <a:pt x="19054" y="3416"/>
                  </a:cubicBezTo>
                  <a:cubicBezTo>
                    <a:pt x="19970" y="2741"/>
                    <a:pt x="20673" y="1673"/>
                    <a:pt x="21003" y="400"/>
                  </a:cubicBezTo>
                  <a:cubicBezTo>
                    <a:pt x="20147" y="1023"/>
                    <a:pt x="19198" y="1478"/>
                    <a:pt x="18189" y="1722"/>
                  </a:cubicBezTo>
                  <a:cubicBezTo>
                    <a:pt x="17381" y="661"/>
                    <a:pt x="16229" y="0"/>
                    <a:pt x="14955" y="0"/>
                  </a:cubicBezTo>
                  <a:cubicBezTo>
                    <a:pt x="12507" y="0"/>
                    <a:pt x="10524" y="2442"/>
                    <a:pt x="10524" y="5451"/>
                  </a:cubicBezTo>
                  <a:cubicBezTo>
                    <a:pt x="10524" y="5879"/>
                    <a:pt x="10562" y="6297"/>
                    <a:pt x="10638" y="6697"/>
                  </a:cubicBezTo>
                  <a:cubicBezTo>
                    <a:pt x="6956" y="6467"/>
                    <a:pt x="3689" y="4296"/>
                    <a:pt x="1504" y="998"/>
                  </a:cubicBezTo>
                  <a:cubicBezTo>
                    <a:pt x="1122" y="1802"/>
                    <a:pt x="903" y="2741"/>
                    <a:pt x="903" y="3740"/>
                  </a:cubicBezTo>
                  <a:cubicBezTo>
                    <a:pt x="903" y="5632"/>
                    <a:pt x="1686" y="7299"/>
                    <a:pt x="2875" y="8280"/>
                  </a:cubicBezTo>
                  <a:cubicBezTo>
                    <a:pt x="2150" y="8248"/>
                    <a:pt x="1466" y="8005"/>
                    <a:pt x="868" y="7598"/>
                  </a:cubicBezTo>
                  <a:cubicBezTo>
                    <a:pt x="868" y="7619"/>
                    <a:pt x="868" y="7643"/>
                    <a:pt x="868" y="7664"/>
                  </a:cubicBezTo>
                  <a:cubicBezTo>
                    <a:pt x="868" y="10308"/>
                    <a:pt x="2396" y="12510"/>
                    <a:pt x="4423" y="13011"/>
                  </a:cubicBezTo>
                  <a:cubicBezTo>
                    <a:pt x="4051" y="13136"/>
                    <a:pt x="3660" y="13202"/>
                    <a:pt x="3255" y="13202"/>
                  </a:cubicBezTo>
                  <a:cubicBezTo>
                    <a:pt x="2970" y="13202"/>
                    <a:pt x="2693" y="13167"/>
                    <a:pt x="2421" y="13105"/>
                  </a:cubicBezTo>
                  <a:cubicBezTo>
                    <a:pt x="2985" y="15272"/>
                    <a:pt x="4622" y="16848"/>
                    <a:pt x="6560" y="16893"/>
                  </a:cubicBezTo>
                  <a:cubicBezTo>
                    <a:pt x="5043" y="18354"/>
                    <a:pt x="3134" y="19227"/>
                    <a:pt x="1057" y="19227"/>
                  </a:cubicBezTo>
                  <a:cubicBezTo>
                    <a:pt x="700" y="19227"/>
                    <a:pt x="348" y="19200"/>
                    <a:pt x="0" y="19151"/>
                  </a:cubicBezTo>
                  <a:cubicBezTo>
                    <a:pt x="1961" y="20699"/>
                    <a:pt x="4290" y="21600"/>
                    <a:pt x="6793" y="21600"/>
                  </a:cubicBezTo>
                  <a:cubicBezTo>
                    <a:pt x="14944" y="21600"/>
                    <a:pt x="19402" y="13293"/>
                    <a:pt x="19402" y="6084"/>
                  </a:cubicBezTo>
                  <a:cubicBezTo>
                    <a:pt x="19402" y="5848"/>
                    <a:pt x="19398" y="5615"/>
                    <a:pt x="19389" y="5378"/>
                  </a:cubicBezTo>
                  <a:cubicBezTo>
                    <a:pt x="20254" y="4609"/>
                    <a:pt x="21005" y="3649"/>
                    <a:pt x="21600" y="25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613904" y="2194562"/>
            <a:ext cx="3054096" cy="30564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08781" y="2698994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31283" y="3079621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62%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967847" y="4705051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967847" y="5058186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4903049" y="2925381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4903049" y="2924409"/>
            <a:ext cx="16289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08781" y="3366124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78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888364" y="3746751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0" name="Rectangle 79"/>
          <p:cNvSpPr/>
          <p:nvPr userDrawn="1"/>
        </p:nvSpPr>
        <p:spPr>
          <a:xfrm>
            <a:off x="4903049" y="3592511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 userDrawn="1"/>
        </p:nvSpPr>
        <p:spPr>
          <a:xfrm>
            <a:off x="4903050" y="3591539"/>
            <a:ext cx="119771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 Placeholder 5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08781" y="4023409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83" name="Text Placeholder 5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700377" y="4404036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4903049" y="4249796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 userDrawn="1"/>
        </p:nvSpPr>
        <p:spPr>
          <a:xfrm>
            <a:off x="4903049" y="4248824"/>
            <a:ext cx="20168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265520" y="4705051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37" name="Text Placeholder 5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65520" y="5058186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869170" y="4688420"/>
            <a:ext cx="238253" cy="240442"/>
            <a:chOff x="4869170" y="4688420"/>
            <a:chExt cx="238253" cy="240442"/>
          </a:xfrm>
        </p:grpSpPr>
        <p:sp>
          <p:nvSpPr>
            <p:cNvPr id="29" name="Shape 486"/>
            <p:cNvSpPr/>
            <p:nvPr/>
          </p:nvSpPr>
          <p:spPr>
            <a:xfrm>
              <a:off x="4869170" y="4688420"/>
              <a:ext cx="238253" cy="24044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1186"/>
            <p:cNvSpPr/>
            <p:nvPr userDrawn="1"/>
          </p:nvSpPr>
          <p:spPr>
            <a:xfrm>
              <a:off x="4922922" y="4737866"/>
              <a:ext cx="137669" cy="12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4869170" y="5032583"/>
            <a:ext cx="238253" cy="240442"/>
            <a:chOff x="4869170" y="5032583"/>
            <a:chExt cx="238253" cy="240442"/>
          </a:xfrm>
        </p:grpSpPr>
        <p:sp>
          <p:nvSpPr>
            <p:cNvPr id="32" name="Shape 490"/>
            <p:cNvSpPr/>
            <p:nvPr/>
          </p:nvSpPr>
          <p:spPr>
            <a:xfrm>
              <a:off x="4869170" y="5032583"/>
              <a:ext cx="238253" cy="24044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9" name="Shape 384"/>
            <p:cNvSpPr/>
            <p:nvPr userDrawn="1"/>
          </p:nvSpPr>
          <p:spPr>
            <a:xfrm>
              <a:off x="4941970" y="5106636"/>
              <a:ext cx="95289" cy="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8518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7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71943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Rivaldo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68133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conseSeduperspiciatis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deerror</a:t>
            </a:r>
            <a:r>
              <a:rPr lang="en-US" dirty="0"/>
              <a:t> sit </a:t>
            </a:r>
            <a:r>
              <a:rPr lang="en-US" dirty="0" err="1"/>
              <a:t>volupue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17663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44806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566244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083601" y="281083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977165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Mrs. Regina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73355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conseSeduperspiciatis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deerror</a:t>
            </a:r>
            <a:r>
              <a:rPr lang="en-US" dirty="0"/>
              <a:t> sit </a:t>
            </a:r>
            <a:r>
              <a:rPr lang="en-US" dirty="0" err="1"/>
              <a:t>volupue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505247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John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401437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conseSeduperspiciatis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deerror</a:t>
            </a:r>
            <a:r>
              <a:rPr lang="en-US" dirty="0"/>
              <a:t> sit </a:t>
            </a:r>
            <a:r>
              <a:rPr lang="en-US" dirty="0" err="1"/>
              <a:t>volupue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028201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Sisca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924391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conseSeduperspiciatis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deerror</a:t>
            </a:r>
            <a:r>
              <a:rPr lang="en-US" dirty="0"/>
              <a:t> sit </a:t>
            </a:r>
            <a:r>
              <a:rPr lang="en-US" dirty="0" err="1"/>
              <a:t>volupue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81336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Web Designer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69923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Graphic Designer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394464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Interior Designer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911691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125081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78792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Award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26285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</a:p>
        </p:txBody>
      </p:sp>
      <p:grpSp>
        <p:nvGrpSpPr>
          <p:cNvPr id="15" name="Group 375"/>
          <p:cNvGrpSpPr/>
          <p:nvPr userDrawn="1"/>
        </p:nvGrpSpPr>
        <p:grpSpPr>
          <a:xfrm>
            <a:off x="2558721" y="2199179"/>
            <a:ext cx="913445" cy="879490"/>
            <a:chOff x="160898" y="399121"/>
            <a:chExt cx="2080125" cy="2002800"/>
          </a:xfrm>
        </p:grpSpPr>
        <p:sp>
          <p:nvSpPr>
            <p:cNvPr id="16" name="Shape 373"/>
            <p:cNvSpPr/>
            <p:nvPr/>
          </p:nvSpPr>
          <p:spPr>
            <a:xfrm>
              <a:off x="160898" y="399121"/>
              <a:ext cx="2080125" cy="2002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374"/>
            <p:cNvSpPr/>
            <p:nvPr/>
          </p:nvSpPr>
          <p:spPr>
            <a:xfrm>
              <a:off x="726660" y="889620"/>
              <a:ext cx="948601" cy="96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1" name="Shape 376"/>
          <p:cNvSpPr/>
          <p:nvPr userDrawn="1"/>
        </p:nvSpPr>
        <p:spPr>
          <a:xfrm>
            <a:off x="3012486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2" name="Group 385"/>
          <p:cNvGrpSpPr/>
          <p:nvPr userDrawn="1"/>
        </p:nvGrpSpPr>
        <p:grpSpPr>
          <a:xfrm>
            <a:off x="5659928" y="2199179"/>
            <a:ext cx="913445" cy="879490"/>
            <a:chOff x="160898" y="399121"/>
            <a:chExt cx="2080124" cy="2002799"/>
          </a:xfrm>
        </p:grpSpPr>
        <p:sp>
          <p:nvSpPr>
            <p:cNvPr id="23" name="Shape 38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384"/>
            <p:cNvSpPr/>
            <p:nvPr/>
          </p:nvSpPr>
          <p:spPr>
            <a:xfrm>
              <a:off x="726660" y="889618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5" name="Shape 386"/>
          <p:cNvSpPr/>
          <p:nvPr userDrawn="1"/>
        </p:nvSpPr>
        <p:spPr>
          <a:xfrm>
            <a:off x="6100992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6" name="Group 395"/>
          <p:cNvGrpSpPr/>
          <p:nvPr userDrawn="1"/>
        </p:nvGrpSpPr>
        <p:grpSpPr>
          <a:xfrm>
            <a:off x="8727673" y="2199179"/>
            <a:ext cx="913445" cy="879490"/>
            <a:chOff x="160898" y="399121"/>
            <a:chExt cx="2080124" cy="2002799"/>
          </a:xfrm>
        </p:grpSpPr>
        <p:sp>
          <p:nvSpPr>
            <p:cNvPr id="27" name="Shape 39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394"/>
            <p:cNvSpPr/>
            <p:nvPr/>
          </p:nvSpPr>
          <p:spPr>
            <a:xfrm>
              <a:off x="726660" y="889615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9" name="Shape 396"/>
          <p:cNvSpPr/>
          <p:nvPr userDrawn="1"/>
        </p:nvSpPr>
        <p:spPr>
          <a:xfrm>
            <a:off x="9194137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099653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5190003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4732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010642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094571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82563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217365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Award Name</a:t>
            </a: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64858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292564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Award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40057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402564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21"/>
          <p:cNvSpPr/>
          <p:nvPr userDrawn="1"/>
        </p:nvSpPr>
        <p:spPr>
          <a:xfrm>
            <a:off x="0" y="1857827"/>
            <a:ext cx="12192000" cy="2562247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00829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772055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77879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569635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43050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erspiciatisunomnis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erroroluptatem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80930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Projection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80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erspiciatisunomnis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erroroluptatem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051860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Production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29624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erspiciatisunomnis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erroroluptatem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467504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Promotion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722892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erspiciatisunomnis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erroroluptatem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60772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16328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8" grpId="0" animBg="1"/>
      <p:bldP spid="29" grpId="0" animBg="1"/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687446" y="24136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Polytron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687446" y="26288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General Manager</a:t>
            </a:r>
          </a:p>
        </p:txBody>
      </p:sp>
      <p:sp>
        <p:nvSpPr>
          <p:cNvPr id="22" name="Shape 113"/>
          <p:cNvSpPr/>
          <p:nvPr userDrawn="1"/>
        </p:nvSpPr>
        <p:spPr>
          <a:xfrm>
            <a:off x="5067695" y="3044621"/>
            <a:ext cx="0" cy="14468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3" name="Shape 114"/>
          <p:cNvSpPr/>
          <p:nvPr userDrawn="1"/>
        </p:nvSpPr>
        <p:spPr>
          <a:xfrm>
            <a:off x="6975134" y="4212759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" name="Shape 115"/>
          <p:cNvSpPr/>
          <p:nvPr userDrawn="1"/>
        </p:nvSpPr>
        <p:spPr>
          <a:xfrm>
            <a:off x="3116016" y="4212759"/>
            <a:ext cx="0" cy="301333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1" name="Shape 125"/>
          <p:cNvSpPr/>
          <p:nvPr userDrawn="1"/>
        </p:nvSpPr>
        <p:spPr>
          <a:xfrm flipV="1">
            <a:off x="3138250" y="3183594"/>
            <a:ext cx="1929067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2" name="Shape 126"/>
          <p:cNvSpPr/>
          <p:nvPr userDrawn="1"/>
        </p:nvSpPr>
        <p:spPr>
          <a:xfrm>
            <a:off x="3140381" y="3178027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3" name="Shape 128"/>
          <p:cNvSpPr/>
          <p:nvPr userDrawn="1"/>
        </p:nvSpPr>
        <p:spPr>
          <a:xfrm>
            <a:off x="5068891" y="3183594"/>
            <a:ext cx="1910422" cy="0"/>
          </a:xfrm>
          <a:prstGeom prst="rect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4" name="Shape 129"/>
          <p:cNvSpPr/>
          <p:nvPr userDrawn="1"/>
        </p:nvSpPr>
        <p:spPr>
          <a:xfrm>
            <a:off x="6981921" y="3178027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5" name="Shape 130"/>
          <p:cNvSpPr/>
          <p:nvPr userDrawn="1"/>
        </p:nvSpPr>
        <p:spPr>
          <a:xfrm flipV="1">
            <a:off x="5431126" y="4364778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6" name="Shape 131"/>
          <p:cNvSpPr/>
          <p:nvPr userDrawn="1"/>
        </p:nvSpPr>
        <p:spPr>
          <a:xfrm>
            <a:off x="5425981" y="435921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7" name="Shape 132"/>
          <p:cNvSpPr/>
          <p:nvPr userDrawn="1"/>
        </p:nvSpPr>
        <p:spPr>
          <a:xfrm>
            <a:off x="6975168" y="4364778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8" name="Shape 133"/>
          <p:cNvSpPr/>
          <p:nvPr userDrawn="1"/>
        </p:nvSpPr>
        <p:spPr>
          <a:xfrm>
            <a:off x="8521965" y="435921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4630062" y="2134082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691683" y="3315671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30196" y="3334721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77236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CLICK</a:t>
            </a:r>
          </a:p>
          <a:p>
            <a:endParaRPr lang="en-GB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77982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2661116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777701" y="35820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Maspion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777701" y="37972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Finance Manager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050354" y="47758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Meneer</a:t>
            </a:r>
            <a:endParaRPr 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50354" y="49910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Inside Manager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160553" y="4775831"/>
            <a:ext cx="1201091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Aiwa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160553" y="4991092"/>
            <a:ext cx="1201091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Outside Manager</a:t>
            </a:r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771605" y="4775831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Appliek</a:t>
            </a:r>
            <a:endParaRPr lang="en-US" dirty="0"/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3771605" y="4991092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Cloud Manager</a:t>
            </a:r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637510" y="3582031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Tosibak</a:t>
            </a:r>
            <a:endParaRPr lang="en-US" dirty="0"/>
          </a:p>
        </p:txBody>
      </p:sp>
      <p:sp>
        <p:nvSpPr>
          <p:cNvPr id="9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637510" y="3797292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Data Manager</a:t>
            </a:r>
          </a:p>
        </p:txBody>
      </p:sp>
    </p:spTree>
    <p:extLst>
      <p:ext uri="{BB962C8B-B14F-4D97-AF65-F5344CB8AC3E}">
        <p14:creationId xmlns:p14="http://schemas.microsoft.com/office/powerpoint/2010/main" val="77982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1673" y="2505472"/>
            <a:ext cx="7378700" cy="24243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GB" sz="2800" dirty="0"/>
              <a:t>In the last two years, my life has </a:t>
            </a:r>
          </a:p>
          <a:p>
            <a:pPr algn="ctr">
              <a:lnSpc>
                <a:spcPts val="4000"/>
              </a:lnSpc>
            </a:pPr>
            <a:r>
              <a:rPr lang="en-GB" sz="2800" dirty="0"/>
              <a:t>completely changed. I always think I am </a:t>
            </a:r>
          </a:p>
          <a:p>
            <a:pPr algn="ctr">
              <a:lnSpc>
                <a:spcPts val="4000"/>
              </a:lnSpc>
            </a:pPr>
            <a:r>
              <a:rPr lang="en-GB" sz="2800" dirty="0"/>
              <a:t>very lucky to have joined this great company. Thanks</a:t>
            </a:r>
          </a:p>
        </p:txBody>
      </p:sp>
    </p:spTree>
    <p:extLst>
      <p:ext uri="{BB962C8B-B14F-4D97-AF65-F5344CB8AC3E}">
        <p14:creationId xmlns:p14="http://schemas.microsoft.com/office/powerpoint/2010/main" val="1188574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9445" y="2276419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Simanjuntak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1557" y="3057931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bereh</a:t>
            </a:r>
            <a:r>
              <a:rPr lang="en-US" dirty="0"/>
              <a:t> </a:t>
            </a:r>
            <a:r>
              <a:rPr lang="en-US" dirty="0" err="1"/>
              <a:t>lagoeina</a:t>
            </a:r>
            <a:r>
              <a:rPr lang="en-US" dirty="0"/>
              <a:t> yang </a:t>
            </a:r>
            <a:r>
              <a:rPr lang="en-US" dirty="0" err="1"/>
              <a:t>peuting</a:t>
            </a:r>
            <a:r>
              <a:rPr lang="en-US" dirty="0"/>
              <a:t> 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kabarola</a:t>
            </a:r>
            <a:r>
              <a:rPr lang="en-US" dirty="0"/>
              <a:t> “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521556" y="210407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367251" y="210407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1534616" y="400353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367251" y="400353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459444" y="2548025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Lagak</a:t>
            </a:r>
            <a:r>
              <a:rPr lang="en-US" dirty="0"/>
              <a:t> Company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05139" y="2276419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Simanjuntak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367251" y="3057931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bereh</a:t>
            </a:r>
            <a:r>
              <a:rPr lang="en-US" dirty="0"/>
              <a:t> </a:t>
            </a:r>
            <a:r>
              <a:rPr lang="en-US" dirty="0" err="1"/>
              <a:t>lagoeina</a:t>
            </a:r>
            <a:r>
              <a:rPr lang="en-US" dirty="0"/>
              <a:t> yang </a:t>
            </a:r>
            <a:r>
              <a:rPr lang="en-US" dirty="0" err="1"/>
              <a:t>peuting</a:t>
            </a:r>
            <a:r>
              <a:rPr lang="en-US" dirty="0"/>
              <a:t> 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kabarola</a:t>
            </a:r>
            <a:r>
              <a:rPr lang="en-US" dirty="0"/>
              <a:t> “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305138" y="2548025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Lagak</a:t>
            </a:r>
            <a:r>
              <a:rPr lang="en-US" dirty="0"/>
              <a:t> Company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459445" y="4190430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Simanjuntak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21557" y="4971942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bereh</a:t>
            </a:r>
            <a:r>
              <a:rPr lang="en-US" dirty="0"/>
              <a:t> </a:t>
            </a:r>
            <a:r>
              <a:rPr lang="en-US" dirty="0" err="1"/>
              <a:t>lagoeina</a:t>
            </a:r>
            <a:r>
              <a:rPr lang="en-US" dirty="0"/>
              <a:t> yang </a:t>
            </a:r>
            <a:r>
              <a:rPr lang="en-US" dirty="0" err="1"/>
              <a:t>peuting</a:t>
            </a:r>
            <a:r>
              <a:rPr lang="en-US" dirty="0"/>
              <a:t> 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kabarola</a:t>
            </a:r>
            <a:r>
              <a:rPr lang="en-US" dirty="0"/>
              <a:t> “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459444" y="4462036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Lagak</a:t>
            </a:r>
            <a:r>
              <a:rPr lang="en-US" dirty="0"/>
              <a:t> Company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305139" y="4190430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Simanjuntak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367251" y="4971942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bereh</a:t>
            </a:r>
            <a:r>
              <a:rPr lang="en-US" dirty="0"/>
              <a:t> </a:t>
            </a:r>
            <a:r>
              <a:rPr lang="en-US" dirty="0" err="1"/>
              <a:t>lagoeina</a:t>
            </a:r>
            <a:r>
              <a:rPr lang="en-US" dirty="0"/>
              <a:t> yang </a:t>
            </a:r>
            <a:r>
              <a:rPr lang="en-US" dirty="0" err="1"/>
              <a:t>peuting</a:t>
            </a:r>
            <a:r>
              <a:rPr lang="en-US" dirty="0"/>
              <a:t> 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kabarola</a:t>
            </a:r>
            <a:r>
              <a:rPr lang="en-US" dirty="0"/>
              <a:t> “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305138" y="4462036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Lagak</a:t>
            </a:r>
            <a:r>
              <a:rPr lang="en-US" dirty="0"/>
              <a:t> Company</a:t>
            </a:r>
          </a:p>
        </p:txBody>
      </p:sp>
    </p:spTree>
    <p:extLst>
      <p:ext uri="{BB962C8B-B14F-4D97-AF65-F5344CB8AC3E}">
        <p14:creationId xmlns:p14="http://schemas.microsoft.com/office/powerpoint/2010/main" val="324617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10"/>
          <p:cNvSpPr txBox="1">
            <a:spLocks/>
          </p:cNvSpPr>
          <p:nvPr userDrawn="1"/>
        </p:nvSpPr>
        <p:spPr>
          <a:xfrm>
            <a:off x="2233129" y="116700"/>
            <a:ext cx="1275478" cy="4374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"/>
              </a:lnSpc>
            </a:pPr>
            <a:r>
              <a:rPr lang="en-GB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51721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Banda</a:t>
            </a:r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004869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Perlak</a:t>
            </a:r>
            <a:endParaRPr lang="en-US" dirty="0"/>
          </a:p>
          <a:p>
            <a:pPr lvl="0"/>
            <a:r>
              <a:rPr lang="en-US" dirty="0"/>
              <a:t>Web Designer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606265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Langsa</a:t>
            </a:r>
            <a:endParaRPr lang="en-US" dirty="0"/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162098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Lhok</a:t>
            </a:r>
            <a:endParaRPr lang="en-US" dirty="0"/>
          </a:p>
          <a:p>
            <a:pPr lvl="0"/>
            <a:r>
              <a:rPr lang="en-US" dirty="0" err="1"/>
              <a:t>Manteinece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7706562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Jamuan</a:t>
            </a:r>
            <a:endParaRPr lang="en-US" dirty="0"/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251783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Grugok</a:t>
            </a:r>
            <a:endParaRPr lang="en-US" dirty="0"/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51721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Nisam</a:t>
            </a:r>
            <a:r>
              <a:rPr lang="en-US" dirty="0"/>
              <a:t> CT</a:t>
            </a:r>
          </a:p>
          <a:p>
            <a:pPr lvl="0"/>
            <a:r>
              <a:rPr lang="en-US" dirty="0"/>
              <a:t>Photoshop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004869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Aluepapeun</a:t>
            </a:r>
            <a:endParaRPr lang="en-US" dirty="0"/>
          </a:p>
          <a:p>
            <a:pPr lvl="0"/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8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606265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Lung </a:t>
            </a:r>
            <a:r>
              <a:rPr lang="en-US" dirty="0" err="1"/>
              <a:t>Putu</a:t>
            </a:r>
            <a:endParaRPr lang="en-US" dirty="0"/>
          </a:p>
          <a:p>
            <a:pPr lvl="0"/>
            <a:r>
              <a:rPr lang="en-US" dirty="0" err="1"/>
              <a:t>Cervice</a:t>
            </a:r>
            <a:endParaRPr lang="en-US" dirty="0"/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162098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Banda</a:t>
            </a:r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706562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Bungkaih</a:t>
            </a:r>
            <a:endParaRPr lang="en-US" dirty="0"/>
          </a:p>
          <a:p>
            <a:pPr lvl="0"/>
            <a:r>
              <a:rPr lang="en-US" dirty="0" err="1"/>
              <a:t>Webc</a:t>
            </a:r>
            <a:r>
              <a:rPr lang="en-US" dirty="0"/>
              <a:t> Designer</a:t>
            </a:r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1783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Perlak</a:t>
            </a:r>
            <a:endParaRPr lang="en-US" dirty="0"/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110" name="Text Placeholder 10"/>
          <p:cNvSpPr txBox="1">
            <a:spLocks/>
          </p:cNvSpPr>
          <p:nvPr userDrawn="1"/>
        </p:nvSpPr>
        <p:spPr>
          <a:xfrm>
            <a:off x="10876004" y="4758390"/>
            <a:ext cx="1275478" cy="4374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"/>
              </a:lnSpc>
            </a:pPr>
            <a:r>
              <a:rPr lang="en-GB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6790" y="1551852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77599" y="1542327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66192" y="1547089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213206" y="154232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778733" y="154867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324741" y="154867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526790" y="3727197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077599" y="3717672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66192" y="3722434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3206" y="371767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7778733" y="372402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24741" y="373354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876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/>
      <p:bldP spid="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B7FB-0FDC-44EF-B0AE-1F13A131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0CFB2-9D67-438E-89E2-0FE2B728A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165D8-6937-4B3D-A750-AC0F192D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1ECFF-FAC9-491B-ADD6-C52DE8B7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E8F06-8F2D-4059-A80D-FEAA332C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E9FDF-A796-47CF-8184-E8860FB8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35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Click insert + pictures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15389" y="2197769"/>
            <a:ext cx="4567238" cy="40874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3600" b="0">
                <a:solidFill>
                  <a:schemeClr val="accent1"/>
                </a:solidFill>
                <a:latin typeface="Adobe Garamond Pro Bold" panose="02020702060506020403" pitchFamily="18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18997" y="3523416"/>
            <a:ext cx="2947989" cy="160972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1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consecttctturka</a:t>
            </a:r>
            <a:r>
              <a:rPr lang="en-US" dirty="0"/>
              <a:t> </a:t>
            </a:r>
            <a:r>
              <a:rPr lang="en-US" dirty="0" err="1"/>
              <a:t>simanuk</a:t>
            </a:r>
            <a:r>
              <a:rPr lang="en-US" dirty="0"/>
              <a:t> hem </a:t>
            </a:r>
            <a:r>
              <a:rPr lang="en-US" dirty="0" err="1"/>
              <a:t>barakaectturraka</a:t>
            </a:r>
            <a:r>
              <a:rPr lang="en-US" dirty="0"/>
              <a:t> </a:t>
            </a:r>
            <a:r>
              <a:rPr lang="en-US" dirty="0" err="1"/>
              <a:t>simanukrakachem</a:t>
            </a:r>
            <a:r>
              <a:rPr lang="en-US" dirty="0"/>
              <a:t> tom </a:t>
            </a:r>
            <a:r>
              <a:rPr lang="en-US" dirty="0" err="1"/>
              <a:t>exercitationem</a:t>
            </a:r>
            <a:r>
              <a:rPr lang="en-US" dirty="0"/>
              <a:t>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corporis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laboriosam</a:t>
            </a:r>
            <a:r>
              <a:rPr lang="en-US" dirty="0"/>
              <a:t>,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aliquid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commodi</a:t>
            </a:r>
            <a:r>
              <a:rPr lang="en-US" dirty="0"/>
              <a:t> </a:t>
            </a:r>
            <a:r>
              <a:rPr lang="en-US" dirty="0" err="1"/>
              <a:t>consequatur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au vela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akutidak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197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23999" y="2068227"/>
            <a:ext cx="3687558" cy="707573"/>
            <a:chOff x="1523999" y="2184340"/>
            <a:chExt cx="3687558" cy="707573"/>
          </a:xfrm>
        </p:grpSpPr>
        <p:sp>
          <p:nvSpPr>
            <p:cNvPr id="17" name="Shape 1183"/>
            <p:cNvSpPr/>
            <p:nvPr userDrawn="1"/>
          </p:nvSpPr>
          <p:spPr>
            <a:xfrm>
              <a:off x="1523999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1186"/>
            <p:cNvSpPr/>
            <p:nvPr/>
          </p:nvSpPr>
          <p:spPr>
            <a:xfrm>
              <a:off x="1943215" y="2420408"/>
              <a:ext cx="209911" cy="18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523999" y="4535266"/>
            <a:ext cx="3687558" cy="707573"/>
            <a:chOff x="1523999" y="4651379"/>
            <a:chExt cx="3687558" cy="707573"/>
          </a:xfrm>
        </p:grpSpPr>
        <p:sp>
          <p:nvSpPr>
            <p:cNvPr id="21" name="Shape 1190"/>
            <p:cNvSpPr/>
            <p:nvPr/>
          </p:nvSpPr>
          <p:spPr>
            <a:xfrm rot="10800000" flipH="1">
              <a:off x="1523999" y="4651379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193"/>
            <p:cNvSpPr/>
            <p:nvPr/>
          </p:nvSpPr>
          <p:spPr>
            <a:xfrm>
              <a:off x="1969322" y="4880665"/>
              <a:ext cx="157697" cy="21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980442" y="2068227"/>
            <a:ext cx="3687558" cy="707573"/>
            <a:chOff x="6980442" y="2184340"/>
            <a:chExt cx="3687558" cy="707573"/>
          </a:xfrm>
        </p:grpSpPr>
        <p:sp>
          <p:nvSpPr>
            <p:cNvPr id="28" name="Shape 1199"/>
            <p:cNvSpPr/>
            <p:nvPr/>
          </p:nvSpPr>
          <p:spPr>
            <a:xfrm flipH="1">
              <a:off x="6980442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1201"/>
            <p:cNvSpPr/>
            <p:nvPr/>
          </p:nvSpPr>
          <p:spPr>
            <a:xfrm>
              <a:off x="10074402" y="2436336"/>
              <a:ext cx="241433" cy="16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80442" y="4535267"/>
            <a:ext cx="3687558" cy="707573"/>
            <a:chOff x="6980442" y="4651380"/>
            <a:chExt cx="3687558" cy="707573"/>
          </a:xfrm>
        </p:grpSpPr>
        <p:sp>
          <p:nvSpPr>
            <p:cNvPr id="37" name="Shape 1207"/>
            <p:cNvSpPr/>
            <p:nvPr/>
          </p:nvSpPr>
          <p:spPr>
            <a:xfrm rot="10800000">
              <a:off x="6980442" y="465138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1" name="Group 1213"/>
            <p:cNvGrpSpPr/>
            <p:nvPr/>
          </p:nvGrpSpPr>
          <p:grpSpPr>
            <a:xfrm>
              <a:off x="10064819" y="4863231"/>
              <a:ext cx="260600" cy="252782"/>
              <a:chOff x="0" y="0"/>
              <a:chExt cx="522094" cy="506430"/>
            </a:xfrm>
            <a:solidFill>
              <a:schemeClr val="accent1"/>
            </a:solidFill>
          </p:grpSpPr>
          <p:sp>
            <p:nvSpPr>
              <p:cNvPr id="32" name="Shape 1210"/>
              <p:cNvSpPr/>
              <p:nvPr/>
            </p:nvSpPr>
            <p:spPr>
              <a:xfrm>
                <a:off x="120341" y="240683"/>
                <a:ext cx="160638" cy="265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9" y="281"/>
                    </a:moveTo>
                    <a:lnTo>
                      <a:pt x="16199" y="15073"/>
                    </a:lnTo>
                    <a:cubicBezTo>
                      <a:pt x="16199" y="15923"/>
                      <a:pt x="15651" y="16679"/>
                      <a:pt x="14556" y="17342"/>
                    </a:cubicBezTo>
                    <a:cubicBezTo>
                      <a:pt x="13459" y="18005"/>
                      <a:pt x="12207" y="18336"/>
                      <a:pt x="10801" y="18336"/>
                    </a:cubicBezTo>
                    <a:cubicBezTo>
                      <a:pt x="9395" y="18336"/>
                      <a:pt x="8144" y="18005"/>
                      <a:pt x="7047" y="17342"/>
                    </a:cubicBezTo>
                    <a:cubicBezTo>
                      <a:pt x="5949" y="16679"/>
                      <a:pt x="5401" y="15923"/>
                      <a:pt x="5401" y="15073"/>
                    </a:cubicBezTo>
                    <a:cubicBezTo>
                      <a:pt x="5401" y="14629"/>
                      <a:pt x="5133" y="14247"/>
                      <a:pt x="4599" y="13925"/>
                    </a:cubicBezTo>
                    <a:cubicBezTo>
                      <a:pt x="4063" y="13601"/>
                      <a:pt x="3431" y="13440"/>
                      <a:pt x="2700" y="13440"/>
                    </a:cubicBezTo>
                    <a:cubicBezTo>
                      <a:pt x="1970" y="13440"/>
                      <a:pt x="1335" y="13601"/>
                      <a:pt x="801" y="13925"/>
                    </a:cubicBezTo>
                    <a:cubicBezTo>
                      <a:pt x="268" y="14247"/>
                      <a:pt x="0" y="14629"/>
                      <a:pt x="0" y="15073"/>
                    </a:cubicBezTo>
                    <a:cubicBezTo>
                      <a:pt x="0" y="16841"/>
                      <a:pt x="1070" y="18369"/>
                      <a:pt x="3206" y="19662"/>
                    </a:cubicBezTo>
                    <a:cubicBezTo>
                      <a:pt x="5345" y="20955"/>
                      <a:pt x="7876" y="21600"/>
                      <a:pt x="10801" y="21600"/>
                    </a:cubicBezTo>
                    <a:cubicBezTo>
                      <a:pt x="13724" y="21600"/>
                      <a:pt x="16258" y="20955"/>
                      <a:pt x="18394" y="19662"/>
                    </a:cubicBezTo>
                    <a:cubicBezTo>
                      <a:pt x="20530" y="18369"/>
                      <a:pt x="21600" y="16841"/>
                      <a:pt x="21600" y="15073"/>
                    </a:cubicBezTo>
                    <a:lnTo>
                      <a:pt x="21600" y="281"/>
                    </a:lnTo>
                    <a:cubicBezTo>
                      <a:pt x="20672" y="95"/>
                      <a:pt x="19772" y="0"/>
                      <a:pt x="18900" y="0"/>
                    </a:cubicBezTo>
                    <a:cubicBezTo>
                      <a:pt x="18030" y="0"/>
                      <a:pt x="17127" y="95"/>
                      <a:pt x="16199" y="281"/>
                    </a:cubicBezTo>
                    <a:cubicBezTo>
                      <a:pt x="16199" y="281"/>
                      <a:pt x="16199" y="281"/>
                      <a:pt x="16199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  <p:sp>
            <p:nvSpPr>
              <p:cNvPr id="33" name="Shape 1211"/>
              <p:cNvSpPr/>
              <p:nvPr/>
            </p:nvSpPr>
            <p:spPr>
              <a:xfrm>
                <a:off x="240683" y="0"/>
                <a:ext cx="40165" cy="50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8535"/>
                    </a:lnTo>
                    <a:cubicBezTo>
                      <a:pt x="21600" y="6225"/>
                      <a:pt x="20528" y="4219"/>
                      <a:pt x="18394" y="2533"/>
                    </a:cubicBezTo>
                    <a:cubicBezTo>
                      <a:pt x="16261" y="847"/>
                      <a:pt x="13722" y="0"/>
                      <a:pt x="10800" y="0"/>
                    </a:cubicBezTo>
                    <a:cubicBezTo>
                      <a:pt x="7878" y="0"/>
                      <a:pt x="5349" y="847"/>
                      <a:pt x="3206" y="2533"/>
                    </a:cubicBezTo>
                    <a:cubicBezTo>
                      <a:pt x="1072" y="4229"/>
                      <a:pt x="0" y="6225"/>
                      <a:pt x="0" y="8535"/>
                    </a:cubicBezTo>
                    <a:lnTo>
                      <a:pt x="0" y="21600"/>
                    </a:lnTo>
                    <a:cubicBezTo>
                      <a:pt x="4733" y="21424"/>
                      <a:pt x="8322" y="21336"/>
                      <a:pt x="10800" y="21336"/>
                    </a:cubicBezTo>
                    <a:cubicBezTo>
                      <a:pt x="13278" y="21336"/>
                      <a:pt x="16878" y="21424"/>
                      <a:pt x="2160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  <p:sp>
            <p:nvSpPr>
              <p:cNvPr id="34" name="Shape 1212"/>
              <p:cNvSpPr/>
              <p:nvPr/>
            </p:nvSpPr>
            <p:spPr>
              <a:xfrm>
                <a:off x="0" y="62577"/>
                <a:ext cx="522095" cy="229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7" y="17469"/>
                    </a:moveTo>
                    <a:cubicBezTo>
                      <a:pt x="21300" y="14754"/>
                      <a:pt x="20801" y="12280"/>
                      <a:pt x="20087" y="10046"/>
                    </a:cubicBezTo>
                    <a:cubicBezTo>
                      <a:pt x="19373" y="7815"/>
                      <a:pt x="18532" y="5976"/>
                      <a:pt x="17563" y="4529"/>
                    </a:cubicBezTo>
                    <a:cubicBezTo>
                      <a:pt x="16593" y="3084"/>
                      <a:pt x="15527" y="1967"/>
                      <a:pt x="14363" y="1180"/>
                    </a:cubicBezTo>
                    <a:cubicBezTo>
                      <a:pt x="13199" y="393"/>
                      <a:pt x="12011" y="0"/>
                      <a:pt x="10800" y="0"/>
                    </a:cubicBezTo>
                    <a:cubicBezTo>
                      <a:pt x="9155" y="0"/>
                      <a:pt x="7596" y="668"/>
                      <a:pt x="6120" y="2006"/>
                    </a:cubicBezTo>
                    <a:cubicBezTo>
                      <a:pt x="4645" y="3345"/>
                      <a:pt x="3355" y="5355"/>
                      <a:pt x="2252" y="8041"/>
                    </a:cubicBezTo>
                    <a:cubicBezTo>
                      <a:pt x="1149" y="10726"/>
                      <a:pt x="402" y="13868"/>
                      <a:pt x="13" y="17469"/>
                    </a:cubicBezTo>
                    <a:cubicBezTo>
                      <a:pt x="5" y="17507"/>
                      <a:pt x="0" y="17576"/>
                      <a:pt x="0" y="17675"/>
                    </a:cubicBezTo>
                    <a:cubicBezTo>
                      <a:pt x="0" y="17930"/>
                      <a:pt x="41" y="18152"/>
                      <a:pt x="124" y="18339"/>
                    </a:cubicBezTo>
                    <a:cubicBezTo>
                      <a:pt x="205" y="18526"/>
                      <a:pt x="303" y="18618"/>
                      <a:pt x="415" y="18618"/>
                    </a:cubicBezTo>
                    <a:cubicBezTo>
                      <a:pt x="510" y="18618"/>
                      <a:pt x="610" y="18521"/>
                      <a:pt x="714" y="18324"/>
                    </a:cubicBezTo>
                    <a:cubicBezTo>
                      <a:pt x="1138" y="17419"/>
                      <a:pt x="1540" y="16740"/>
                      <a:pt x="1921" y="16287"/>
                    </a:cubicBezTo>
                    <a:cubicBezTo>
                      <a:pt x="2302" y="15836"/>
                      <a:pt x="2743" y="15610"/>
                      <a:pt x="3245" y="15610"/>
                    </a:cubicBezTo>
                    <a:cubicBezTo>
                      <a:pt x="3834" y="15610"/>
                      <a:pt x="4388" y="15974"/>
                      <a:pt x="4906" y="16701"/>
                    </a:cubicBezTo>
                    <a:cubicBezTo>
                      <a:pt x="5426" y="17428"/>
                      <a:pt x="5872" y="18383"/>
                      <a:pt x="6244" y="19563"/>
                    </a:cubicBezTo>
                    <a:cubicBezTo>
                      <a:pt x="6304" y="19760"/>
                      <a:pt x="6380" y="20035"/>
                      <a:pt x="6471" y="20388"/>
                    </a:cubicBezTo>
                    <a:cubicBezTo>
                      <a:pt x="6562" y="20744"/>
                      <a:pt x="6625" y="20979"/>
                      <a:pt x="6659" y="21097"/>
                    </a:cubicBezTo>
                    <a:cubicBezTo>
                      <a:pt x="6754" y="21432"/>
                      <a:pt x="6875" y="21600"/>
                      <a:pt x="7022" y="21600"/>
                    </a:cubicBezTo>
                    <a:cubicBezTo>
                      <a:pt x="7178" y="21600"/>
                      <a:pt x="7304" y="21432"/>
                      <a:pt x="7399" y="21097"/>
                    </a:cubicBezTo>
                    <a:cubicBezTo>
                      <a:pt x="7434" y="20979"/>
                      <a:pt x="7496" y="20744"/>
                      <a:pt x="7587" y="20388"/>
                    </a:cubicBezTo>
                    <a:cubicBezTo>
                      <a:pt x="7678" y="20035"/>
                      <a:pt x="7754" y="19760"/>
                      <a:pt x="7814" y="19563"/>
                    </a:cubicBezTo>
                    <a:cubicBezTo>
                      <a:pt x="8186" y="18383"/>
                      <a:pt x="8630" y="17428"/>
                      <a:pt x="9145" y="16701"/>
                    </a:cubicBezTo>
                    <a:cubicBezTo>
                      <a:pt x="9660" y="15974"/>
                      <a:pt x="10211" y="15610"/>
                      <a:pt x="10800" y="15610"/>
                    </a:cubicBezTo>
                    <a:cubicBezTo>
                      <a:pt x="11388" y="15610"/>
                      <a:pt x="11940" y="15972"/>
                      <a:pt x="12455" y="16701"/>
                    </a:cubicBezTo>
                    <a:cubicBezTo>
                      <a:pt x="12970" y="17428"/>
                      <a:pt x="13414" y="18383"/>
                      <a:pt x="13786" y="19563"/>
                    </a:cubicBezTo>
                    <a:cubicBezTo>
                      <a:pt x="13846" y="19760"/>
                      <a:pt x="13922" y="20035"/>
                      <a:pt x="14013" y="20388"/>
                    </a:cubicBezTo>
                    <a:cubicBezTo>
                      <a:pt x="14104" y="20744"/>
                      <a:pt x="14166" y="20979"/>
                      <a:pt x="14201" y="21097"/>
                    </a:cubicBezTo>
                    <a:cubicBezTo>
                      <a:pt x="14296" y="21432"/>
                      <a:pt x="14421" y="21600"/>
                      <a:pt x="14578" y="21600"/>
                    </a:cubicBezTo>
                    <a:cubicBezTo>
                      <a:pt x="14725" y="21600"/>
                      <a:pt x="14845" y="21432"/>
                      <a:pt x="14941" y="21097"/>
                    </a:cubicBezTo>
                    <a:cubicBezTo>
                      <a:pt x="14975" y="20979"/>
                      <a:pt x="15038" y="20744"/>
                      <a:pt x="15129" y="20388"/>
                    </a:cubicBezTo>
                    <a:cubicBezTo>
                      <a:pt x="15220" y="20035"/>
                      <a:pt x="15296" y="19760"/>
                      <a:pt x="15356" y="19563"/>
                    </a:cubicBezTo>
                    <a:cubicBezTo>
                      <a:pt x="15729" y="18383"/>
                      <a:pt x="16175" y="17428"/>
                      <a:pt x="16694" y="16701"/>
                    </a:cubicBezTo>
                    <a:cubicBezTo>
                      <a:pt x="17212" y="15972"/>
                      <a:pt x="17766" y="15610"/>
                      <a:pt x="18355" y="15610"/>
                    </a:cubicBezTo>
                    <a:cubicBezTo>
                      <a:pt x="18857" y="15610"/>
                      <a:pt x="19298" y="15836"/>
                      <a:pt x="19679" y="16287"/>
                    </a:cubicBezTo>
                    <a:cubicBezTo>
                      <a:pt x="20060" y="16740"/>
                      <a:pt x="20462" y="17419"/>
                      <a:pt x="20886" y="18324"/>
                    </a:cubicBezTo>
                    <a:cubicBezTo>
                      <a:pt x="20990" y="18521"/>
                      <a:pt x="21090" y="18618"/>
                      <a:pt x="21185" y="18618"/>
                    </a:cubicBezTo>
                    <a:cubicBezTo>
                      <a:pt x="21297" y="18618"/>
                      <a:pt x="21395" y="18526"/>
                      <a:pt x="21477" y="18339"/>
                    </a:cubicBezTo>
                    <a:cubicBezTo>
                      <a:pt x="21559" y="18152"/>
                      <a:pt x="21600" y="17930"/>
                      <a:pt x="21600" y="17675"/>
                    </a:cubicBezTo>
                    <a:cubicBezTo>
                      <a:pt x="21600" y="17576"/>
                      <a:pt x="21595" y="17507"/>
                      <a:pt x="21587" y="17469"/>
                    </a:cubicBezTo>
                    <a:cubicBezTo>
                      <a:pt x="21587" y="17469"/>
                      <a:pt x="21587" y="17469"/>
                      <a:pt x="21587" y="1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</p:grpSp>
      </p:grp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65328" y="2126694"/>
            <a:ext cx="3067372" cy="30623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63746" y="221350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/>
              <a:t>Friendly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7861" y="295300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volm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63746" y="467553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/>
              <a:t>Honest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053981" y="221350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/>
              <a:t>Speed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53981" y="467553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/>
              <a:t>Guarantee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457861" y="541802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volm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33579" y="295300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volm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33579" y="541802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92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9"/>
          <p:cNvSpPr/>
          <p:nvPr userDrawn="1"/>
        </p:nvSpPr>
        <p:spPr>
          <a:xfrm>
            <a:off x="7889215" y="2269398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654827" y="3776176"/>
            <a:ext cx="630936" cy="630936"/>
            <a:chOff x="17752959" y="6927912"/>
            <a:chExt cx="1377040" cy="1377038"/>
          </a:xfrm>
        </p:grpSpPr>
        <p:sp>
          <p:nvSpPr>
            <p:cNvPr id="13" name="Shape 110"/>
            <p:cNvSpPr/>
            <p:nvPr/>
          </p:nvSpPr>
          <p:spPr>
            <a:xfrm>
              <a:off x="17752959" y="6927912"/>
              <a:ext cx="1377040" cy="13770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111"/>
            <p:cNvSpPr/>
            <p:nvPr/>
          </p:nvSpPr>
          <p:spPr>
            <a:xfrm>
              <a:off x="18125459" y="7438908"/>
              <a:ext cx="584898" cy="41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92" y="12487"/>
                  </a:moveTo>
                  <a:cubicBezTo>
                    <a:pt x="12600" y="12622"/>
                    <a:pt x="12568" y="12735"/>
                    <a:pt x="12497" y="12825"/>
                  </a:cubicBezTo>
                  <a:cubicBezTo>
                    <a:pt x="12426" y="12915"/>
                    <a:pt x="12343" y="12959"/>
                    <a:pt x="12248" y="12959"/>
                  </a:cubicBezTo>
                  <a:lnTo>
                    <a:pt x="9352" y="12959"/>
                  </a:lnTo>
                  <a:cubicBezTo>
                    <a:pt x="9257" y="12959"/>
                    <a:pt x="9174" y="12915"/>
                    <a:pt x="9103" y="12825"/>
                  </a:cubicBezTo>
                  <a:cubicBezTo>
                    <a:pt x="9032" y="12735"/>
                    <a:pt x="9000" y="12622"/>
                    <a:pt x="9008" y="12487"/>
                  </a:cubicBezTo>
                  <a:lnTo>
                    <a:pt x="9008" y="12419"/>
                  </a:lnTo>
                  <a:lnTo>
                    <a:pt x="9293" y="7020"/>
                  </a:lnTo>
                  <a:cubicBezTo>
                    <a:pt x="9301" y="6874"/>
                    <a:pt x="9344" y="6748"/>
                    <a:pt x="9424" y="6640"/>
                  </a:cubicBezTo>
                  <a:cubicBezTo>
                    <a:pt x="9503" y="6533"/>
                    <a:pt x="9594" y="6480"/>
                    <a:pt x="9696" y="6480"/>
                  </a:cubicBezTo>
                  <a:lnTo>
                    <a:pt x="11904" y="6480"/>
                  </a:lnTo>
                  <a:cubicBezTo>
                    <a:pt x="12006" y="6480"/>
                    <a:pt x="12097" y="6533"/>
                    <a:pt x="12177" y="6640"/>
                  </a:cubicBezTo>
                  <a:cubicBezTo>
                    <a:pt x="12256" y="6748"/>
                    <a:pt x="12299" y="6874"/>
                    <a:pt x="12307" y="7020"/>
                  </a:cubicBezTo>
                  <a:lnTo>
                    <a:pt x="12592" y="12419"/>
                  </a:lnTo>
                  <a:cubicBezTo>
                    <a:pt x="12592" y="12419"/>
                    <a:pt x="12592" y="12487"/>
                    <a:pt x="12592" y="12487"/>
                  </a:cubicBezTo>
                  <a:close/>
                  <a:moveTo>
                    <a:pt x="21291" y="18410"/>
                  </a:moveTo>
                  <a:lnTo>
                    <a:pt x="16342" y="793"/>
                  </a:lnTo>
                  <a:cubicBezTo>
                    <a:pt x="16279" y="579"/>
                    <a:pt x="16176" y="393"/>
                    <a:pt x="16034" y="237"/>
                  </a:cubicBezTo>
                  <a:cubicBezTo>
                    <a:pt x="15891" y="79"/>
                    <a:pt x="15741" y="0"/>
                    <a:pt x="15583" y="0"/>
                  </a:cubicBezTo>
                  <a:lnTo>
                    <a:pt x="11559" y="0"/>
                  </a:lnTo>
                  <a:cubicBezTo>
                    <a:pt x="11662" y="0"/>
                    <a:pt x="11753" y="54"/>
                    <a:pt x="11832" y="160"/>
                  </a:cubicBezTo>
                  <a:cubicBezTo>
                    <a:pt x="11911" y="267"/>
                    <a:pt x="11955" y="393"/>
                    <a:pt x="11963" y="540"/>
                  </a:cubicBezTo>
                  <a:lnTo>
                    <a:pt x="12141" y="3780"/>
                  </a:lnTo>
                  <a:cubicBezTo>
                    <a:pt x="12149" y="3937"/>
                    <a:pt x="12117" y="4067"/>
                    <a:pt x="12046" y="4168"/>
                  </a:cubicBezTo>
                  <a:cubicBezTo>
                    <a:pt x="11975" y="4269"/>
                    <a:pt x="11888" y="4319"/>
                    <a:pt x="11785" y="4319"/>
                  </a:cubicBezTo>
                  <a:lnTo>
                    <a:pt x="9815" y="4319"/>
                  </a:lnTo>
                  <a:cubicBezTo>
                    <a:pt x="9712" y="4319"/>
                    <a:pt x="9625" y="4269"/>
                    <a:pt x="9554" y="4168"/>
                  </a:cubicBezTo>
                  <a:cubicBezTo>
                    <a:pt x="9483" y="4067"/>
                    <a:pt x="9451" y="3937"/>
                    <a:pt x="9459" y="3780"/>
                  </a:cubicBezTo>
                  <a:lnTo>
                    <a:pt x="9637" y="540"/>
                  </a:lnTo>
                  <a:cubicBezTo>
                    <a:pt x="9645" y="393"/>
                    <a:pt x="9688" y="267"/>
                    <a:pt x="9767" y="160"/>
                  </a:cubicBezTo>
                  <a:cubicBezTo>
                    <a:pt x="9847" y="54"/>
                    <a:pt x="9937" y="0"/>
                    <a:pt x="10040" y="0"/>
                  </a:cubicBezTo>
                  <a:lnTo>
                    <a:pt x="6017" y="0"/>
                  </a:lnTo>
                  <a:cubicBezTo>
                    <a:pt x="5859" y="0"/>
                    <a:pt x="5709" y="79"/>
                    <a:pt x="5566" y="237"/>
                  </a:cubicBezTo>
                  <a:cubicBezTo>
                    <a:pt x="5424" y="393"/>
                    <a:pt x="5321" y="579"/>
                    <a:pt x="5258" y="793"/>
                  </a:cubicBezTo>
                  <a:lnTo>
                    <a:pt x="309" y="18410"/>
                  </a:lnTo>
                  <a:cubicBezTo>
                    <a:pt x="103" y="19108"/>
                    <a:pt x="0" y="19760"/>
                    <a:pt x="0" y="20368"/>
                  </a:cubicBezTo>
                  <a:cubicBezTo>
                    <a:pt x="0" y="21189"/>
                    <a:pt x="182" y="21600"/>
                    <a:pt x="546" y="21600"/>
                  </a:cubicBezTo>
                  <a:lnTo>
                    <a:pt x="8901" y="21600"/>
                  </a:lnTo>
                  <a:cubicBezTo>
                    <a:pt x="8798" y="21600"/>
                    <a:pt x="8711" y="21546"/>
                    <a:pt x="8640" y="21439"/>
                  </a:cubicBezTo>
                  <a:cubicBezTo>
                    <a:pt x="8569" y="21332"/>
                    <a:pt x="8537" y="21206"/>
                    <a:pt x="8545" y="21060"/>
                  </a:cubicBezTo>
                  <a:lnTo>
                    <a:pt x="8783" y="16741"/>
                  </a:lnTo>
                  <a:cubicBezTo>
                    <a:pt x="8791" y="16594"/>
                    <a:pt x="8834" y="16467"/>
                    <a:pt x="8913" y="16360"/>
                  </a:cubicBezTo>
                  <a:cubicBezTo>
                    <a:pt x="8992" y="16253"/>
                    <a:pt x="9083" y="16201"/>
                    <a:pt x="9186" y="16201"/>
                  </a:cubicBezTo>
                  <a:lnTo>
                    <a:pt x="12414" y="16201"/>
                  </a:lnTo>
                  <a:cubicBezTo>
                    <a:pt x="12517" y="16201"/>
                    <a:pt x="12608" y="16253"/>
                    <a:pt x="12687" y="16360"/>
                  </a:cubicBezTo>
                  <a:cubicBezTo>
                    <a:pt x="12766" y="16467"/>
                    <a:pt x="12809" y="16594"/>
                    <a:pt x="12818" y="16741"/>
                  </a:cubicBezTo>
                  <a:lnTo>
                    <a:pt x="13055" y="21060"/>
                  </a:lnTo>
                  <a:cubicBezTo>
                    <a:pt x="13063" y="21206"/>
                    <a:pt x="13031" y="21332"/>
                    <a:pt x="12960" y="21439"/>
                  </a:cubicBezTo>
                  <a:cubicBezTo>
                    <a:pt x="12889" y="21546"/>
                    <a:pt x="12802" y="21600"/>
                    <a:pt x="12699" y="21600"/>
                  </a:cubicBezTo>
                  <a:lnTo>
                    <a:pt x="21054" y="21600"/>
                  </a:lnTo>
                  <a:cubicBezTo>
                    <a:pt x="21418" y="21600"/>
                    <a:pt x="21600" y="21189"/>
                    <a:pt x="21600" y="20368"/>
                  </a:cubicBezTo>
                  <a:cubicBezTo>
                    <a:pt x="21600" y="19760"/>
                    <a:pt x="21497" y="19108"/>
                    <a:pt x="21291" y="18410"/>
                  </a:cubicBezTo>
                  <a:cubicBezTo>
                    <a:pt x="21291" y="18410"/>
                    <a:pt x="21291" y="18410"/>
                    <a:pt x="21291" y="184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6" name="Shape 105"/>
          <p:cNvSpPr/>
          <p:nvPr userDrawn="1"/>
        </p:nvSpPr>
        <p:spPr>
          <a:xfrm>
            <a:off x="2164141" y="2269398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919200" y="3776177"/>
            <a:ext cx="630450" cy="630936"/>
            <a:chOff x="5234752" y="6927914"/>
            <a:chExt cx="1375979" cy="1377038"/>
          </a:xfrm>
        </p:grpSpPr>
        <p:sp>
          <p:nvSpPr>
            <p:cNvPr id="18" name="Shape 113"/>
            <p:cNvSpPr/>
            <p:nvPr/>
          </p:nvSpPr>
          <p:spPr>
            <a:xfrm>
              <a:off x="5234752" y="6927914"/>
              <a:ext cx="1375979" cy="13770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114"/>
            <p:cNvSpPr/>
            <p:nvPr/>
          </p:nvSpPr>
          <p:spPr>
            <a:xfrm>
              <a:off x="5747453" y="7416797"/>
              <a:ext cx="350574" cy="5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00" y="9554"/>
                  </a:moveTo>
                  <a:cubicBezTo>
                    <a:pt x="9000" y="9675"/>
                    <a:pt x="8944" y="9774"/>
                    <a:pt x="8831" y="9853"/>
                  </a:cubicBezTo>
                  <a:cubicBezTo>
                    <a:pt x="8719" y="9931"/>
                    <a:pt x="8575" y="9970"/>
                    <a:pt x="8400" y="9970"/>
                  </a:cubicBezTo>
                  <a:cubicBezTo>
                    <a:pt x="8226" y="9970"/>
                    <a:pt x="8082" y="9931"/>
                    <a:pt x="7968" y="9853"/>
                  </a:cubicBezTo>
                  <a:cubicBezTo>
                    <a:pt x="7856" y="9775"/>
                    <a:pt x="7800" y="9675"/>
                    <a:pt x="7800" y="9554"/>
                  </a:cubicBezTo>
                  <a:lnTo>
                    <a:pt x="7800" y="3739"/>
                  </a:lnTo>
                  <a:cubicBezTo>
                    <a:pt x="7800" y="3618"/>
                    <a:pt x="7856" y="3518"/>
                    <a:pt x="7968" y="3440"/>
                  </a:cubicBezTo>
                  <a:cubicBezTo>
                    <a:pt x="8082" y="3362"/>
                    <a:pt x="8226" y="3323"/>
                    <a:pt x="8400" y="3323"/>
                  </a:cubicBezTo>
                  <a:cubicBezTo>
                    <a:pt x="8575" y="3323"/>
                    <a:pt x="8719" y="3362"/>
                    <a:pt x="8831" y="3440"/>
                  </a:cubicBezTo>
                  <a:cubicBezTo>
                    <a:pt x="8944" y="3518"/>
                    <a:pt x="9000" y="3618"/>
                    <a:pt x="9000" y="3739"/>
                  </a:cubicBezTo>
                  <a:cubicBezTo>
                    <a:pt x="9000" y="3739"/>
                    <a:pt x="9000" y="9554"/>
                    <a:pt x="9000" y="9554"/>
                  </a:cubicBezTo>
                  <a:close/>
                  <a:moveTo>
                    <a:pt x="20128" y="11248"/>
                  </a:moveTo>
                  <a:cubicBezTo>
                    <a:pt x="19147" y="10396"/>
                    <a:pt x="18038" y="9970"/>
                    <a:pt x="16800" y="9970"/>
                  </a:cubicBezTo>
                  <a:lnTo>
                    <a:pt x="16800" y="3323"/>
                  </a:lnTo>
                  <a:cubicBezTo>
                    <a:pt x="17450" y="3323"/>
                    <a:pt x="18012" y="3159"/>
                    <a:pt x="18487" y="2830"/>
                  </a:cubicBezTo>
                  <a:cubicBezTo>
                    <a:pt x="18963" y="2501"/>
                    <a:pt x="19200" y="2111"/>
                    <a:pt x="19200" y="1662"/>
                  </a:cubicBezTo>
                  <a:cubicBezTo>
                    <a:pt x="19200" y="1211"/>
                    <a:pt x="18963" y="822"/>
                    <a:pt x="18487" y="493"/>
                  </a:cubicBezTo>
                  <a:cubicBezTo>
                    <a:pt x="18012" y="164"/>
                    <a:pt x="17450" y="0"/>
                    <a:pt x="16800" y="0"/>
                  </a:cubicBezTo>
                  <a:lnTo>
                    <a:pt x="4800" y="0"/>
                  </a:lnTo>
                  <a:cubicBezTo>
                    <a:pt x="4150" y="0"/>
                    <a:pt x="3587" y="164"/>
                    <a:pt x="3113" y="493"/>
                  </a:cubicBezTo>
                  <a:cubicBezTo>
                    <a:pt x="2637" y="822"/>
                    <a:pt x="2400" y="1211"/>
                    <a:pt x="2400" y="1662"/>
                  </a:cubicBezTo>
                  <a:cubicBezTo>
                    <a:pt x="2400" y="2111"/>
                    <a:pt x="2637" y="2501"/>
                    <a:pt x="3113" y="2830"/>
                  </a:cubicBezTo>
                  <a:cubicBezTo>
                    <a:pt x="3587" y="3159"/>
                    <a:pt x="4150" y="3323"/>
                    <a:pt x="4800" y="3323"/>
                  </a:cubicBezTo>
                  <a:lnTo>
                    <a:pt x="4800" y="9970"/>
                  </a:lnTo>
                  <a:cubicBezTo>
                    <a:pt x="3562" y="9970"/>
                    <a:pt x="2453" y="10396"/>
                    <a:pt x="1472" y="11248"/>
                  </a:cubicBezTo>
                  <a:cubicBezTo>
                    <a:pt x="491" y="12100"/>
                    <a:pt x="0" y="13059"/>
                    <a:pt x="0" y="14123"/>
                  </a:cubicBezTo>
                  <a:cubicBezTo>
                    <a:pt x="0" y="14348"/>
                    <a:pt x="119" y="14543"/>
                    <a:pt x="356" y="14707"/>
                  </a:cubicBezTo>
                  <a:cubicBezTo>
                    <a:pt x="594" y="14871"/>
                    <a:pt x="875" y="14954"/>
                    <a:pt x="1200" y="14954"/>
                  </a:cubicBezTo>
                  <a:lnTo>
                    <a:pt x="8775" y="14954"/>
                  </a:lnTo>
                  <a:lnTo>
                    <a:pt x="10200" y="21250"/>
                  </a:lnTo>
                  <a:cubicBezTo>
                    <a:pt x="10263" y="21483"/>
                    <a:pt x="10463" y="21600"/>
                    <a:pt x="10800" y="21600"/>
                  </a:cubicBezTo>
                  <a:lnTo>
                    <a:pt x="10819" y="21600"/>
                  </a:lnTo>
                  <a:cubicBezTo>
                    <a:pt x="10969" y="21600"/>
                    <a:pt x="11097" y="21564"/>
                    <a:pt x="11203" y="21491"/>
                  </a:cubicBezTo>
                  <a:cubicBezTo>
                    <a:pt x="11309" y="21417"/>
                    <a:pt x="11375" y="21328"/>
                    <a:pt x="11400" y="21224"/>
                  </a:cubicBezTo>
                  <a:lnTo>
                    <a:pt x="12356" y="14954"/>
                  </a:lnTo>
                  <a:lnTo>
                    <a:pt x="20400" y="14954"/>
                  </a:lnTo>
                  <a:cubicBezTo>
                    <a:pt x="20725" y="14954"/>
                    <a:pt x="21007" y="14871"/>
                    <a:pt x="21244" y="14707"/>
                  </a:cubicBezTo>
                  <a:cubicBezTo>
                    <a:pt x="21481" y="14543"/>
                    <a:pt x="21600" y="14348"/>
                    <a:pt x="21600" y="14123"/>
                  </a:cubicBezTo>
                  <a:cubicBezTo>
                    <a:pt x="21600" y="13059"/>
                    <a:pt x="21109" y="12100"/>
                    <a:pt x="20128" y="11248"/>
                  </a:cubicBezTo>
                  <a:cubicBezTo>
                    <a:pt x="20128" y="11248"/>
                    <a:pt x="20128" y="11248"/>
                    <a:pt x="20128" y="112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03842" y="3201243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Mission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75669" y="4831756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quasi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775652" y="2054414"/>
            <a:ext cx="2642616" cy="26437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018295" y="3201243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Vision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601709" y="4831756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quasi</a:t>
            </a:r>
          </a:p>
        </p:txBody>
      </p:sp>
    </p:spTree>
    <p:extLst>
      <p:ext uri="{BB962C8B-B14F-4D97-AF65-F5344CB8AC3E}">
        <p14:creationId xmlns:p14="http://schemas.microsoft.com/office/powerpoint/2010/main" val="2910788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315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96455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00762" y="2489200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00762" y="3249735"/>
            <a:ext cx="3335338" cy="20685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8838" y="2691116"/>
            <a:ext cx="3607435" cy="2152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923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2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30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47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12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5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299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3544-9314-4B3A-9551-12F36A89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D9953-7CAF-42BE-924F-672ED117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3F2A2-8960-41B4-8C8B-D804F0E76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6478B-3C7D-4AA5-99BD-B62D8FD6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5701B-A022-401B-ABFB-66A266A5F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E5DF8A-6CEC-425E-B6B9-1988A8FA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C6637F-96F7-4E17-A192-6D0EEDA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B47731-32BF-48CF-8E63-6A13C676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80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96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7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E92C-04E4-480E-945E-DE8671DC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578268-B410-45FF-8917-6BA0E24B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E3741-8BFE-4282-8084-FC87624E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C628C-999C-4D01-B5AE-1D6F60B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2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9FB317-37FE-442B-8C37-7689AFF1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0412C-89D8-432B-AAE2-6B23B6EC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D782D-066A-4498-8124-577C65D5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4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231F-2CA8-4964-A302-D474D760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1982E-4680-42A0-8EEF-615921B7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508A33-5066-4442-AAE4-83E612E0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FC020-F881-486C-8F03-AB531DF6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A1AF0-1B44-427C-A561-88977EE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F9BAB-4D64-4520-8423-F28CBB6E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51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B5F5-809E-4DA1-9EED-581500A9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A697B-AEB2-4221-9CDF-229FDFC6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ED991-6DC9-4A88-9073-7453D7F1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854C1-B637-4EC2-BB7C-CD87AC13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D7DDC-FF67-49C5-91C4-3DBAAF83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6A92A-C64E-4576-B83C-046A5617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42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8A3431-CB96-4C20-A0C5-C98DA338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3D820-AA55-4E90-980D-ACFF537B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47CCA-9BBB-471B-90AB-C7664BEBB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4206-B170-4F8E-88CF-7D014376BDE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2ED00-598D-488A-BF67-EAA9CA6E0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A37EB-9AA1-4544-A8F1-242C6D628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434904" y="6197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Lato" panose="020F0502020204030203" pitchFamily="34" charset="0"/>
              </a:rPr>
              <a:t>Your Topic</a:t>
            </a:r>
            <a:endParaRPr lang="en-GB" sz="12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43304" y="6197600"/>
            <a:ext cx="1905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u="sng" dirty="0">
                <a:solidFill>
                  <a:srgbClr val="4646C5"/>
                </a:solidFill>
                <a:latin typeface="Lato" panose="020F0502020204030203" pitchFamily="34" charset="0"/>
              </a:rPr>
              <a:t>www.company.com</a:t>
            </a:r>
          </a:p>
        </p:txBody>
      </p:sp>
    </p:spTree>
    <p:extLst>
      <p:ext uri="{BB962C8B-B14F-4D97-AF65-F5344CB8AC3E}">
        <p14:creationId xmlns:p14="http://schemas.microsoft.com/office/powerpoint/2010/main" val="239995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6720">
          <p15:clr>
            <a:srgbClr val="F26B43"/>
          </p15:clr>
        </p15:guide>
        <p15:guide id="3" pos="960">
          <p15:clr>
            <a:srgbClr val="F26B43"/>
          </p15:clr>
        </p15:guide>
        <p15:guide id="4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1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hyperlink" Target="https://github.com/wsfyp/tool-PointAugm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1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9"/>
          <p:cNvSpPr/>
          <p:nvPr/>
        </p:nvSpPr>
        <p:spPr>
          <a:xfrm>
            <a:off x="0" y="5910557"/>
            <a:ext cx="12203912" cy="66538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35695"/>
            <a:ext cx="12192000" cy="262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52356" y="1217993"/>
            <a:ext cx="1705429" cy="322848"/>
          </a:xfrm>
        </p:spPr>
        <p:txBody>
          <a:bodyPr>
            <a:norm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51400" y="5336608"/>
            <a:ext cx="2489200" cy="281190"/>
          </a:xfrm>
        </p:spPr>
        <p:txBody>
          <a:bodyPr>
            <a:norm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樊言鹏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191250028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39444" y="5669050"/>
            <a:ext cx="3335338" cy="245975"/>
          </a:xfrm>
        </p:spPr>
        <p:txBody>
          <a:bodyPr>
            <a:normAutofit/>
          </a:bodyPr>
          <a:lstStyle/>
          <a:p>
            <a:pPr algn="ctr"/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南京大学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软件学院</a:t>
            </a:r>
            <a:endParaRPr lang="en-GB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5252356" y="5018521"/>
            <a:ext cx="1705429" cy="32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 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962510"/>
            <a:ext cx="9144000" cy="594359"/>
          </a:xfrm>
        </p:spPr>
        <p:txBody>
          <a:bodyPr/>
          <a:lstStyle/>
          <a:p>
            <a:pPr>
              <a:lnSpc>
                <a:spcPts val="5300"/>
              </a:lnSpc>
            </a:pPr>
            <a:r>
              <a:rPr lang="zh-CN" altLang="en-US" sz="5000" dirty="0"/>
              <a:t>工具复现：</a:t>
            </a:r>
            <a:r>
              <a:rPr lang="en-US" altLang="zh-CN" sz="5000" dirty="0" err="1"/>
              <a:t>PointAugment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1387685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build="p"/>
      <p:bldP spid="7" grpId="0" build="p"/>
      <p:bldP spid="1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ctrTitle"/>
          </p:nvPr>
        </p:nvSpPr>
        <p:spPr>
          <a:xfrm>
            <a:off x="1524000" y="514417"/>
            <a:ext cx="9144000" cy="723537"/>
          </a:xfrm>
        </p:spPr>
        <p:txBody>
          <a:bodyPr>
            <a:normAutofit/>
          </a:bodyPr>
          <a:lstStyle/>
          <a:p>
            <a:r>
              <a:rPr lang="en-US" altLang="zh-CN" dirty="0"/>
              <a:t>Classifier</a:t>
            </a:r>
            <a:r>
              <a:rPr lang="zh-CN" altLang="en-US" dirty="0"/>
              <a:t>模型</a:t>
            </a:r>
            <a:endParaRPr lang="en-GB" dirty="0"/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PointAugment</a:t>
            </a:r>
            <a:r>
              <a:rPr lang="zh-CN" altLang="en-US" dirty="0"/>
              <a:t>的技术：深度神经网络</a:t>
            </a:r>
            <a:endParaRPr lang="en-GB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5387495" y="2244409"/>
            <a:ext cx="2083927" cy="231444"/>
          </a:xfrm>
        </p:spPr>
        <p:txBody>
          <a:bodyPr/>
          <a:lstStyle/>
          <a:p>
            <a:r>
              <a:rPr lang="zh-CN" altLang="en-US" dirty="0"/>
              <a:t>模型理解</a:t>
            </a:r>
            <a:endParaRPr lang="en-GB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perspiciatis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iste</a:t>
            </a:r>
            <a:r>
              <a:rPr lang="en-GB" dirty="0"/>
              <a:t> </a:t>
            </a:r>
            <a:r>
              <a:rPr lang="en-GB" dirty="0" err="1"/>
              <a:t>natus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leumak</a:t>
            </a:r>
            <a:r>
              <a:rPr lang="en-GB" dirty="0"/>
              <a:t> </a:t>
            </a:r>
            <a:r>
              <a:rPr lang="en-GB" dirty="0" err="1"/>
              <a:t>ngon</a:t>
            </a:r>
            <a:r>
              <a:rPr lang="en-GB" dirty="0"/>
              <a:t> error sit </a:t>
            </a:r>
            <a:r>
              <a:rPr lang="en-GB" dirty="0" err="1"/>
              <a:t>voluptatem</a:t>
            </a:r>
            <a:r>
              <a:rPr lang="en-GB" dirty="0"/>
              <a:t> </a:t>
            </a:r>
            <a:r>
              <a:rPr lang="en-GB" dirty="0" err="1"/>
              <a:t>accusantium</a:t>
            </a:r>
            <a:r>
              <a:rPr lang="en-GB" dirty="0"/>
              <a:t> yang </a:t>
            </a:r>
            <a:r>
              <a:rPr lang="en-GB" dirty="0" err="1"/>
              <a:t>dolor</a:t>
            </a:r>
            <a:endParaRPr lang="en-GB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perspiciatis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iste</a:t>
            </a:r>
            <a:r>
              <a:rPr lang="en-GB" dirty="0"/>
              <a:t> </a:t>
            </a:r>
            <a:r>
              <a:rPr lang="en-GB" dirty="0" err="1"/>
              <a:t>natus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leumak</a:t>
            </a:r>
            <a:r>
              <a:rPr lang="en-GB" dirty="0"/>
              <a:t> </a:t>
            </a:r>
            <a:r>
              <a:rPr lang="en-GB" dirty="0" err="1"/>
              <a:t>ngon</a:t>
            </a:r>
            <a:r>
              <a:rPr lang="en-GB" dirty="0"/>
              <a:t> error sit </a:t>
            </a:r>
            <a:r>
              <a:rPr lang="en-GB" dirty="0" err="1"/>
              <a:t>voluptatem</a:t>
            </a:r>
            <a:r>
              <a:rPr lang="en-GB" dirty="0"/>
              <a:t> </a:t>
            </a:r>
            <a:r>
              <a:rPr lang="en-GB" dirty="0" err="1"/>
              <a:t>accusantium</a:t>
            </a:r>
            <a:r>
              <a:rPr lang="en-GB" dirty="0"/>
              <a:t> yang </a:t>
            </a:r>
            <a:r>
              <a:rPr lang="en-GB" dirty="0" err="1"/>
              <a:t>dolor</a:t>
            </a:r>
            <a:endParaRPr lang="en-GB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perspiciatis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iste</a:t>
            </a:r>
            <a:r>
              <a:rPr lang="en-GB" dirty="0"/>
              <a:t> </a:t>
            </a:r>
            <a:r>
              <a:rPr lang="en-GB" dirty="0" err="1"/>
              <a:t>natus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leumak</a:t>
            </a:r>
            <a:r>
              <a:rPr lang="en-GB" dirty="0"/>
              <a:t> </a:t>
            </a:r>
            <a:r>
              <a:rPr lang="en-GB" dirty="0" err="1"/>
              <a:t>ngon</a:t>
            </a:r>
            <a:r>
              <a:rPr lang="en-GB" dirty="0"/>
              <a:t> error sit </a:t>
            </a:r>
            <a:r>
              <a:rPr lang="en-GB" dirty="0" err="1"/>
              <a:t>voluptatem</a:t>
            </a:r>
            <a:r>
              <a:rPr lang="en-GB" dirty="0"/>
              <a:t> </a:t>
            </a:r>
            <a:r>
              <a:rPr lang="en-GB" dirty="0" err="1"/>
              <a:t>accusantium</a:t>
            </a:r>
            <a:r>
              <a:rPr lang="en-GB" dirty="0"/>
              <a:t> yang </a:t>
            </a:r>
            <a:r>
              <a:rPr lang="en-GB" dirty="0" err="1"/>
              <a:t>dolor</a:t>
            </a:r>
            <a:endParaRPr lang="en-GB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5387495" y="2690587"/>
            <a:ext cx="5280504" cy="1002872"/>
          </a:xfrm>
        </p:spPr>
        <p:txBody>
          <a:bodyPr>
            <a:normAutofit/>
          </a:bodyPr>
          <a:lstStyle/>
          <a:p>
            <a:r>
              <a:rPr lang="zh-CN" altLang="en-US" dirty="0"/>
              <a:t>输入含有</a:t>
            </a:r>
            <a:r>
              <a:rPr lang="en-US" altLang="zh-CN" dirty="0"/>
              <a:t>N</a:t>
            </a:r>
            <a:r>
              <a:rPr lang="zh-CN" altLang="en-US" dirty="0"/>
              <a:t>个点的数据（扩增后</a:t>
            </a:r>
            <a:r>
              <a:rPr lang="en-US" altLang="zh-CN" dirty="0"/>
              <a:t>\</a:t>
            </a:r>
            <a:r>
              <a:rPr lang="zh-CN" altLang="en-US" dirty="0"/>
              <a:t>未扩增），对每个数据进行特征提取，然后通过神经网络进行映射，获得样本的分类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37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E0ADE-299A-4EB8-B11C-3DB83B18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7" y="2930798"/>
            <a:ext cx="4653903" cy="991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38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4. </a:t>
            </a:r>
            <a:r>
              <a:rPr lang="en-US" altLang="zh-CN" dirty="0"/>
              <a:t>Algorithm</a:t>
            </a:r>
            <a:r>
              <a:rPr lang="en-GB" dirty="0"/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11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460071"/>
            <a:ext cx="9144000" cy="77788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PointAugment</a:t>
            </a:r>
            <a:r>
              <a:rPr lang="zh-CN" altLang="en-US" dirty="0"/>
              <a:t>的训练策略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Algorithm 1: Training Strategy in </a:t>
            </a:r>
            <a:r>
              <a:rPr lang="en-US" altLang="zh-CN" dirty="0" err="1"/>
              <a:t>PointAugment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969387" y="2892859"/>
            <a:ext cx="4698613" cy="247591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目标训练集以及目标分类标签一一对应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分类器模型以及扩增器模型作为输出被存储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扩增器以及分类器的更新都是在另外一个保持不变的情况下进行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4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FF9D3B-5F1D-4A6A-A581-18760BBD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58" y="2519109"/>
            <a:ext cx="3582788" cy="3223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8904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5. </a:t>
            </a:r>
            <a:r>
              <a:rPr lang="en-US" altLang="zh-CN" dirty="0"/>
              <a:t>Coding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425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3E3F035-2C21-4403-A681-C8DD1BDEF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E1EE215-7518-4A38-A6FF-D92AA437159F}"/>
              </a:ext>
            </a:extLst>
          </p:cNvPr>
          <p:cNvSpPr txBox="1">
            <a:spLocks/>
          </p:cNvSpPr>
          <p:nvPr/>
        </p:nvSpPr>
        <p:spPr>
          <a:xfrm>
            <a:off x="1660996" y="2805154"/>
            <a:ext cx="4698613" cy="2475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运行视频及项目代码在</a:t>
            </a:r>
            <a:r>
              <a:rPr lang="en-US" altLang="zh-CN" dirty="0">
                <a:hlinkClick r:id="rId7"/>
              </a:rPr>
              <a:t>https://github.com/wsfyp/tool-PointAugment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219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2722126"/>
            <a:ext cx="9144000" cy="773497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hank you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10217944" y="6269653"/>
            <a:ext cx="5357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148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58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2000">
        <p15:prstTrans prst="peelOff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7"/>
          <p:cNvSpPr/>
          <p:nvPr/>
        </p:nvSpPr>
        <p:spPr>
          <a:xfrm rot="10800000" flipH="1">
            <a:off x="1544164" y="2313166"/>
            <a:ext cx="686286" cy="689380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19" name="Shape 53"/>
          <p:cNvSpPr/>
          <p:nvPr/>
        </p:nvSpPr>
        <p:spPr>
          <a:xfrm rot="10800000" flipH="1">
            <a:off x="4707346" y="2291581"/>
            <a:ext cx="685800" cy="685800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20" name="Shape 59"/>
          <p:cNvSpPr/>
          <p:nvPr/>
        </p:nvSpPr>
        <p:spPr>
          <a:xfrm rot="10800000" flipH="1">
            <a:off x="7865291" y="2253481"/>
            <a:ext cx="685800" cy="6858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65"/>
          <p:cNvSpPr/>
          <p:nvPr/>
        </p:nvSpPr>
        <p:spPr>
          <a:xfrm rot="10800000" flipH="1">
            <a:off x="3182463" y="4061475"/>
            <a:ext cx="685800" cy="685800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71"/>
          <p:cNvSpPr/>
          <p:nvPr/>
        </p:nvSpPr>
        <p:spPr>
          <a:xfrm rot="10800000" flipH="1">
            <a:off x="6474256" y="4055295"/>
            <a:ext cx="685800" cy="685800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235"/>
            <a:ext cx="9144000" cy="679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TABLE OF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2510756" y="2276957"/>
            <a:ext cx="1971675" cy="278694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561556" y="2682775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工具设计的研究环境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1538278" y="2407229"/>
            <a:ext cx="691685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1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724264" y="2276957"/>
            <a:ext cx="1971675" cy="278694"/>
          </a:xfrm>
        </p:spPr>
        <p:txBody>
          <a:bodyPr/>
          <a:lstStyle/>
          <a:p>
            <a:r>
              <a:rPr lang="en-US" dirty="0"/>
              <a:t>Goal</a:t>
            </a:r>
            <a:endParaRPr lang="en-GB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724264" y="2708175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构建</a:t>
            </a:r>
            <a:r>
              <a:rPr lang="en-GB" dirty="0"/>
              <a:t>P</a:t>
            </a:r>
            <a:r>
              <a:rPr lang="en-US" altLang="zh-CN" dirty="0" err="1"/>
              <a:t>ointAugment</a:t>
            </a:r>
            <a:r>
              <a:rPr lang="zh-CN" altLang="en-US" dirty="0"/>
              <a:t>的目标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701461" y="2384369"/>
            <a:ext cx="691684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2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8925072" y="2276957"/>
            <a:ext cx="1971675" cy="278694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en-GB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8925072" y="2644675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建模细节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7871176" y="2270068"/>
            <a:ext cx="685800" cy="685800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3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149056" y="4183965"/>
            <a:ext cx="1971675" cy="278694"/>
          </a:xfrm>
        </p:spPr>
        <p:txBody>
          <a:bodyPr/>
          <a:lstStyle/>
          <a:p>
            <a:r>
              <a:rPr lang="en-US" altLang="zh-CN" dirty="0"/>
              <a:t>Algorithm</a:t>
            </a:r>
            <a:endParaRPr lang="en-GB" dirty="0"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199856" y="4570363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核心算法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176578" y="4177077"/>
            <a:ext cx="691684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4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491173" y="4177785"/>
            <a:ext cx="1971675" cy="278694"/>
          </a:xfrm>
        </p:spPr>
        <p:txBody>
          <a:bodyPr/>
          <a:lstStyle/>
          <a:p>
            <a:r>
              <a:rPr lang="en-US" altLang="zh-CN" dirty="0"/>
              <a:t>Coding</a:t>
            </a:r>
            <a:endParaRPr lang="en-GB" dirty="0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491173" y="4564183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代码实现</a:t>
            </a:r>
            <a:endParaRPr lang="en-GB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469015" y="4170897"/>
            <a:ext cx="691039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2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1801798-0220-4619-809C-90324B0EDDDB}"/>
                  </a:ext>
                </a:extLst>
              </p14:cNvPr>
              <p14:cNvContentPartPr/>
              <p14:nvPr/>
            </p14:nvContentPartPr>
            <p14:xfrm>
              <a:off x="1415476" y="6255500"/>
              <a:ext cx="989280" cy="125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1801798-0220-4619-809C-90324B0EDD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476" y="6192500"/>
                <a:ext cx="1114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D6101BD-C9CF-4B6C-B329-D52CD32DD337}"/>
                  </a:ext>
                </a:extLst>
              </p14:cNvPr>
              <p14:cNvContentPartPr/>
              <p14:nvPr/>
            </p14:nvContentPartPr>
            <p14:xfrm>
              <a:off x="5204836" y="6321020"/>
              <a:ext cx="1679040" cy="1814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D6101BD-C9CF-4B6C-B329-D52CD32DD3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1836" y="6258020"/>
                <a:ext cx="180468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569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" grpId="0"/>
      <p:bldP spid="3" grpId="0" build="p"/>
      <p:bldP spid="15" grpId="0" build="p"/>
      <p:bldP spid="16" grpId="0" build="p"/>
      <p:bldP spid="17" grpId="0" build="p"/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  <p:bldP spid="32" grpId="0" build="p"/>
      <p:bldP spid="33" grpId="0" build="p"/>
      <p:bldP spid="34" grpId="0" build="p"/>
      <p:bldP spid="35" grpId="0" build="p"/>
      <p:bldP spid="36" grpId="0" build="p"/>
      <p:bldP spid="3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1. B</a:t>
            </a:r>
            <a:r>
              <a:rPr lang="en-US" altLang="zh-CN" dirty="0" err="1"/>
              <a:t>ackground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879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5"/>
          <p:cNvSpPr>
            <a:spLocks/>
          </p:cNvSpPr>
          <p:nvPr/>
        </p:nvSpPr>
        <p:spPr bwMode="auto">
          <a:xfrm flipV="1">
            <a:off x="2758004" y="4119133"/>
            <a:ext cx="2602897" cy="1869954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Shape 624"/>
          <p:cNvSpPr/>
          <p:nvPr/>
        </p:nvSpPr>
        <p:spPr>
          <a:xfrm>
            <a:off x="1454247" y="3912779"/>
            <a:ext cx="1695305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1351637" y="2017209"/>
            <a:ext cx="2365894" cy="2076450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 flipV="1">
            <a:off x="6561062" y="4119133"/>
            <a:ext cx="2602897" cy="1869954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8671436" y="2017209"/>
            <a:ext cx="2365894" cy="2076450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4964914" y="2017209"/>
            <a:ext cx="2365894" cy="2076450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ctrTitle"/>
          </p:nvPr>
        </p:nvSpPr>
        <p:spPr>
          <a:xfrm>
            <a:off x="1524000" y="523473"/>
            <a:ext cx="9144000" cy="714481"/>
          </a:xfrm>
        </p:spPr>
        <p:txBody>
          <a:bodyPr>
            <a:normAutofit/>
          </a:bodyPr>
          <a:lstStyle/>
          <a:p>
            <a:r>
              <a:rPr lang="zh-CN" altLang="en-US" dirty="0"/>
              <a:t>研究背景</a:t>
            </a:r>
            <a:endParaRPr lang="en-GB" dirty="0"/>
          </a:p>
        </p:txBody>
      </p:sp>
      <p:sp>
        <p:nvSpPr>
          <p:cNvPr id="46" name="Subtitle 4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DA</a:t>
            </a:r>
            <a:r>
              <a:rPr lang="zh-CN" altLang="en-US" dirty="0"/>
              <a:t>数据扩增、深度学习、点云数据</a:t>
            </a:r>
            <a:r>
              <a:rPr lang="en-US" altLang="zh-CN" dirty="0"/>
              <a:t>…</a:t>
            </a:r>
            <a:endParaRPr lang="en-GB" dirty="0"/>
          </a:p>
        </p:txBody>
      </p:sp>
      <p:sp>
        <p:nvSpPr>
          <p:cNvPr id="42" name="Shape 624"/>
          <p:cNvSpPr/>
          <p:nvPr/>
        </p:nvSpPr>
        <p:spPr>
          <a:xfrm>
            <a:off x="0" y="3912779"/>
            <a:ext cx="1503424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43" name="Shape 626"/>
          <p:cNvSpPr/>
          <p:nvPr/>
        </p:nvSpPr>
        <p:spPr>
          <a:xfrm>
            <a:off x="3111017" y="3912779"/>
            <a:ext cx="2035132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44" name="Shape 628"/>
          <p:cNvSpPr/>
          <p:nvPr/>
        </p:nvSpPr>
        <p:spPr>
          <a:xfrm>
            <a:off x="5142959" y="3912779"/>
            <a:ext cx="1840618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47" name="Shape 630"/>
          <p:cNvSpPr/>
          <p:nvPr/>
        </p:nvSpPr>
        <p:spPr>
          <a:xfrm>
            <a:off x="6979844" y="3912779"/>
            <a:ext cx="1840618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48" name="Shape 632"/>
          <p:cNvSpPr/>
          <p:nvPr/>
        </p:nvSpPr>
        <p:spPr>
          <a:xfrm>
            <a:off x="8816729" y="3912779"/>
            <a:ext cx="3375271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20657" y="2370233"/>
            <a:ext cx="2066826" cy="2043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点云数据</a:t>
            </a:r>
            <a:r>
              <a:rPr lang="en-US" altLang="zh-CN" dirty="0">
                <a:solidFill>
                  <a:schemeClr val="bg1"/>
                </a:solidFill>
              </a:rPr>
              <a:t>DA</a:t>
            </a:r>
            <a:r>
              <a:rPr lang="zh-CN" altLang="en-US" dirty="0">
                <a:solidFill>
                  <a:schemeClr val="bg1"/>
                </a:solidFill>
              </a:rPr>
              <a:t>形式单一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264541" y="2725591"/>
            <a:ext cx="1833825" cy="8219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传统点云扩增为了保持样本标签不变，而预先限制了扩增的程度，训练效果不充分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937752" y="2359082"/>
            <a:ext cx="1834384" cy="2043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图像扩增已有技术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938311" y="2725591"/>
            <a:ext cx="1729689" cy="8219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像素级图像插值扩增（例：手机照片处理根据像素周围环境填充当前区域），难以应用到空间分隔的点云数据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976784" y="4912490"/>
            <a:ext cx="1834384" cy="2043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割裂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977343" y="5200942"/>
            <a:ext cx="2043993" cy="8219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判断网络与样本扩增作为相互独立的过程，被分开处理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130530" y="4791206"/>
            <a:ext cx="1834384" cy="20437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3D</a:t>
            </a:r>
            <a:r>
              <a:rPr lang="zh-CN" altLang="en-US" dirty="0">
                <a:solidFill>
                  <a:schemeClr val="bg1"/>
                </a:solidFill>
              </a:rPr>
              <a:t>数据显著少于</a:t>
            </a:r>
            <a:r>
              <a:rPr lang="en-US" altLang="zh-CN" dirty="0">
                <a:solidFill>
                  <a:schemeClr val="bg1"/>
                </a:solidFill>
              </a:rPr>
              <a:t>2D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136276" y="5116863"/>
            <a:ext cx="1694092" cy="821959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现有</a:t>
            </a:r>
            <a:r>
              <a:rPr lang="en-US" dirty="0">
                <a:solidFill>
                  <a:schemeClr val="bg1"/>
                </a:solidFill>
              </a:rPr>
              <a:t>3D</a:t>
            </a:r>
            <a:r>
              <a:rPr lang="zh-CN" altLang="en-US" dirty="0">
                <a:solidFill>
                  <a:schemeClr val="bg1"/>
                </a:solidFill>
              </a:rPr>
              <a:t>数据数量少、多样性低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过存在度拟合问题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30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617392" y="2359081"/>
            <a:ext cx="1834384" cy="2043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深度神经网络兴起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0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651264" y="2725591"/>
            <a:ext cx="1833825" cy="8219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深度神经网络在点云数据扩增领域备受关注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6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1" grpId="0" animBg="1"/>
      <p:bldP spid="68" grpId="0" animBg="1"/>
      <p:bldP spid="67" grpId="0" animBg="1"/>
      <p:bldP spid="35" grpId="0" animBg="1"/>
      <p:bldP spid="34" grpId="0" animBg="1"/>
      <p:bldP spid="45" grpId="0"/>
      <p:bldP spid="46" grpId="0" build="p"/>
      <p:bldP spid="42" grpId="0" animBg="1"/>
      <p:bldP spid="43" grpId="0" animBg="1"/>
      <p:bldP spid="44" grpId="0" animBg="1"/>
      <p:bldP spid="47" grpId="0" animBg="1"/>
      <p:bldP spid="48" grpId="0" animBg="1"/>
      <p:bldP spid="54" grpId="0" build="p"/>
      <p:bldP spid="55" grpId="0" build="p"/>
      <p:bldP spid="56" grpId="0" build="p"/>
      <p:bldP spid="57" grpId="0" build="p"/>
      <p:bldP spid="58" grpId="0" build="p"/>
      <p:bldP spid="59" grpId="0" build="p"/>
      <p:bldP spid="60" grpId="0" build="p"/>
      <p:bldP spid="61" grpId="0" build="p"/>
      <p:bldP spid="69" grpId="0" build="p"/>
      <p:bldP spid="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2. </a:t>
            </a:r>
            <a:r>
              <a:rPr lang="en-US" dirty="0"/>
              <a:t>G</a:t>
            </a:r>
            <a:r>
              <a:rPr lang="en-US" altLang="zh-CN" dirty="0"/>
              <a:t>oal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571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35200"/>
            <a:ext cx="12191999" cy="2394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工具目标</a:t>
            </a:r>
            <a:endParaRPr lang="en-GB" dirty="0"/>
          </a:p>
        </p:txBody>
      </p:sp>
      <p:sp>
        <p:nvSpPr>
          <p:cNvPr id="46" name="Subtitle 4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US" altLang="zh-CN" dirty="0" err="1"/>
              <a:t>ointAugment</a:t>
            </a:r>
            <a:r>
              <a:rPr lang="zh-CN" altLang="en-US" dirty="0"/>
              <a:t>设计的出发点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95467" y="4939976"/>
            <a:ext cx="5603834" cy="68650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应对问题：</a:t>
            </a:r>
            <a:r>
              <a:rPr lang="en-GB" dirty="0"/>
              <a:t>3D</a:t>
            </a:r>
            <a:r>
              <a:rPr lang="zh-CN" altLang="en-US" dirty="0"/>
              <a:t>数据稀缺，样本数量少、多样性低</a:t>
            </a:r>
            <a:endParaRPr lang="en-US" altLang="zh-CN" dirty="0"/>
          </a:p>
          <a:p>
            <a:pPr algn="ctr"/>
            <a:r>
              <a:rPr lang="zh-CN" altLang="en-US" dirty="0"/>
              <a:t>核心思想：通过有限的点云数据获得效能最大化的训练模型（在此次工具复现中体现为分类准确性），必须想办法让深度学习模型尽可能地掌握数据的特征</a:t>
            </a:r>
            <a:endParaRPr lang="en-GB" dirty="0"/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84361" y="2945813"/>
            <a:ext cx="7023278" cy="1033857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3500" dirty="0"/>
              <a:t>提高点云训练数据的多样性</a:t>
            </a:r>
            <a:endParaRPr lang="en-GB" sz="35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14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2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/>
      <p:bldP spid="46" grpId="0" build="p"/>
      <p:bldP spid="7" grpId="0" build="p"/>
      <p:bldP spid="7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3. </a:t>
            </a:r>
            <a:r>
              <a:rPr lang="en-US" dirty="0"/>
              <a:t>M</a:t>
            </a:r>
            <a:r>
              <a:rPr lang="en-US" altLang="zh-CN" dirty="0"/>
              <a:t>odel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19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ctrTitle"/>
          </p:nvPr>
        </p:nvSpPr>
        <p:spPr>
          <a:xfrm>
            <a:off x="1524000" y="514417"/>
            <a:ext cx="9144000" cy="723537"/>
          </a:xfrm>
        </p:spPr>
        <p:txBody>
          <a:bodyPr>
            <a:normAutofit/>
          </a:bodyPr>
          <a:lstStyle/>
          <a:p>
            <a:r>
              <a:rPr lang="zh-CN" altLang="en-US" dirty="0"/>
              <a:t>总体模型</a:t>
            </a:r>
            <a:endParaRPr lang="en-GB" dirty="0"/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体现</a:t>
            </a:r>
            <a:r>
              <a:rPr lang="en-US" altLang="zh-CN" dirty="0" err="1"/>
              <a:t>PointAugment</a:t>
            </a:r>
            <a:r>
              <a:rPr lang="zh-CN" altLang="en-US" dirty="0"/>
              <a:t>的核心思想：对抗学习</a:t>
            </a:r>
            <a:endParaRPr lang="en-GB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5387495" y="2244409"/>
            <a:ext cx="2083927" cy="231444"/>
          </a:xfrm>
        </p:spPr>
        <p:txBody>
          <a:bodyPr/>
          <a:lstStyle/>
          <a:p>
            <a:r>
              <a:rPr lang="zh-CN" altLang="en-US" dirty="0"/>
              <a:t>模型理解</a:t>
            </a:r>
            <a:endParaRPr lang="en-GB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将割裂的网络训练与数据扩增有机结合起来，在迭代式学习的过程中改变自身参数</a:t>
            </a:r>
            <a:endParaRPr lang="en-GB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扩增器不用担心数据标签改变，所以它可以“肆无忌惮”地增加数据的多样性，因为分类器会提示反馈给它</a:t>
            </a:r>
            <a:endParaRPr lang="en-GB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5387495" y="2690587"/>
            <a:ext cx="5280504" cy="1002872"/>
          </a:xfrm>
        </p:spPr>
        <p:txBody>
          <a:bodyPr>
            <a:normAutofit/>
          </a:bodyPr>
          <a:lstStyle/>
          <a:p>
            <a:r>
              <a:rPr lang="zh-CN" altLang="en-US" dirty="0"/>
              <a:t>输入样本经过扩增器后产生的版本与最初的版本都进入分类器，分类器根据计算结果反馈给扩增器，促使扩增器参数发生改变。扩增器的“初心”是产生多样性的样本，分类器的目的是调整扩增器变化的速率。因此，两个深度学习模块互相影响与制约，最终达成一个最大化分类器准确率的平衡。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37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D8EE21D-02D9-44CD-B1C4-F59520F1C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9" y="2690587"/>
            <a:ext cx="4535264" cy="2300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7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ctrTitle"/>
          </p:nvPr>
        </p:nvSpPr>
        <p:spPr>
          <a:xfrm>
            <a:off x="1524000" y="514417"/>
            <a:ext cx="9144000" cy="723537"/>
          </a:xfrm>
        </p:spPr>
        <p:txBody>
          <a:bodyPr>
            <a:normAutofit/>
          </a:bodyPr>
          <a:lstStyle/>
          <a:p>
            <a:r>
              <a:rPr lang="en-US" altLang="zh-CN" dirty="0"/>
              <a:t>Augment</a:t>
            </a:r>
            <a:r>
              <a:rPr lang="zh-CN" altLang="en-US" dirty="0"/>
              <a:t>模型</a:t>
            </a:r>
            <a:endParaRPr lang="en-GB" dirty="0"/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体现</a:t>
            </a:r>
            <a:r>
              <a:rPr lang="en-US" altLang="zh-CN" dirty="0" err="1"/>
              <a:t>PointAugment</a:t>
            </a:r>
            <a:r>
              <a:rPr lang="zh-CN" altLang="en-US" dirty="0"/>
              <a:t>的核心思想：扩增多样化</a:t>
            </a:r>
            <a:endParaRPr lang="en-GB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5387495" y="2244409"/>
            <a:ext cx="2083927" cy="231444"/>
          </a:xfrm>
        </p:spPr>
        <p:txBody>
          <a:bodyPr/>
          <a:lstStyle/>
          <a:p>
            <a:r>
              <a:rPr lang="zh-CN" altLang="en-US" dirty="0"/>
              <a:t>模型理解</a:t>
            </a:r>
            <a:endParaRPr lang="en-GB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不再是一致的图像扩增，真正意义上的多样性！</a:t>
            </a:r>
            <a:endParaRPr lang="en-GB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考虑了单个样本的形状复杂性，针对性生成扩增策略</a:t>
            </a:r>
            <a:endParaRPr lang="en-US" altLang="zh-CN" dirty="0"/>
          </a:p>
          <a:p>
            <a:endParaRPr lang="en-GB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5387495" y="2690587"/>
            <a:ext cx="5280504" cy="100287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该模型将扩增策略运用到单独的样本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对每个样本选择形状变换以及点位移变换</a:t>
            </a:r>
            <a:endParaRPr lang="en-US" altLang="zh-CN" dirty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37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504031-0C6B-4365-820D-4BA8599C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690587"/>
            <a:ext cx="4178300" cy="1472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696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D3194"/>
      </a:accent1>
      <a:accent2>
        <a:srgbClr val="1F497D"/>
      </a:accent2>
      <a:accent3>
        <a:srgbClr val="B9C3D1"/>
      </a:accent3>
      <a:accent4>
        <a:srgbClr val="CAD1DC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642</Words>
  <Application>Microsoft Office PowerPoint</Application>
  <PresentationFormat>宽屏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Adobe Garamond Pro Bold</vt:lpstr>
      <vt:lpstr>Aleo Light</vt:lpstr>
      <vt:lpstr>Kontrapunkt Bob Light</vt:lpstr>
      <vt:lpstr>等线</vt:lpstr>
      <vt:lpstr>等线 Light</vt:lpstr>
      <vt:lpstr>微软雅黑</vt:lpstr>
      <vt:lpstr>Arial</vt:lpstr>
      <vt:lpstr>Calibri</vt:lpstr>
      <vt:lpstr>Lato</vt:lpstr>
      <vt:lpstr>Office 主题​​</vt:lpstr>
      <vt:lpstr>第一PPT，www.1ppt.com</vt:lpstr>
      <vt:lpstr>工具复现：PointAugment</vt:lpstr>
      <vt:lpstr>TABLE OF AGENDA</vt:lpstr>
      <vt:lpstr>1. Background</vt:lpstr>
      <vt:lpstr>研究背景</vt:lpstr>
      <vt:lpstr>2. Goal</vt:lpstr>
      <vt:lpstr>工具目标</vt:lpstr>
      <vt:lpstr>3. Model</vt:lpstr>
      <vt:lpstr>总体模型</vt:lpstr>
      <vt:lpstr>Augment模型</vt:lpstr>
      <vt:lpstr>Classifier模型</vt:lpstr>
      <vt:lpstr>4. Algorithm </vt:lpstr>
      <vt:lpstr>PointAugment的训练策略</vt:lpstr>
      <vt:lpstr>5. Coding</vt:lpstr>
      <vt:lpstr>项目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工具复现：PointAugment</dc:title>
  <dc:creator>Yanpeng Fan</dc:creator>
  <cp:lastModifiedBy>Yanpeng Fan</cp:lastModifiedBy>
  <cp:revision>17</cp:revision>
  <dcterms:created xsi:type="dcterms:W3CDTF">2021-11-27T20:59:27Z</dcterms:created>
  <dcterms:modified xsi:type="dcterms:W3CDTF">2021-11-27T23:24:07Z</dcterms:modified>
</cp:coreProperties>
</file>