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5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6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7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8.xml" ContentType="application/vnd.openxmlformats-officedocument.presentationml.notesSlide+xml"/>
  <Override PartName="/ppt/ink/ink25.xml" ContentType="application/inkml+xml"/>
  <Override PartName="/ppt/notesSlides/notesSlide9.xml" ContentType="application/vnd.openxmlformats-officedocument.presentationml.notesSlide+xml"/>
  <Override PartName="/ppt/ink/ink26.xml" ContentType="application/inkml+xml"/>
  <Override PartName="/ppt/notesSlides/notesSlide10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notesSlides/notesSlide11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2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13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14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notesSlides/notesSlide15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0" r:id="rId4"/>
    <p:sldId id="261" r:id="rId5"/>
    <p:sldId id="280" r:id="rId6"/>
    <p:sldId id="281" r:id="rId7"/>
    <p:sldId id="269" r:id="rId8"/>
    <p:sldId id="282" r:id="rId9"/>
    <p:sldId id="288" r:id="rId10"/>
    <p:sldId id="289" r:id="rId11"/>
    <p:sldId id="290" r:id="rId12"/>
    <p:sldId id="291" r:id="rId13"/>
    <p:sldId id="262" r:id="rId14"/>
    <p:sldId id="292" r:id="rId15"/>
    <p:sldId id="397" r:id="rId16"/>
    <p:sldId id="39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3.8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24575,'-1'7'0,"1"1"0,0-1 0,1 0 0,-1 1 0,1-1 0,1 0 0,-1 0 0,1 0 0,0 0 0,1 0 0,0 0 0,0 0 0,0-1 0,1 1 0,0-1 0,0 0 0,1 0 0,-1-1 0,1 1 0,1-1 0,-1 0 0,1-1 0,11 8 0,0-1 0,1-1 0,0 0 0,1-2 0,-1 0 0,25 6 0,100 18 0,-96-23 0,148 24 0,266 9 0,200-33 0,256-15 0,-909 6 0,0 1 0,0-1 0,0-1 0,0 0 0,0 0 0,0 0 0,0-1 0,-1 0 0,1-1 0,14-6 0,-22 9 0,1-1 0,0 1 0,-1-1 0,1 1 0,-1-1 0,1 1 0,-1-1 0,1 1 0,-1-1 0,0 1 0,1-1 0,-1 0 0,0 1 0,1-1 0,-1 0 0,0 1 0,0-1 0,1 0 0,-1 0 0,0 1 0,0-1 0,0 0 0,0 1 0,0-1 0,0 0 0,0 0 0,0 1 0,-1-1 0,1 0 0,0 1 0,0-1 0,0 0 0,-1 1 0,1-1 0,0 0 0,-1 1 0,0-2 0,-26-21 0,6 11 0,0 1 0,-2 0 0,1 2 0,-1 1 0,-26-6 0,-129-21 0,163 33 0,-193-25 0,-222 0 0,-216 28 0,609-1 0,1-3 0,-1 0 0,1-3 0,0 0 0,-60-21 0,41 13 0,-1 3 0,-80-7 0,113 15 84,38-3-1533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3:57.9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11398 356 24575,'1104'0'0,"-1036"3"0,94 17 0,52 3 0,690-21 0,-439-5 0,-403 3 0,67-2 0,-1 7 0,131 20 0,377 104 0,-619-125 0,-4-2 0,1 1 0,-1 0 0,-1 1 0,1 0 0,-1 1 0,1 1 0,11 7 0,-23-13 0,-1 0 0,0 0 0,1 0 0,-1 0 0,0 0 0,1 1 0,-1-1 0,0 0 0,1 0 0,-1 0 0,0 1 0,1-1 0,-1 0 0,0 1 0,0-1 0,1 0 0,-1 0 0,0 1 0,0-1 0,0 0 0,1 1 0,-1-1 0,0 0 0,0 1 0,0-1 0,0 1 0,0-1 0,0 0 0,0 1 0,0-1 0,0 0 0,0 1 0,0-1 0,0 1 0,0-1 0,0 0 0,0 1 0,0-1 0,0 0 0,0 1 0,-1-1 0,1 1 0,0-1 0,0 0 0,0 1 0,-1-1 0,1 0 0,0 0 0,0 1 0,-1-1 0,1 0 0,0 0 0,-1 1 0,1-1 0,0 0 0,-1 0 0,1 0 0,0 1 0,-1-1 0,1 0 0,0 0 0,-1 0 0,1 0 0,0 0 0,-1 0 0,-31 7 0,-53 0 0,-134-3 0,-91-25 0,129 8 0,-1307-10 0,1011 25 0,-737-2 0,1163 4 0,1 1 0,0 2 0,-79 23 0,74-16 0,0-2 0,-95 8 0,-506-17 0,310-7 0,-5678 4 0,5868-6 0,-162-30 0,20 2 0,-18 18 0,-113-12 0,300 15 0,-173-27 0,-278-89 0,548 119 0,1-1 0,0-1 0,1-2 0,-39-23 0,-106-81 0,150 101 0,-5-4 0,0-2 0,-32-31 0,60 52 0,1 0 0,-1 0 0,0 0 0,0 0 0,1 0 0,-1 0 0,1 0 0,0 0 0,0-1 0,0 1 0,0-1 0,0 1 0,-1-5 0,2 6 0,0 0 0,0 1 0,1-1 0,-1 0 0,0 0 0,0 1 0,0-1 0,1 0 0,-1 1 0,0-1 0,1 0 0,-1 1 0,1-1 0,-1 0 0,1 1 0,-1-1 0,1 1 0,-1-1 0,1 1 0,-1-1 0,1 1 0,0 0 0,-1-1 0,1 1 0,0 0 0,-1-1 0,1 1 0,0 0 0,1-1 0,3 0 0,0 1 0,0-1 0,0 1 0,0 0 0,0 1 0,0-1 0,0 1 0,0 0 0,0 0 0,0 0 0,-1 1 0,8 3 0,5 2 0,-1 2 0,0 0 0,-1 0 0,0 2 0,0 0 0,-1 0 0,-1 1 0,0 1 0,20 26 0,-31-37 0,0 1 0,-1-1 0,1 1 0,-1-1 0,0 1 0,0 0 0,0-1 0,0 1 0,0 0 0,-1 0 0,1 0 0,-1-1 0,0 1 0,0 0 0,0 0 0,0 0 0,0 0 0,-1 0 0,1 0 0,-1-1 0,0 1 0,0 0 0,0 0 0,0-1 0,0 1 0,-1 0 0,1-1 0,-1 0 0,1 1 0,-1-1 0,-3 3 0,-4 3 0,1-1 0,-1 0 0,0 0 0,-1-1 0,0-1 0,0 1 0,-14 4 0,-36 12 0,0-3 0,-1-2 0,-1-3 0,-94 9 0,-261 0 0,393-22 0,-317 1 0,476-25 0,250-34 0,2 17 0,2 17 0,479 33 0,181 67-1616,-569-38 1419,-369-30 197,-79-4 0,-69-4 0,30-1-9,-703-7 1831,299-35-1822,101 6 0,117 16-1365,126 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27.6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 24575,'6'0'0,"27"0"0,14 0 0,9-6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1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24575,'1094'0'0,"-1030"3"0,-1 3 0,68 16 0,39 4 0,-109-20 0,1 3 0,-2 3 0,87 28 0,-105-29 0,1-3 0,0-1 0,0-2 0,0-2 0,64-4 0,-50 1 0,155 0 0,294 9 0,632 41-771,-12-46-860,-748-5 946,-57 0 460,268 1-58,-134 27 3360,1284-20-3135,-985-11-73,-592 2 131,159 5 0,-224 11 309,-60-7-110,42 1 0,338-6-199,-225-3 0,-149 0 0,0-2 0,-1-2 0,0-2 0,71-20 0,-73 18 0,1 2 0,0 1 0,77 1 0,-1-1 0,183-7 0,-110 8 0,-176 5 0,1 0 0,-1-1 0,1-1 0,-1 0 0,0-1 0,0-1 0,0 0 0,0-1 0,18-8 0,-31 12 0,1 0 0,-1 0 0,1 0 0,-1 0 0,1 0 0,-1-1 0,0 1 0,0 0 0,1 0 0,-1-1 0,0 1 0,0-1 0,-1 1 0,1-1 0,0 0 0,1-2 0,-3 3 0,1 0 0,0 0 0,0 0 0,-1-1 0,1 1 0,-1 0 0,1 0 0,-1 0 0,1 0 0,-1 0 0,0 0 0,1 0 0,-1 0 0,0 0 0,0 0 0,0 0 0,0 1 0,1-1 0,-1 0 0,0 0 0,-1 1 0,1-1 0,0 1 0,0-1 0,0 1 0,0 0 0,-2-1 0,-13-6 0,0 2 0,-1 0 0,1 0 0,-1 2 0,-22-3 0,-95-1 0,77 6 0,-728-2 0,661 4 0,11 5 0,-112 21 0,130-12 0,-182 2 0,1085-25 0,-44-65 0,-710 66 0,81-3 0,187 10 0,-147 3 0,1552-2 0,-1692-1 0,-1 2 0,42 7 0,-64-6 0,1-1 0,-1 1 0,0 1 0,0 1 0,0-1 0,0 2 0,-1 0 0,0 0 0,11 8 0,-20-12 0,1 0 0,-1 0 0,0-1 0,0 1 0,1 1 0,-2-1 0,1 0 0,0 0 0,0 1 0,-1-1 0,1 1 0,-1-1 0,0 1 0,0 0 0,0 0 0,0-1 0,0 1 0,0 5 0,-1-6 0,0 0 0,-1 0 0,1 1 0,-1-1 0,0 0 0,0 0 0,0 0 0,0 0 0,0 0 0,0 0 0,0 0 0,0 0 0,-1 0 0,1-1 0,-1 1 0,0 0 0,1-1 0,-4 2 0,-5 5 0,-1-2 0,0 0 0,-1 0 0,1-1 0,-1-1 0,-23 7 0,-96 13 0,94-19 0,-1 1 0,1 3 0,-47 16 0,37-9 0,-1-1 0,-1-3 0,0-2 0,-94 8 0,-206-13 0,248-7 0,-1075 1-1365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4:04.4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4:05.4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4:10.7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4:11.0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4:17.2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47 24575,'87'5'0,"0"4"0,120 26 0,-99-14 0,100 31 0,-156-36 0,0-2 0,1-2 0,1-3 0,90 5 0,1015-19 0,-833-19 0,-27 1 0,-122 24 0,71-3 0,-204-3 0,-1-2 0,0-2 0,78-27 0,-61 17 0,74-14 0,-28 18 0,140-1 0,118 18 0,-135 2 0,1779-4-601,-1638-21 815,-88 2 73,969 12-190,-706 10-94,152-3-3,-664 2 0,0 2 0,0 1 0,-1 2 0,36 11 0,-23-5 0,54 7 0,122-2 0,297-13 0,-369-7 0,-108 4 0,0 1 0,71 16 0,11 2 0,71 18 0,-5 0 0,37-10 0,292 1 0,-463-28 0,84 14 0,-3 1 0,159-10 0,-24-1 0,-269-6 0,4 0 0,1 0 0,-1 0 0,0 1 0,0 0 0,0 0 0,0 1 0,0-1 0,0 1 0,10 5 0,-16-7 0,1 1 0,-1-1 0,0 0 0,0 0 0,0 0 0,0 0 0,0 0 0,1 0 0,-1 1 0,0-1 0,0 0 0,0 0 0,0 0 0,0 0 0,0 0 0,0 1 0,0-1 0,1 0 0,-1 0 0,0 0 0,0 1 0,0-1 0,0 0 0,0 0 0,0 0 0,0 1 0,0-1 0,0 0 0,0 0 0,0 0 0,0 1 0,-1-1 0,1 0 0,0 0 0,0 0 0,0 0 0,0 1 0,0-1 0,0 0 0,0 0 0,0 0 0,-1 0 0,1 0 0,0 1 0,0-1 0,0 0 0,0 0 0,0 0 0,-1 0 0,1 0 0,0 0 0,-17 7 0,-17 0 0,-71 0 0,-107-6 0,91-3 0,-873 46-652,163 77 522,756-101 130,74-20 0,0 0 0,0 0 0,0 1 0,0-1 0,1 0 0,-1 0 0,0 0 0,0 1 0,0-1 0,0 1 0,1-1 0,-1 0 0,0 1 0,0-1 0,1 1 0,-1 0 0,0-1 0,1 1 0,-1 0 0,0-1 0,1 1 0,-1 0 0,1 0 0,-1-1 0,1 1 0,0 0 0,-1 0 0,1 0 0,0 0 0,-1 1 0,3-1 0,-1 1 0,1-1 0,0 0 0,-1 0 0,1 0 0,0 0 0,0-1 0,0 1 0,0 0 0,0-1 0,0 1 0,-1-1 0,1 1 0,4-1 0,72 9 151,0-3-1,91-5 0,-63-2 51,2245 0-880,-939-1 1488,-1349 0-809,-62 2 0,-1 1 0,1-1 0,-1 0 0,1 0 0,-1 0 0,1 0 0,-1 0 0,0 0 0,1 0 0,-1 0 0,1 0 0,-1 0 0,1 0 0,-1-1 0,1 1 0,-1 0 0,1 0 0,-1 0 0,1 0 0,-1-1 0,1 1 0,-1 0 0,0-1 0,1 1 0,-1 0 0,0-1 0,1 1 0,-1 0 0,0-1 0,1 1 0,-1-1 0,0 1 0,0 0 0,1-2 0,-16-8 0,-31-7 0,-64-11 0,-2 5 0,-151-10 0,-313 15 0,374 17 0,1178 4 0,-555-5 0,-369 4 0,-39 0 0,1-1 0,0-1 0,0 0 0,-1-1 0,1 0 0,0-1 0,-1 0 0,21-7 0,-34 9 0,0 0 0,1-1 0,-1 1 0,0 0 0,1 0 0,-1 0 0,0-1 0,0 1 0,1 0 0,-1 0 0,0-1 0,1 1 0,-1 0 0,0 0 0,0-1 0,0 1 0,1 0 0,-1-1 0,0 1 0,0 0 0,0-1 0,0 1 0,0 0 0,0-1 0,0 1 0,0-1 0,0 1 0,0 0 0,0-1 0,0 1 0,0 0 0,0-1 0,-13-13 0,1 8 0,0 0 0,0 1 0,-1 0 0,0 1 0,-23-5 0,-84-8 0,94 14 0,-861-41-677,754 43 371,-2056-3-3882,2128 4 4127,-188-6 23,217 1 76,32 5-33,0 0-1,0 0 1,1-1 0,-1 1 0,0 0 0,0 0 0,0 0-1,0 0 1,0 0 0,0 0 0,0 0 0,0 0-1,0-1 1,0 1 0,0 0 0,0 0 0,0 0 0,-1 0-1,1 0 1,0 0 0,0 0 0,0 0 0,0 0 0,0 0-1,0-1 1,0 1 0,0 0 0,0 0 0,0 0-1,0 0 1,0 0 0,0 0 0,0 0 0,0 0 0,-1 0-1,1 0 1,0 0 0,0 0 0,0 0 0,0 0 0,0 0-1,0 0 1,0 0 0,50-3 676,466 26 1834,-195-5-1615,1299 8-803,-1592-27-97,-62 2 0,-224 17 266,-183 7 295,234-25-561,-122 5 0,288 0 0,0 3 0,0 1 0,1 1 0,-72 31 0,0-2 0,74-30 0,-1-2 0,1-1 0,-1-2 0,0-2 0,-59-5 0,39 2 0,-136 0 0,148 7 0,47-6 0,0 0 0,0 0 0,-1 0 0,1 0 0,0 0 0,0 0 0,0 0 0,-1 0 0,1 0 0,0 0 0,0 0 0,-1 0 0,1 0 0,0 0 0,0 0 0,-1 0 0,1 0 0,0 1 0,0-1 0,0 0 0,-1 0 0,1 0 0,0 0 0,0 1 0,0-1 0,0 0 0,0 0 0,-1 0 0,1 0 0,0 1 0,0-1 0,0 0 0,0 0 0,0 1 0,0-1 0,0 0 0,0 0 0,0 1 0,0-1 0,0 0 0,0 0 0,0 1 0,0-1 0,0 0 0,0 0 0,0 1 0,25 9 0,28 1 0,1-2 0,-1-2 0,75-1 0,-44-3 0,310 10-164,123-3-655,3901-1-4683,-2615-13 4525,3457 4-2145,-5173 3 4903,88 16 0,8-1 555,472-11 2526,-419-9-5038,-206 2 176,-12 1 0,0-1 0,0-1 0,0 0 0,33-8 0,-50 9 0,-1 0 0,1 0 0,0 0 0,-1 0 0,1 0 0,-1 0 0,1 0 0,0 0 0,-1 0 0,1-1 0,-1 1 0,1 0 0,-1 0 0,1-1 0,-1 1 0,1 0 0,-1-1 0,1 1 0,-1-1 0,1 1 0,-1-1 0,1 1 0,-1-1 0,0 1 0,1-1 0,-1 1 0,0-1 0,0 1 0,1-1 0,-1 1 0,0-1 0,0 0 0,0 1 0,0-1 0,0 1 0,0-1 0,0 0 0,0 1 0,0-1 0,0 1 0,0-1 0,0-1 0,-22-16 0,-27-5 0,0 3 0,-2 1 0,-55-11 0,-76-28 0,156 48 0,0-1 0,1-1 0,0-1 0,-27-20 0,49 32 0,1-1 0,-1 0 0,0 0 0,1 0 0,0 0 0,0-1 0,-1 1 0,1-1 0,1 1 0,-1-1 0,0 0 0,1 0 0,-1 0 0,1 1 0,0-1 0,0-1 0,-1-5 0,2 7 0,0 0 0,1 0 0,-1 0 0,1 0 0,-1 1 0,1-1 0,0 0 0,0 0 0,0 0 0,0 1 0,0-1 0,0 0 0,0 1 0,0-1 0,1 1 0,-1 0 0,1-1 0,-1 1 0,1 0 0,0 0 0,2-1 0,8-5 0,1 1 0,1 1 0,-1 0 0,1 1 0,-1 0 0,23-2 0,45-4 0,1 4 0,93 5 0,-272 6 0,-490 26-1365,475-23-5461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27.6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 24575,'6'0'0,"27"0"0,14 0 0,9-6 0,1-1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1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24575,'1094'0'0,"-1030"3"0,-1 3 0,68 16 0,39 4 0,-109-20 0,1 3 0,-2 3 0,87 28 0,-105-29 0,1-3 0,0-1 0,0-2 0,0-2 0,64-4 0,-50 1 0,155 0 0,294 9 0,632 41-771,-12-46-860,-748-5 946,-57 0 460,268 1-58,-134 27 3360,1284-20-3135,-985-11-73,-592 2 131,159 5 0,-224 11 309,-60-7-110,42 1 0,338-6-199,-225-3 0,-149 0 0,0-2 0,-1-2 0,0-2 0,71-20 0,-73 18 0,1 2 0,0 1 0,77 1 0,-1-1 0,183-7 0,-110 8 0,-176 5 0,1 0 0,-1-1 0,1-1 0,-1 0 0,0-1 0,0-1 0,0 0 0,0-1 0,18-8 0,-31 12 0,1 0 0,-1 0 0,1 0 0,-1 0 0,1 0 0,-1-1 0,0 1 0,0 0 0,1 0 0,-1-1 0,0 1 0,0-1 0,-1 1 0,1-1 0,0 0 0,1-2 0,-3 3 0,1 0 0,0 0 0,0 0 0,-1-1 0,1 1 0,-1 0 0,1 0 0,-1 0 0,1 0 0,-1 0 0,0 0 0,1 0 0,-1 0 0,0 0 0,0 0 0,0 0 0,0 1 0,1-1 0,-1 0 0,0 0 0,-1 1 0,1-1 0,0 1 0,0-1 0,0 1 0,0 0 0,-2-1 0,-13-6 0,0 2 0,-1 0 0,1 0 0,-1 2 0,-22-3 0,-95-1 0,77 6 0,-728-2 0,661 4 0,11 5 0,-112 21 0,130-12 0,-182 2 0,1085-25 0,-44-65 0,-710 66 0,81-3 0,187 10 0,-147 3 0,1552-2 0,-1692-1 0,-1 2 0,42 7 0,-64-6 0,1-1 0,-1 1 0,0 1 0,0 1 0,0-1 0,0 2 0,-1 0 0,0 0 0,11 8 0,-20-12 0,1 0 0,-1 0 0,0-1 0,0 1 0,1 1 0,-2-1 0,1 0 0,0 0 0,0 1 0,-1-1 0,1 1 0,-1-1 0,0 1 0,0 0 0,0 0 0,0-1 0,0 1 0,0 5 0,-1-6 0,0 0 0,-1 0 0,1 1 0,-1-1 0,0 0 0,0 0 0,0 0 0,0 0 0,0 0 0,0 0 0,0 0 0,0 0 0,-1 0 0,1-1 0,-1 1 0,0 0 0,1-1 0,-4 2 0,-5 5 0,-1-2 0,0 0 0,-1 0 0,1-1 0,-1-1 0,-23 7 0,-96 13 0,94-19 0,-1 1 0,1 3 0,-47 16 0,37-9 0,-1-1 0,-1-3 0,0-2 0,-94 8 0,-206-13 0,248-7 0,-1075 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7.0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 97 24575,'31'-2'0,"0"0"0,1-2 0,43-12 0,23-3 0,434-28 0,6 40 0,-391 7 0,2778 4 0,-2915-4 0,0 1 0,0 0 0,0 0 0,0 1 0,0 0 0,0 1 0,-1 0 0,1 0 0,-1 1 0,0 0 0,0 1 0,-1 0 0,1 0 0,-1 1 0,0 0 0,13 13 0,-16-13 0,-1 0 0,1 0 0,-1 1 0,0-1 0,0 1 0,-1 0 0,0 0 0,0 0 0,-1 0 0,1 0 0,-2 1 0,1-1 0,-1 1 0,0 0 0,-1-1 0,0 1 0,0-1 0,0 1 0,-1 0 0,0-1 0,-1 1 0,-4 13 0,3-13 0,0-1 0,-1 0 0,0 0 0,0 0 0,0 0 0,-1-1 0,0 1 0,0-1 0,-1 0 0,0-1 0,0 0 0,0 0 0,0 0 0,-1 0 0,0-1 0,0 0 0,0-1 0,-1 1 0,-9 2 0,-15 4 0,-1-1 0,-1-2 0,-41 4 0,63-9 0,-231 39 0,-48 7 0,158-38 0,-198-11 0,144-3 0,-1873 3 0,1036 2 0,1020-1 0,-49-2 0,34-5 0,18 6 0,1 1 0,0 0 0,0-1 0,0 1 0,0 0 0,-1-1 0,1 1 0,0-1 0,0 1 0,0 0 0,0-1 0,0 1 0,0-1 0,0 1 0,0 0 0,0-1 0,0 1 0,1 0 0,-1-1 0,0 1 0,0-1 0,0 1 0,0 0 0,0-1 0,1 1 0,-1 0 0,0-1 0,0 1 0,1 0 0,-1-1 0,0 1 0,1 0 0,-1 0 0,0-1 0,0 1 0,1 0 0,-1 0 0,1 0 0,-1 0 0,1-1 0,9-5 0,0 1 0,0 0 0,0 0 0,1 1 0,0 0 0,0 1 0,0 0 0,11-1 0,3-1 0,1023-201 0,-695 142 0,-195 36 0,321-13 0,640 42 113,-445 2-1591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4:21.4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24575,'7'8'0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4:21.9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24575,'0'8'0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4:22.4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24575,'0'7'0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4:23.0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24575,'7'0'0,"11"0"0,10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4:23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2921 0 24575,'-23'8'0,"-23"2"0,-42 15 0,-30 3 0,-33 5 0,-14-3 0,-25 0 0,-19 12 0,-5 5 0,11-4 0,2-3 0,3-8 0,-2-9 0,1-8 0,-3-8 0,8-4 0,16 5 0,36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4:36.5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3409 24575,'6'-1'0,"0"-1"0,-1 1 0,1-1 0,0 0 0,-1 0 0,1-1 0,-1 0 0,0 0 0,0 0 0,0 0 0,8-8 0,12-7 0,11-1 0,2 2 0,-1 1 0,2 2 0,0 1 0,78-14 0,-37 15 0,1 4 0,84 1 0,776 12 0,-898-7 0,0-1 0,0-3 0,-1-1 0,80-25 0,-83 18 0,47-26 0,20-7 0,-58 30 0,0 1 0,2 3 0,0 2 0,0 2 0,1 2 0,94 0 0,-38 11 0,-295 3 0,-276 46 0,16 10 0,349-54 0,-106 16 0,181-20 0,0 1 0,1 1 0,-1 1 0,2 1 0,-1 1 0,-28 17 0,46-24 0,0 0 0,0 0 0,0 1 0,1-1 0,0 1 0,-1 0 0,1 1 0,0-1 0,1 1 0,-1-1 0,1 1 0,0 0 0,-3 7 0,5-8 0,1-1 0,-1 1 0,1-1 0,0 1 0,0-1 0,0 1 0,0-1 0,0 1 0,1-1 0,0 1 0,0-1 0,0 0 0,0 1 0,0-1 0,1 0 0,-1 0 0,1 0 0,0 0 0,0 0 0,0 0 0,1 0 0,-1 0 0,5 4 0,6 4 0,-1 0 0,1 0 0,1-1 0,0 0 0,0-1 0,26 11 0,106 36 0,-139-54 0,259 77-446,375 60-1,-294-78 180,448 20 0,-764-80 267,-60-3 0,-653-13 1236,18 1-1967,432 3 344,-1361-54-59,1560 64 446,30 0 0,6 1 0,55 0 0,-37 0 0,188 1 0,115 0-164,4790 1-4691,-5347-2 5948,-1074-18 1180,-1467-281-3766,2718 290 1439,-2 0 37,-99-29 0,155 38 36,-1-1 0,0 0 0,1 0 0,-1 0-1,1 0 1,-1 0 0,1-1 0,0 1 0,-1-1 0,1 1 0,-3-4 0,5 4-4,0 1 0,0 0 0,0-1 0,0 1 1,0-1-1,0 1 0,0-1 0,0 1 0,0-1 1,0 1-1,0 0 0,0-1 0,0 1 0,0-1 0,1 1 1,-1-1-1,0 1 0,0 0 0,0-1 0,1 1 1,-1 0-1,0-1 0,1 1 0,-1 0 0,0-1 1,1 1-1,-1 0 0,0 0 0,1-1 0,-1 1 0,1 0 1,-1 0-1,0 0 0,1-1 0,-1 1 0,1 0 1,-1 0-1,1 0 0,13-4 433,1 0 0,27-4 0,-19 5-180,35-11 609,24-5-36,130-13-1,516 19-840,-360 13 0,-648 1 0,-1695-1-1771,2079-11 1771,1215-89-1431,-769 85 684,96 6 283,103 5-389,99 2-130,5397 8-4662,-6202-6 5868,-18 2 220,0-2 0,1-1 0,-1-1 1,0-1-1,1-1 0,-2-1 0,29-10 0,-24 7 297,0 2 0,0 1 1,0 1-1,1 2 0,0 1 0,52 4 0,-6 0-23,15-1 47,77-1 382,-147-2-1093,0-1 0,0-1 0,0-1 0,-1 0 0,29-11 0,-46 14-53,0 0 0,0-1 0,0 1 0,-1-1 0,1 1 0,-1-1 0,1 0 0,-1 0 0,1 0 0,3-5 0,-6 7 0,1-1 0,-1 0 0,0 0 0,0 0 0,1 0 0,-1 0 0,0 0 0,0 0 0,0 1 0,0-1 0,0 0 0,0 0 0,0 0 0,0 0 0,-1 0 0,1 0 0,0 0 0,0 0 0,-1 1 0,1-1 0,-1 0 0,1 0 0,-1 0 0,1 1 0,-1-1 0,1 0 0,-1 0 0,1 1 0,-1-1 0,0 1 0,0-1 0,1 0 0,-1 1 0,0 0 0,0-1 0,0 1 0,1-1 0,-1 1 0,0 0 0,-1-1 0,-17-6 0,1 0 0,-1 1 0,-1 1 0,1 1 0,-1 1 0,1 0 0,-34 1 0,17 0 0,-1043-18-826,462 45 610,0 58 230,609-82-8,-15 4-11,0 0 0,0 1-1,-38 16 1,57-20 11,0-1 1,0 1-1,1 0 1,-1 0-1,0 1 0,1-1 1,-1 1-1,1-1 1,0 1-1,0 0 0,0 1 1,1-1-1,-1 0 1,1 1-1,-1-1 0,1 1 1,0 0-1,0 0 0,1 0 1,-1 0-1,1 0 1,0 0-1,0 0 0,1 0 1,-1 1-1,1-1 1,0 5-1,0-5 48,1 0 1,0 1-1,0-1 1,0 0-1,0 1 1,1-1-1,0 0 1,0 0-1,0 0 1,0 0-1,0-1 1,5 6-1,1 0-24,0-1 0,1 0-1,0-1 1,12 8 0,11 6-29,0-3 0,1 0 1,1-3-1,1 0 1,37 9-1,191 37-2,582 49-797,2-64-237,142-30 343,-969-18 692,-51 0 51,8 1 37,-1096-123 194,12-72-139,644 109-129,364 71-14,53 10 0,-89-26 0,128 26 0,23 3 0,316 1 0,-181 6 0,2260 8 479,-2350-12-479,293-8 0,-349 8 0,0 0 0,0 0 0,0-1 0,0 1 0,0-1 0,0 0 0,0-1 0,-1 1 0,6-3 0,-15 2 0,0 1 0,1-1 0,-1 1 0,0 0 0,0 0 0,0 0 0,0 1 0,-9 0 0,-786-19-301,566 19-235,-436-1 1170,626 2-197,88-1-376,2533 1 87,-2891-1-148,-106-1-395,-545 3-636,699 6 1190,244-7-33,-1 0 1,1 2 0,0 0 0,-25 8-1,46-11-123,1 0 0,-1 0 0,1 0 0,-1 0 0,1 0 0,0 0 0,-1 1 0,1-1 0,-1 0 0,1 0 0,0 0 0,-1 1 0,1-1 0,0 0 0,-1 0 0,1 1 0,0-1 0,-1 0-1,1 1 1,0-1 0,0 0 0,-1 1 0,1-1 0,0 1 0,0-1 0,0 0 0,-1 1 0,1-1 0,0 1 0,0-1 0,0 0 0,0 1 0,0-1 0,0 1 0,0-1 0,0 1 0,0-1-1,0 1 1,0-1 0,0 0 0,0 1 0,0-1 0,1 1 0,-1-1 0,0 0 0,0 1 0,3 2-1,0-1 0,0 0 1,0 1-1,0-1 0,0-1 0,0 1 0,1 0 1,5 1-1,44 15-2,81 16 0,193 27 0,2163 183-1180,-2878-249 1180,-16 2-164,-127 1-655,-2798-1-3198,3271 4 4263,103-1 491,922 0 3973,-4 0-3339,-1123 0-1371,-1416 34-543,1502-29 640,73-3-78,17 0-13,125 0-31,2711 0-3353,-1479-5 2440,-1771 3 2146,-26 0-1157,-2707 0 944,3339 0-966,196 0-29,186 0-164,148 0-655,765 3-909,1683-7-2300,-2828-3 3280,-219-1 601,-129 6 146,-17-1 4,-74-3-4,-230-1 1,-195 1 110,-152 3 333,-2558 28 920,3095-22-1218,-178 0-147,272-7 56,27 4-51,0-1 0,0 1-1,-1 0 1,1 0 0,0 0 0,0 0 0,0-1 0,0 1 0,0 0 0,0 0-1,0 0 1,0-1 0,0 1 0,0 0 0,0 0 0,0 0 0,1 0 0,-1-1-1,0 1 1,0 0 0,0 0 0,0 0 0,0 0 0,0-1 0,0 1 0,0 0-1,0 0 1,1 0 0,-1 0 0,0 0 0,0-1 0,0 1 0,0 0 0,0 0-1,1 0 1,-1 0 0,0 0 0,0 0 0,0 0 0,1 0 0,-1 0 0,0 0-1,0 0 1,0 0 0,0 0 0,1 0 0,-1 0 0,0 0 0,0 0-1,0 0 1,1 0 0,-1 0 0,0 0 0,0 0 0,1 0 0,53-12 640,-47 11-518,298-46 2393,1 15-1,359 6 0,-397 12-2370,16-1-160,286 48 13,-243-9 0,-206-17 0,312 11 0,-1347-22 0,725-4 0,186 8 0,0 0 0,0 0 0,1-1 0,-1 1 0,0-1 0,0 0 0,1 0 0,-1 0 0,1 0 0,-1 0 0,1-1 0,-4-1 0,5 2 0,1 1 0,0-1 0,0 0 0,-1 1 0,1-1 0,0 1 0,0-1 0,0 1 0,-1-1 0,1 1 0,0-1 0,0 0 0,0 1 0,0-1 0,0 1 0,0-1 0,0 0 0,0 1 0,1-1 0,-1 1 0,0-1 0,0 0 0,0 1 0,1-1 0,-1 1 0,0-1 0,0 1 0,1-1 0,-1 1 0,1-1 0,-1 1 0,0 0 0,2-2 0,5-4 0,0 1 0,0-1 0,1 1 0,-1 1 0,1-1 0,9-2 0,15-7 0,0 2 0,1 1 0,1 2 0,40-6 0,146-8 0,-209 22 0,262-13 0,106 7-164,126 3-655,116 4-164,94 1 0,3026 4-4303,-2118-4 11884,-1569-1-5888,43-1-246,159 19-1,83 41-463,233 30 0,-35-39 0,-439-34 0,-1 3 0,119 41 0,-210-58 0,393 107 0,-328-89 0,-61-13 0,-16-1 0,-10-3 0,-1-1 0,0-1 0,0 0 0,1-1 0,-1 0 0,-17-4 0,-2 1 0,-30-1 0,-296-29 0,358 30 0,13 1 0,19-1 0,178-10 0,-168 8 0,-1-1 0,0-2 0,53-18 0,-86 25 0,-1 0 0,1 0 0,-1-1 0,1 1 0,-1-1 0,1 0 0,-1 0 0,0 0 0,0-1 0,0 1 0,0-1 0,0 1 0,-1-1 0,1 0 0,-1 0 0,1 0 0,1-4 0,-4 6 0,0 0 0,0 0 0,0 0 0,0 0 0,0 0 0,0 0 0,0 0 0,0 0 0,0 0 0,-1 0 0,1 1 0,0-1 0,-1 0 0,1 0 0,0 0 0,-1 0 0,1 0 0,-1 1 0,0-1 0,1 0 0,-1 0 0,1 1 0,-1-1 0,0 0 0,0 1 0,0-1 0,-4-2 0,0 0 0,1 1 0,-1-1 0,0 1 0,0 0 0,-1 1 0,-8-3 0,-64-10 0,-144-6 0,97 11 0,-268-22-164,-1081-42-2251,-15 44 223,1017 22 1489,-1177-71 540,23-155-816,995 87 226,-189-38 583,742 169 577,-553-110 908,13-47-1336,-214-145 1004,702 261 67,56 22 380,-137-41-1,122 56-942,-126-10 0,-14-1-515,157 13 28,-134-51 0,7 1 0,-69 0 0,-92-26 0,309 76 0,-1-3 0,2-2 0,-56-33 0,-128-99 0,216 141 0,-16-12 0,-1 0 0,-1 3 0,-1 0 0,-1 3 0,-63-24 0,90 40 0,-1-2 0,1 0 0,0 0 0,0-1 0,1 0 0,0-1 0,0 0 0,-17-17 0,0-4 0,-34-46 0,30 34 0,1 0 0,-44-81 0,55 87 0,15 27 0,0 1 0,0-1 0,0 1 0,-1 1 0,0-1 0,0 1 0,-1-1 0,1 2 0,-1-1 0,0 0 0,-1 1 0,1 0 0,-1 1 0,1 0 0,-9-3 0,-5 0 0,-1 2 0,0 0 0,0 1 0,-24 0 0,26 1 0,1 0 0,-1-2 0,1 0 0,0-1 0,0-1 0,1-1 0,-1 0 0,-25-16 0,33 18 0,1-1 0,0-1 0,0 0 0,0 0 0,1 0 0,0-1 0,0-1 0,1 1 0,0-1 0,1 0 0,0-1 0,0 1 0,1-1 0,0 0 0,-5-18 0,9 23 0,0-1 0,0 1 0,1-1 0,0 1 0,0-1 0,1 1 0,-1-1 0,1 0 0,0 1 0,1 0 0,-1-1 0,1 1 0,0 0 0,0 0 0,1 0 0,-1 0 0,1 0 0,0 1 0,1-1 0,-1 1 0,1 0 0,5-5 0,10-9 0,1 1 0,0 2 0,34-21 0,-36 24 0,227-156 0,-240 164 0,1 0 0,0 1 0,-1-1 0,1 1 0,1 0 0,-1 1 0,0-1 0,1 1 0,-1 1 0,1-1 0,-1 1 0,14-1 0,-12 3 0,0 0 0,0 1 0,0 0 0,-1 0 0,1 1 0,-1 0 0,0 0 0,0 0 0,0 1 0,0 0 0,10 9 0,49 41 0,-3 2 0,-2 3 0,79 98 0,-53-57 0,179 181-464,12-12 0,12-13 0,10-12 0,407 251 0,-481-355-5407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4:49.9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814 3297 24575,'49'-12'0,"1"1"0,0 3 0,0 2 0,1 3 0,58 2 0,-26 0 0,1106-4 0,-1172 5 0,-21 0 0,-34 0 0,-1437 1 0,1437-2 0,-3 1 0,-1 1 0,-54 8 0,90-8 0,1 0 0,-1 0 0,1 1 0,0 0 0,-1 0 0,1 0 0,0 1 0,-9 5 0,14-7 0,-1-1 0,1 0 0,-1 1 0,1 0 0,-1-1 0,1 1 0,-1-1 0,1 1 0,-1 0 0,1-1 0,0 1 0,-1 0 0,1-1 0,0 1 0,0 0 0,0 0 0,-1-1 0,1 1 0,0 0 0,0 0 0,0-1 0,0 1 0,0 0 0,1 1 0,0 0 0,-1-1 0,1 1 0,0 0 0,1-1 0,-1 1 0,0-1 0,0 1 0,1-1 0,-1 0 0,0 1 0,1-1 0,0 0 0,-1 0 0,3 1 0,8 5 0,0-1 0,0 0 0,1-1 0,-1 0 0,1-1 0,22 4 0,89 5 0,-106-11 0,889 14 0,-669-18 0,429-2 0,-1325 24 0,191 0 0,296-18 0,-202 8 0,311-5 0,1 3 0,0 2 0,-107 34 0,165-44 0,0 1 0,0 0 0,-1 0 0,1 1 0,0-1 0,0 1 0,1-1 0,-1 1 0,0 0 0,0 0 0,-4 5 0,7-7 0,0 1 0,0-1 0,0 1 0,0-1 0,0 1 0,0 0 0,0-1 0,0 1 0,0-1 0,0 1 0,0-1 0,0 1 0,1-1 0,-1 1 0,0-1 0,0 1 0,0-1 0,1 1 0,-1-1 0,0 1 0,1-1 0,-1 1 0,0-1 0,1 1 0,-1-1 0,1 0 0,-1 1 0,1-1 0,-1 0 0,1 1 0,-1-1 0,1 0 0,-1 0 0,1 0 0,-1 1 0,1-1 0,-1 0 0,1 0 0,12 4 0,0 0 0,0-1 0,0-1 0,18 2 0,616 8 0,-449-14 0,705-43 0,-875 42 0,-57 1 0,-1031 0-473,532 5-138,-413-3 590,1143 0 21,72 0 0,104 0-164,102 0-575,-16 0 467,866 4-1004,-14 44-633,-792-9 1228,-129-3-85,-135-1 512,-243-32 251,-1 0-1,1 1 0,-1 0 0,0 2 1,24 10-1,-39-15 7,0-1 0,0 0 0,-1 1 0,1-1 0,0 1 0,0-1 0,-1 1 0,1-1 0,0 1 0,-1-1 0,1 1 0,0 0 0,-1-1 0,1 1 0,-1 0 0,1 0 0,-1-1 0,0 1 0,1 0 0,-1 0 1,0 0-1,1 0 0,-1-1 0,0 1 0,0 0 0,0 0 0,0 0 0,0 0 0,0 0 0,0 0 0,0 0 0,0-1 0,0 1 0,0 0 0,-1 0 0,1 0 0,0 0 0,-1 0 0,1-1 0,0 1 0,-1 0 0,1 0 0,-1-1 0,0 1 0,1 0 0,-1-1 0,1 1 0,-1 0 0,0-1 0,1 1 1,-1-1-1,0 1 0,-1 0 0,-9 6 124,0-1 0,0 0 0,0 0 0,-1-1 0,1 0 0,-20 4 0,-87 18 676,106-24-727,-239 41 1883,233-38-1467,30 1-1,61 6 57,1-3-1,102 1 0,-85-6-328,333 14 12,120-5-992,2985 2-5873,-3463-22 9349,-83-7-1718,17 13-970,0-1 0,0 0 1,0 1-1,0-1 0,0 0 1,0 1-1,0-1 1,0 0-1,1 0 0,-1 1 1,0-1-1,0 0 0,1 1 1,-1-1-1,0 1 0,1-1 1,-1 0-1,0 1 0,1-1 1,-1 1-1,1-1 0,-1 1 1,1-1-1,-1 1 1,1-1-1,-1 1 0,1 0 1,0-1-1,-1 1 0,1 0 1,0-1-1,-1 1 0,1 0 1,0 0-1,-1 0 0,1-1 1,1 1-1,19-8 293,0 0 1,1 1-1,0 1 0,37-4 1,-2-1 29,173-32 393,203-44-547,-304 55-208,162-62-1,-268 86 13,0-1 0,-1-1 0,-1-1 0,1-1 0,-2-1 0,0 0 0,29-26 0,-46 37 0,-1 0 0,0-1 0,1 1 0,-1 0 0,0-1 0,0 0 0,0 1 0,0-1 0,0 0 0,-1 0 0,0 0 0,1 0 0,-1 0 0,0 0 0,0 0 0,-1 0 0,1-1 0,-1 1 0,1 0 0,-1 0 0,0-1 0,0 1 0,-1-6 0,-1 5 0,-1 0 0,1 0 0,-1 1 0,0-1 0,1 1 0,-2 0 0,1 0 0,0 0 0,0 0 0,-1 0 0,0 1 0,1 0 0,-1 0 0,0 0 0,0 0 0,-9-2 0,-26-10 0,-1 3 0,0 1 0,-1 1 0,0 3 0,-46-1 0,-211 8 0,288-1 0,-1 0 0,28 5 0,244 35 0,1-11 0,374-8 0,-315-36 0,135 4 0,-400 14 0,138 14 0,-165-8 0,-25-3 0,-20 2 0,-15-2 0,-1-1 0,-1-2 0,-38 0 0,30-2 0,-491 7-25,-13 0-768,14 43 331,495-45 462,-1 2 0,-57 20 0,89-26 0,0-1 0,0 1 0,0 1 0,1-1 0,-1 1 0,0 0 0,1 0 0,0 0 0,0 1 0,0-1 0,0 1 0,-5 7 0,8-10 0,1 0 0,0 0 0,-1-1 0,1 1 0,0 0 0,-1 0 0,1 0 0,0 0 0,0 0 0,0 0 0,0 0 0,0 0 0,0 0 0,0 0 0,1 0 0,-1 0 0,0 0 0,0 0 0,1 0 0,-1 0 0,1 0 0,-1 0 0,1 0 0,0 1 0,2 1 0,-1 0 0,1-1 0,0 1 0,0-1 0,0 0 0,0 0 0,0 0 0,1 0 0,6 2 0,18 6 0,0-2 0,0-1 0,39 4 0,186 15 0,90-11-164,1910-7-2926,-1661-13 2445,-559 5 656,231 7 141,-206 2 604,-52-4-393,-15 0 0,-36 6 673,-91 8 0,19-4-278,97-12-654,-677 89 496,38-72-1378,42-4 508,21 40 298,579-55-28,1 2 0,0 0 0,0 0 0,0 2 0,0 0 0,-16 8 0,31-13 0,1 1 0,-1-1 0,1 0 0,-1 0 0,1 1 0,0-1 0,-1 0 0,1 1 0,-1-1 0,1 1 0,0-1 0,-1 0 0,1 1 0,0-1 0,-1 1 0,1-1 0,0 1 0,0-1 0,0 1 0,-1-1 0,1 1 0,0-1 0,0 1 0,0 0 0,0-1 0,0 1 0,0-1 0,0 1 0,0-1 0,0 1 0,0-1 0,0 1 0,1-1 0,-1 1 0,0-1 0,0 1 0,0-1 0,1 1 0,-1-1 0,0 1 0,1-1 0,-1 1 0,3 2 0,1-1 0,-1 1 0,0-1 0,1 0 0,0 0 0,-1 0 0,1 0 0,0-1 0,4 2 0,44 10 0,1-2 0,61 6 0,282 17-163,161-11-657,131-14-163,2358-27-2738,-1287 3 561,-1529 13 3010,-780 2 379,26 1-65,-3796 0 1085,4579-3 471,572-57-320,3-69 638,-724 106-1218,-74 9-66,-36 13-749,0 0 0,0 0 0,0 0 0,0 0 0,1 0 0,-1 0 0,0 0 0,0 0 0,0 0 0,0 0 0,0 0 0,0 0 0,0-1 0,0 1 0,0 0 0,0 0 0,0 0 0,0 0 0,1 0 0,-1 0 0,0 0 0,0 0 0,0-1 0,0 1 0,0 0 0,0 0 0,0 0 0,0 0 0,0 0 0,0 0 0,0 0 0,0-1 0,0 1 0,0 0 0,0 0 0,0 0 0,0 0 0,-1 0 0,1 0 0,0 0 0,0 0 0,0-1 0,0 1 0,0 0 0,0 0 0,0 0 0,0 0 1,0 0-1,0 0 0,0 0 0,0 0 0,-1 0 0,1 0 0,0 0 0,0 0 0,0-1 0,0 1 0,0 0 0,0 0 0,-1 0 0,-18-3 191,-307 0 88,193 6 323,-253 1-357,349-6-250,67-11 0,298-65 0,20-5 0,-248 46 0,-97 36 0,-1 0 0,1 0 0,-1 0 0,0-1 0,0 1 0,1-1 0,-1 1 0,0-1 0,-1 0 0,4-3 0,-5 4 0,0 1 0,1 0 0,-1-1 0,0 1 0,0-1 0,0 1 0,0-1 0,0 1 0,0 0 0,0-1 0,0 1 0,0-1 0,0 1 0,0 0 0,0-1 0,0 1 0,-1-1 0,1 1 0,0 0 0,0-1 0,0 1 0,-1-1 0,1 1 0,0 0 0,0-1 0,-1 1 0,1 0 0,0 0 0,0-1 0,-1 1 0,1 0 0,0-1 0,-1 1 0,1 0 0,-1 0 0,1 0 0,-1-1 0,-8-2 0,0 0 0,-1 1 0,1-1 0,-1 2 0,-11-2 0,-173-8 0,-129 5 0,-1532 9-2904,1604-2 2387,60-2 360,184 1 157,-1-1 0,1 1 0,0-1 0,0 0 0,0-1 0,0 0 0,-8-2 0,15 3 0,0 1 0,0 0 0,0 0 0,0 0 0,-1 0 0,1 0 0,0-1 0,0 1 0,0 0 0,0 0 0,0 0 0,0-1 0,-1 1 0,1 0 0,0 0 0,0 0 0,0-1 0,0 1 0,0 0 0,0 0 0,0-1 0,0 1 0,0 0 0,0 0 0,0 0 0,0-1 0,0 1 0,0 0 0,0 0 0,0 0 0,0-1 0,1 1 0,-1 0 0,0 0 0,0 0 0,0-1 0,0 1 0,0 0 0,0 0 0,0 0 0,1-1 0,-1 1 0,0 0 0,0 0 0,0 0 0,1 0 0,-1 0 0,0 0 0,0 0 0,0-1 0,1 1 0,-1 0 0,0 0 0,0 0 0,1 0 0,32-11 0,79-10 0,133-8 0,-24 5 0,432-99 164,-542 88 655,-83 18-154,-28 16-653,1 1-1,-1 0 1,0 0-1,0-1 1,0 1-1,0 0 1,1-1-1,-1 1 1,0 0-1,0-1 1,0 1-1,0 0 1,0-1-1,0 1 1,0 0-1,0-1 1,0 1-1,0 0 1,0-1-1,0 1 1,0 0-1,0-1 1,-1 1-1,1 0 1,0 0-1,0-1 1,0 1-1,0 0 1,0-1-1,-1 1 1,1 0-1,0 0 1,0-1-1,-1 1 1,1 0-1,0 0 1,0 0-1,-1-1 1,1 1-1,0 0 1,-1 0-1,1 0 1,-1 0-1,-7-3 112,0 0 0,0 1-1,-1 0 1,0 0 0,-10 0-1,-102-7 243,-233 12 0,-124 43-967,476-46 598,-395 53-109,391-52 113,0-1 0,-1 1 0,1 1 0,0-1 0,0 1 0,0 0 0,0 0 0,-7 5 0,13-6 0,0-1 0,1 1 0,-1-1 0,1 1 0,-1-1 0,1 1 0,-1-1 0,1 0 0,-1 1 0,1-1 0,-1 0 0,1 1 0,-1-1 0,1 0 0,0 0 0,-1 1 0,1-1 0,0 0 0,-1 0 0,1 0 0,0 0 0,-1 0 0,1 0 0,-1 0 0,2 0 0,52 6 0,170-2 0,149-17-163,152-21-657,156-19-163,142-2 0,129 8 0,3480-32-3932,-3974 83 3932,44 34 215,-211 27 3884,-111-20-1274,902 184 1326,-13-27-3387,-489-100-764,-81-12 142,-120-19 591,-138-10 228,-227-57 22,0 1 0,0 0 0,-1 1 0,24 14 0,-36-20 0,0 1 0,0 0 0,0 0 0,0 0 0,0 0 0,0 0 0,0 0 0,0 0 0,0 0 0,-1 0 0,1 0 0,0 1 0,-1-1 0,1 0 0,-1 0 0,1 1 0,-1-1 0,0 0 0,1 1 0,-1 2 0,0-2 0,-1 0 0,0 0 0,0 0 0,1-1 0,-1 1 0,0 0 0,0 0 0,-1 0 0,1-1 0,0 1 0,-1-1 0,1 1 0,-1-1 0,1 0 0,-1 1 0,1-1 0,-1 0 0,-2 1 0,-13 8 92,-1-1 0,0 0-1,0-2 1,-1 0 0,0-1 0,-35 7-1,-130 12 1050,160-23-1010,-259 15 2745,480-90-2202,-53 17-674,2 6 0,292-57 0,-390 97 0,-48 10 0,1 0 0,0 0 0,-1 0 0,1 0 0,0 0 0,-1 0 0,1-1 0,0 1 0,-1 0 0,1 0 0,0-1 0,-1 1 0,1 0 0,-1-1 0,1 1 0,-1 0 0,1-1 0,-1 1 0,1-1 0,-1 1 0,1-1 0,-1 1 0,1-1 0,-1 0 0,0 1 0,1-1 0,0-1 0,-22-6 0,-46 0 0,-1 3 0,-102 4 0,2 0 0,114-6 0,54 8 0,0-1 0,0 0 0,-1 0 0,1 0 0,0 0 0,0 0 0,-1 0 0,1 0 0,0 0 0,0 0 0,-1 0 0,1 0 0,0 0 0,0 0 0,-1 0 0,1 0 0,0 0 0,0 0 0,-1 0 0,1 0 0,0-1 0,0 1 0,-1 0 0,1 0 0,0 0 0,0 0 0,-1 0 0,1-1 0,0 1 0,0 0 0,0 0 0,0 0 0,-1-1 0,1 1 0,0 0 0,0 0 0,0-1 0,0 1 0,0 0 0,0 0 0,0-1 0,0 1 0,0 0 0,-1 0 0,1-1 0,0 1 0,0 0 0,0-1 0,1 1 0,-1 0 0,0 0 0,0-1 0,0 1 0,0 0 0,0 0 0,0-1 0,0 1 0,0 0 0,0 0 0,1-1 0,-1 1 0,0 0 0,0 0 0,0 0 0,0-1 0,1 1 0,-1 0 0,0 0 0,1 0 0,11-7 0,0 1 0,0 0 0,1 1 0,24-5 0,-13 2 0,21-6 0,-9 4 0,-1-2 0,0-1 0,46-25 0,-77 36 0,-1 0 0,1 0 0,-1-1 0,1 0 0,-1 1 0,0-1 0,0 0 0,-1 0 0,1-1 0,3-5 0,-5 8 0,-1 1 0,0-1 0,0 0 0,1 0 0,-1 1 0,0-1 0,0 0 0,0 0 0,0 1 0,0-1 0,0 0 0,0 0 0,0 1 0,0-1 0,0 0 0,-1 1 0,1-1 0,0 0 0,0 0 0,-1 1 0,1-1 0,0 0 0,-1 0 0,-1-1 0,0 1 0,1 0 0,-1-1 0,0 1 0,1 0 0,-1 0 0,0 0 0,0 0 0,0 0 0,0 1 0,0-1 0,-3 0 0,-36-7 0,-1 3 0,1 1 0,-1 2 0,-48 3 0,14 0 0,-211 3 0,614-1 0,-422 15 0,-29-3 0,-146-2 0,-137-20 0,369 5 0,-353-19-164,-88-28-655,-2934-513-3797,3042 483 3925,65 6 290,-100-20 2217,157 55 1219,85 17-2180,-102-18-36,-92-15-817,-87-22-821,-1879-418-501,1662 344 1215,614 140 105,-584-105 0,401 72 1170,116 18-464,-451-96-174,540 114-532,-1-2 0,2 0 0,-1-2 0,2 0 0,-34-21 0,-103-86 0,82 58 0,-53-31 0,-61-48 0,-97-120 0,279 248 0,0 0 0,0-1 0,2-1 0,-1 1 0,1-2 0,1 1 0,1-1 0,0 0 0,0-1 0,2 1 0,-6-22 0,6 24 0,0 0 0,-1 0 0,0 1 0,0 0 0,-2 0 0,1 1 0,-1 0 0,-1 0 0,0 0 0,0 1 0,0 1 0,-1 0 0,-14-9 0,-16-9 0,0 2 0,-52-23 0,62 34 0,-1 1 0,-1 1 0,0 2 0,0 1 0,0 2 0,-1 1 0,-52-1 0,23 6 0,0 3 0,0 4 0,-62 13 0,88-11 0,36-9 0,0 0 0,0 0 0,0 0 0,0 0 0,0 0 0,1 0 0,-1 0 0,0 0 0,0 0 0,0 0 0,0 0 0,0 1 0,0-1 0,1 0 0,-1 0 0,0 0 0,0 0 0,0 0 0,0 0 0,0 1 0,0-1 0,0 0 0,0 0 0,0 0 0,0 0 0,0 0 0,0 1 0,0-1 0,0 0 0,0 0 0,0 0 0,0 0 0,0 1 0,0-1 0,0 0 0,0 0 0,0 0 0,0 0 0,0 0 0,0 1 0,0-1 0,0 0 0,0 0 0,0 0 0,0 0 0,0 0 0,-1 0 0,1 1 0,0-1 0,0 0 0,0 0 0,0 0 0,0 0 0,20 3 0,114 1 0,-76-5 0,0 3 0,73 13 0,-99-6 0,-32-9 0,-1 0 0,1 0 0,0 0 0,0 0 0,0 0 0,-1 0 0,1 0 0,0 0 0,0 0 0,0 0 0,0 0 0,-1 0 0,1 0 0,0 0 0,0 0 0,0 0 0,-1 0 0,1 1 0,0-1 0,0 0 0,0 0 0,0 0 0,0 0 0,-1 0 0,1 0 0,0 1 0,0-1 0,0 0 0,0 0 0,0 0 0,0 0 0,0 1 0,0-1 0,-1 0 0,1 0 0,0 0 0,0 1 0,0-1 0,0 0 0,0 0 0,0 0 0,0 1 0,0-1 0,0 0 0,0 0 0,0 0 0,0 1 0,1-1 0,-1 0 0,0 0 0,0 0 0,0 0 0,0 1 0,0-1 0,0 0 0,0 0 0,0 0 0,1 0 0,-1 1 0,0-1 0,0 0 0,0 0 0,0 0 0,1 0 0,-21 4 0,-31 1 0,0-3 0,-57-4 0,104 2 0,0 0 0,0 0 0,1 0 0,-1-1 0,0 1 0,0-1 0,1 0 0,-1 0 0,0 0 0,1-1 0,-1 1 0,1-1 0,0 0 0,0 0 0,-1 0 0,1 0 0,0-1 0,1 1 0,-1-1 0,0 0 0,1 0 0,0 0 0,-1 0 0,1 0 0,0 0 0,1-1 0,-1 1 0,1-1 0,-1 1 0,1-1 0,0 0 0,0 1 0,1-1 0,-1 0 0,1 0 0,-1 1 0,1-1 0,1 0 0,-1 0 0,0 1 0,2-5 0,1-11 0,2 0 0,0 0 0,1 1 0,1-1 0,1 1 0,17-30 0,109-157 0,-130 200 0,0-1 0,-1 1 0,0 0 0,0-1 0,0 0 0,-1 0 0,0 0 0,0 0 0,-1 0 0,1 0 0,-1-1 0,-1 1 0,1-7 0,-1 13 0,0-1 0,0 1 0,0-1 0,0 0 0,0 1 0,0-1 0,0 1 0,0-1 0,-1 1 0,1-1 0,0 1 0,0-1 0,-1 0 0,1 1 0,0 0 0,-1-1 0,1 1 0,0-1 0,-1 1 0,1-1 0,-1 1 0,1 0 0,0-1 0,-1 1 0,1 0 0,-1-1 0,1 1 0,-1 0 0,0-1 0,0 2 0,1-1 0,-1 0 0,1 1 0,-1-1 0,1 0 0,-1 1 0,1-1 0,-1 1 0,1-1 0,-1 0 0,1 1 0,0 0 0,-1-1 0,1 1 0,0-1 0,-1 1 0,1-1 0,0 1 0,0-1 0,0 1 0,-1 0 0,1-1 0,0 1 0,0 0 0,0-1 0,0 1 0,0-1 0,0 1 0,0 1 0,1 8 0,-1 1 0,1 0 0,1 0 0,0-1 0,0 1 0,1-1 0,9 20 0,2 1 0,23 40 0,-7-27 0,59 71 0,-53-73 0,42 68 0,-68-93 0,-1-1 0,-1 1 0,0 0 0,-1 1 0,-1 0 0,-1 0 0,-1 0 0,3 23 0,-3 34 0,-9 108 0,0-55 0,2 31 0,6 255 0,0-396-12,1-1-1,0 1 1,1-1 0,1 0-1,15 32 1,-2-6-1279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4:59.5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1119 558 24575,'-18'-18'0,"-1"2"0,-1 1 0,-1 0 0,0 1 0,-1 1 0,-37-15 0,-146-43 0,48 20 0,56 11 0,30 10 0,0 4 0,-147-34 0,187 54 0,16 2 0,-1 1 0,1 1 0,-23-1 0,91 0 0,66 5 0,-26 1 0,-12-3 68,1139 39-1115,-634 14 1047,-575-52 11,3 1 4,1-1 0,-1 0 0,0-1 1,0 0-1,1-1 0,-1-1 1,0 0-1,0-1 0,16-6 1,-30 9-7,0 0 1,-1 0-1,1 0 1,0 0 0,0 0-1,0 0 1,-1 0-1,1 0 1,0 0 0,0 0-1,-1-1 1,1 1-1,0 0 1,0 0 0,0 0-1,0 0 1,-1 0-1,1 0 1,0-1-1,0 1 1,0 0 0,0 0-1,0 0 1,0-1-1,-1 1 1,1 0 0,0 0-1,0 0 1,0-1-1,0 1 1,0 0 0,0 0-1,0 0 1,0-1-1,0 1 1,0 0 0,0 0-1,0-1 1,0 1-1,0 0 1,0 0 0,0 0-1,0-1 1,0 1-1,0 0 1,0 0 0,1 0-1,-1-1 1,0 1-1,0 0 1,0 0 0,0 0-1,0 0 1,1-1-1,-1 1 1,0 0 0,0 0-1,0 0 1,0 0-1,1 0 1,-1 0 0,0-1-1,0 1 1,0 0-1,1 0 1,-1 0 0,0 0-1,-18-5 13,-1 0-1,-1 2 1,1 0 0,0 1-1,-1 1 1,-27 1 0,-1 0-11,-666-3-11,399 4 0,310-1 0,-4 1 0,-1-2 0,1 1 0,-1-1 0,-10-3 0,19 4 0,0 0 0,0 0 0,0 0 0,0-1 0,0 1 0,0 0 0,0-1 0,0 1 0,0 0 0,1-1 0,-1 1 0,0-1 0,0 0 0,1 1 0,-1-1 0,0 0 0,0 1 0,1-1 0,-1 0 0,1 0 0,-1 1 0,1-1 0,-1 0 0,1 0 0,-1 0 0,1 0 0,0 0 0,0 0 0,-1 1 0,1-1 0,0 0 0,0 0 0,0 0 0,0 0 0,0 0 0,0 0 0,0 0 0,0 0 0,0 0 0,1 0 0,-1 0 0,0 0 0,1 0 0,-1 0 0,1 1 0,-1-1 0,0 0 0,1 0 0,0 0 0,-1 1 0,1-1 0,0-1 0,4-3 0,0 0 0,0 1 0,1-1 0,-1 1 0,1 0 0,0 0 0,0 1 0,0-1 0,1 1 0,-1 1 0,1-1 0,-1 1 0,1 1 0,0-1 0,10 0 0,61-11 0,0 3 0,96 2 0,-158 7 0,303-6-164,112 3-655,121 3-164,132 2 0,128 0 0,108 1 0,2598 89-2949,-3011-69 2949,14 2-838,-467-20 1594,-41-1 1179,-40 0-362,1 1 0,0 0 0,0 2-1,-48 19 1,75-25-569,-1 0-1,1 0 1,-1 0 0,0 0-1,1 0 1,-1 0 0,1 1-1,-1-1 1,0 0 0,1 0-1,-1 1 1,0-1 0,1 0-1,-1 0 1,0 1 0,1-1-1,-1 0 1,0 1-1,1-1 1,-1 0 0,0 1-1,0-1 1,0 1 0,1-1-1,-1 0 1,0 1 0,0-1-1,0 1 1,0-1 0,0 0-1,0 1 1,0-1 0,0 1-1,0-1 1,0 1-1,0-1 1,0 1 0,0-1-1,0 0 1,0 1 0,0-1-1,-1 1 1,1-1 0,0 0-1,0 1 1,0-1 0,-1 0-1,1 1 1,0-1 0,-1 0-1,1 1 1,0-1 0,0 0-1,-1 1 1,1-1-1,-1 0 1,1 0 0,0 1-1,-1-1 1,1 0 0,-1 0-1,1 0 1,0 0 0,-1 1-1,43 7 604,12-3-48,0-2-1,0-3 0,1-2 0,-1-2 1,-1-3-1,1-2 0,-1-3 1,-1-2-1,85-34 0,-77 25-436,67-17-1,-97 32-141,1 3-1,-1 0 0,1 2 0,41 1 0,1351 10 4,-870-10 0,-323 13 0,390 68 0,-543-66 0,85 26 0,-124-22 0,-38-17 0,0 0 0,1 0 0,-1 0 0,0 1 0,0-1 0,0 0 0,0 0 0,0 0 0,1 0 0,-1 0 0,0 1 0,0-1 0,0 0 0,0 0 0,0 0 0,0 1 0,0-1 0,0 0 0,0 0 0,0 0 0,0 1 0,0-1 0,0 0 0,0 0 0,0 0 0,0 1 0,0-1 0,0 0 0,0 0 0,0 0 0,0 1 0,0-1 0,0 0 0,0 0 0,0 0 0,0 1 0,-1-1 0,1 0 0,0 0 0,0 0 0,0 0 0,0 0 0,0 1 0,-1-1 0,1 0 0,0 0 0,0 0 0,-1 0 0,-24 8 0,-44-1 0,-99-3 0,94-4 0,-224 1 0,-111-2-164,-133-10-655,-128-14-164,-2876-86-4877,6302 120 12607,-1592-12-6845,-739 7-104,84 22-617,99 34-164,684 125-760,6 38 39,-399-67 235,-490-87 486,-170-27 284,-180-28 824,-58-14-118,0 0 0,-1 0-1,1 0 1,0 0 0,-1 0-1,1 0 1,0 0 0,-1 1-1,1-1 1,0 0 0,-1 0-1,1 1 1,-1-1 0,1 0-1,0 1 1,-1-1 0,1 0-1,-1 1 1,1-1 0,-1 1-1,1-1 1,-1 1 0,0-1-1,1 1 1,-1-1 0,1 2-1,-11 1 13,-1-1 0,1-1 0,0 1 0,-1-2 0,1 1 0,-11-2 0,-216 1-19,-142-4 155,-143-2 464,-139 1-458,-113 1-135,-83 1-184,-4856 0-1683,7141 4 8015,14-1-4254,-53-1-1928,-1646 1 726,20 0-734,-889 14-119,773 5 131,-394 73 0,668-75 35,169-30-15,160-31-16,142-25-163,114-23-657,152-37-281,525-96-747,-626 130 930,-110 16 521,-149 19 988,-281 57-540,0-1-1,1 0 1,-1-2-1,-1 0 1,21-11 0,-36 17-51,-1 0 1,0 0-1,0-1 1,1 1-1,-1 0 1,0 0-1,0 0 1,1-1-1,-1 1 1,0 0-1,0 0 1,0-1 0,1 1-1,-1 0 1,0 0-1,0-1 1,0 1-1,0 0 1,0-1-1,0 1 1,0 0-1,0-1 1,1 1 0,-1 0-1,0 0 1,0-1-1,0 1 1,0 0-1,-1-1 1,1 1-1,0 0 1,0-1-1,0 1 1,0 0 0,0-1-1,0 1 1,0 0-1,-1 0 1,1-1-1,0 1 1,0 0-1,0 0 1,0-1-1,-1 1 1,1 0 0,0 0-1,0 0 1,-1-1-1,1 1 1,0 0-1,-1 0 1,1 0-1,0 0 1,0 0-1,-1-1 1,-40-9 3,-142-1-4,-114 8 0,-1380 13 236,790-3 1784,840-6-1557,42-1-330,9 0-52,71 0-13,4213-1-2403,-4544 1 3298,-35 0-224,-3747 0-2819,4228 0 3021,105 0-288,1786 0 163,-1833 3-652,-214-2 61,0 2 0,41 8 1,-47 1-42,-27-12-183,-1 1 1,0-1 0,0 0-1,1 1 1,-1-1-1,0 0 1,0 1-1,0-1 1,1 1-1,-1-1 1,0 0-1,0 1 1,0-1-1,0 1 1,0-1-1,0 0 1,0 1-1,0-1 1,0 1-1,0-1 1,0 1-1,0-1 1,0 0-1,0 1 1,0-1-1,0 1 1,0-1-1,-1 0 1,1 1-1,0-1 1,0 0-1,0 1 1,-1-1-1,1 0 1,0 1-1,-1-1 1,1 0-1,0 1 1,0-1-1,-1 0 1,-10 7 1,0-1-1,0-1 1,-1 1 0,1-2 0,-1 0 0,-12 3 0,-559 127-6,390-96-158,-75 15-368,-478 108 1179,738-159-525,0 0 0,0 1 0,0-1 0,0 2 0,-10 4-1,18-8-119,0 1-1,0-1 0,0 0 0,0 0 0,0 0 0,-1 0 0,1 0 1,0 1-1,0-1 0,0 0 0,0 0 0,0 0 0,0 1 1,0-1-1,0 0 0,0 0 0,0 0 0,0 1 0,0-1 0,0 0 1,0 0-1,0 0 0,0 1 0,0-1 0,0 0 0,0 0 0,0 0 1,0 1-1,0-1 0,0 0 0,0 0 0,0 0 0,0 0 0,0 1 1,1-1-1,-1 0 0,0 0 0,0 0 0,0 0 0,0 1 0,0-1 1,1 0-1,-1 0 0,0 0 0,0 0 0,0 0 0,0 0 0,1 0 1,-1 0-1,0 0 0,0 1 0,0-1 0,1 0 0,-1 0 0,0 0 1,0 0-1,1 0 0,33 6 82,225 0-66,-185-6-22,227-2 2,1572-9-1412,-1697 13 1317,-132 4 95,-44-6 0,1 0 0,-1 0 0,0 0 0,1 0 0,-1 0 0,0 0 0,1 0 0,-1 0 0,0 0 0,1 0 0,-1 0 0,0 0 0,1 1 0,-1-1 0,0 0 0,0 0 0,1 0 0,-1 0 0,0 0 0,1 1 0,-1-1 0,0 0 0,0 0 0,0 1 0,1-1 0,-1 0 0,0 0 0,0 1 0,0-1 0,0 0 0,1 0 0,-1 1 0,0-1 0,0 0 0,0 1 0,0-1 0,0 0 0,0 1 0,0-1 0,0 0 0,0 1 0,0-1 0,0 1 0,-4 1 0,-1 1 0,0-1 0,0 0 0,0 0 0,0 0 0,0 0 0,0-1 0,0 0 0,-7 0 0,-108 16 0,-152 0 0,244-16 0,-348 11-85,-99-5-256,-99-3 93,286-3-78,-1963-29-1958,1836 1 2284,161-2 0,244 27 0,0 0 0,0 0 0,0-1 0,-14-6 0,24 9 0,-1 0 0,1 0 0,0 0 0,-1 0 0,1 0 0,0 0 0,-1-1 0,1 1 0,0 0 0,-1 0 0,1 0 0,0 0 0,0-1 0,-1 1 0,1 0 0,0 0 0,0-1 0,-1 1 0,1 0 0,0 0 0,0-1 0,0 1 0,-1 0 0,1-1 0,0 1 0,0 0 0,0-1 0,0 1 0,0 0 0,0-1 0,0 1 0,0 0 0,0-1 0,0 1 0,0-1 0,0 1 0,0 0 0,0-1 0,0 1 0,0 0 0,0-1 0,0 1 0,0 0 0,0-1 0,1 1 0,-1 0 0,0-1 0,0 1 0,0 0 0,1 0 0,-1-1 0,0 1 0,0 0 0,1 0 0,-1-1 0,0 1 0,0 0 0,1 0 0,-1 0 0,0 0 0,1-1 0,13-4 0,1 0 0,-1 1 0,1 1 0,0 0 0,18 0 0,252-21 0,155-7-63,2054-231-87,-2315 234 969,-178 28-793,0-1 0,0 1 0,0 0 0,1 0 0,-1 0-1,0-1 1,0 1 0,0 0 0,0-1 0,0 1 0,0-1 0,0 1 0,0-1-1,0 0 1,0 1 0,0-1 0,0 0 0,1-1 0,-28-5 465,-168-2 377,-154 7-510,-121 4-473,-628 18-1661,-4 38 2243,1019-47 79,64-6-210,28-4 329,288-24-547,-63 1-124,1758-21 1893,-1930 42-1887,-40-1 0,-1 2 0,1 0 0,-1 2 0,1 0 0,21 6 0,-37-3 0,-20 2 0,-48 8 155,-1-2 1,-109 8-1,80-12 202,-197 31-266,-371 98-1,559-107-90,99-31 0,-1 0 0,0 0 0,1 1 0,-1-1 0,1 0 0,-1 1 0,1 0 0,-1-1 0,1 1 0,-1 0 0,1 0 0,0 0 0,-1 0 0,1 0 0,0 0 0,0 0 0,0 0 0,0 1 0,0-1 0,0 0 0,0 1 0,-1 0 0,4 0 0,-1-1 0,0 0 0,1 0 0,-1 0 0,1 0 0,-1 0 0,1 0 0,-1-1 0,1 1 0,0 0 0,-1-1 0,1 1 0,0-1 0,-1 0 0,1 0 0,0 1 0,1-1 0,37 5 0,-1-2 0,0-2 0,68-5 0,122-27 0,-153 19 0,704-87 0,-766 96 0,-22 2 0,-35 0 0,-834 4-313,-263 0-127,1322-3 440,913-60-1116,-577 21 979,-338 27 115,534-20 750,-2233 37-666,1462-5-62,-275 9 0,292-4 0,30 1 0,19-4 0,-1 0 0,0 0 0,1-1 0,-1 0 0,12 0 0,876 18-589,-640-19 283,673 2 613,-761 7-34,-160-9-270,1 1 1,-1 1-1,0 0 0,1 0 1,-1 0-1,0 1 1,15 8-1,-23-11-3,1 0 0,-1 1 0,1-1 0,-1 1 0,1-1 0,-1 0 0,1 1 0,-1-1 0,1 1 0,-1 0 0,0-1 0,1 1 0,-1-1 0,0 1 0,1 0 0,-1-1 0,0 1 0,0-1 0,0 1 0,1 0 0,-1-1 0,0 1 0,0 0 0,0 0 0,0-1 0,0 1 0,0 0 0,0-1 0,-1 1 0,1 0 0,0-1 0,0 1 0,0-1 0,-1 1 0,1 0 0,0-1 0,-1 1 0,1-1 0,-1 1 0,1-1 0,0 1 0,-1-1 0,1 1 0,-1-1 0,1 1 0,-1-1 0,0 1 0,1-1 0,-1 0 0,1 0 0,-1 1 0,0-1 0,-7 5 0,-1 0-1,1-1 1,-1 0 0,0-1 0,0 0-1,0 0 1,-12 2 0,-81 9 108,82-12-50,-872 28 868,730-30-1329,-258-3 134,-157 1 272,937 1-3,1 1-163,2098-34-1272,-2313 25 1533,-438 6-98,160 3 0,-285 0-164,-114 0-655,-160-1-371,-701 3-485,6 44-322,1140-28 1871,180-11 147,53-3 54,12-1 39,20 0 142,1 0 1,39-1-1,215 4 547,150-3-496,135-3 279,115 0-604,4343-4-2437,-4947 4 2449,-137 1 176,-1245-1 2910,1712 0-1114,7 0-1271,130 0-1030,116 0 46,105 0-530,81 0-164,68 0 0,6138 0-6659,-6915-2 8461,-106-1-14,-24 3-798,0 0 0,1 0 0,-1-1 0,0 1 0,0 0 1,0 0-1,0 0 0,0 0 0,0 0 0,0 0 0,0 0 0,0 0 0,0-1 0,0 1 1,0 0-1,0 0 0,0 0 0,0 0 0,0 0 0,0 0 0,0-1 0,0 1 0,0 0 1,0 0-1,0 0 0,0 0 0,0 0 0,0 0 0,0-1 0,0 1 0,0 0 0,0 0 1,0 0-1,0 0 0,0 0 0,0 0 0,0 0 0,-1-1 0,1 1 0,0 0 0,0 0 1,0 0-1,0 0 0,0 0 0,0 0 0,0 0 0,-1 0 0,1 0 0,0 0 0,0 0 1,0 0-1,0 0 0,0 0 0,0 0 0,0 0 0,-1 0 0,1 0 0,0 0 0,0 0 0,0 0 1,0 0-1,0 0 0,-1 0 0,1 0 0,-37-9 626,34 8-567,-650-112 4849,29-19-2215,-142-29-696,-5 37-1787,730 118-217,36 5 0,7 0 0,52 3 0,-24 0 0,959 8 837,-701-11-775,-258 3-62,-31-2 0,1 0 0,0 0 0,0 0 0,0 0 0,0 0 0,0 0 0,0 0 0,0 0 0,-1 0 0,1 0 0,0 0 0,0 0 0,0 0 0,0 0 0,0 1 0,0-1 0,0 0 0,0 0 0,0 0 0,0 0 0,0 0 0,0 0 0,0 0 0,-1 1 0,1-1 0,0 0 0,0 0 0,0 0 0,0 0 0,0 0 0,0 0 0,0 0 0,0 1 0,0-1 0,0 0 0,0 0 0,1 0 0,-1 0 0,0 0 0,0 0 0,0 0 0,0 1 0,0-1 0,0 0 0,0 0 0,0 0 0,0 0 0,0 0 0,0 0 0,0 0 0,0 0 0,1 0 0,-1 1 0,0-1 0,0 0 0,0 0 0,0 0 0,0 0 0,0 0 0,0 0 0,1 0 0,-1 0 0,0 0 0,0 0 0,-48 16 0,31-11 0,-179 49 0,-212 29 0,-208-7 0,517-68 0,-100 13 0,162-14 0,0 1 0,0 1 0,-42 18 0,70-24-97,0 1-1,1 0 1,-1 0-1,1 1 1,0 0-1,1 1 1,-1-1-1,1 1 1,0 1-1,1-1 1,-1 1-1,2 1 0,-10 12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5:51.2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1228 4445 24575,'-1'-15'0,"0"1"0,-1-1 0,-1 1 0,0-1 0,-1 1 0,-1 0 0,-10-23 0,-56-89 0,60 107 0,-146-228 0,-108-188 0,248 404 0,1-1 0,2 0 0,1-1 0,2 0 0,1-1 0,1-1 0,2 1 0,2-1 0,1 0 0,2-1 0,2-48 0,9-359 0,-14 399 0,-2 1 0,-3-1 0,-1 2 0,-21-54 0,14 46 0,3 0 0,-14-84 0,-6-65 0,-69-223 0,55 244 0,-44-310 0,87 392 0,9-130 0,1 79 0,-4 136 0,0 0 0,1 0 0,0 0 0,1 0 0,0 0 0,1 0 0,0 0 0,0 1 0,11-21 0,-10 24 0,1 0 0,0 1 0,1-1 0,0 1 0,0 0 0,0 1 0,1-1 0,-1 1 0,1 0 0,1 1 0,-1 0 0,0 0 0,16-5 0,-11 5 0,0-1 0,0 2 0,1 0 0,19-2 0,-29 5 0,0-1 0,1 1 0,-1 1 0,0-1 0,0 0 0,1 1 0,-1 0 0,0-1 0,0 1 0,5 2 0,-7-2 0,0 0 0,1 0 0,-1 0 0,0 0 0,0 0 0,0 0 0,0 0 0,1 0 0,-2 1 0,1-1 0,0 0 0,0 1 0,0-1 0,-1 0 0,1 1 0,0-1 0,-1 1 0,1-1 0,-1 1 0,0-1 0,0 1 0,1 2 0,-3 10 0,1 0 0,-2 0 0,0 0 0,-1 0 0,0-1 0,-1 0 0,0 0 0,-1 0 0,-14 23 0,2-3 0,-9 17 0,-52 71 0,-1 1 0,77-118 0,0 1 0,1 0 0,0 0 0,-1 0 0,1 1 0,1-1 0,-1 0 0,1 1 0,0-1 0,0 10 0,1-13 0,0 0 0,1 0 0,-1 0 0,1 0 0,0 0 0,-1-1 0,1 1 0,0 0 0,0 0 0,0-1 0,1 1 0,-1-1 0,0 1 0,0-1 0,1 1 0,-1-1 0,1 0 0,-1 0 0,1 0 0,0 0 0,-1 0 0,1 0 0,0 0 0,0 0 0,0-1 0,-1 1 0,1-1 0,0 1 0,0-1 0,0 0 0,0 0 0,3 0 0,8 1 0,0 0 0,0-1 0,0-1 0,1 0 0,-1-1 0,0-1 0,0 0 0,23-9 0,103-50 0,-100 43 0,-18 8 0,0 0 0,0-1 0,-2-1 0,31-25 0,-39 27 0,-1 1 0,0-2 0,0 1 0,-1-2 0,-1 1 0,0-1 0,-1 0 0,9-22 0,-14 31 0,19-46 0,-3 0 0,-1-2 0,9-52 0,-25 97 0,0 1 0,-1 0 0,1-1 0,-1 1 0,-1 0 0,1-1 0,-1 1 0,0 0 0,0-1 0,-1 1 0,0 0 0,-4-10 0,3 12 0,1 1 0,0-1 0,-1 1 0,0 0 0,0 0 0,0 0 0,0 0 0,0 0 0,-1 0 0,1 1 0,-1 0 0,1 0 0,-1 0 0,0 0 0,0 0 0,0 1 0,0 0 0,0 0 0,-8-2 0,4 2 0,0 0 0,0 0 0,-1 1 0,1 0 0,0 1 0,0-1 0,0 1 0,0 1 0,0 0 0,0 0 0,0 1 0,0-1 0,1 2 0,-1-1 0,1 1 0,0 0 0,0 1 0,0-1 0,1 1 0,-1 1 0,1-1 0,1 1 0,-1 0 0,1 1 0,0-1 0,0 1 0,1 0 0,0 0 0,0 0 0,1 1 0,0-1 0,0 1 0,0 0 0,1 0 0,1 0 0,-2 10 0,1 1 0,2 0 0,0 0 0,1 0 0,1 0 0,0 0 0,2-1 0,0 1 0,1-1 0,1 0 0,0 0 0,2-1 0,15 27 0,13 16 0,2-2 0,50 57 0,-56-75 0,55 64 0,-50-63 0,-1 1 0,-3 3 0,39 66 0,-67-98 0,1 1 0,-2 0 0,0 1 0,0-1 0,-2 1 0,0 0 0,0-1 0,-1 1 0,-1 0 0,-1 0 0,0 0 0,-1 0 0,-5 20 0,-5 14 0,-3-1 0,-32 75 0,26-74 0,-1-1 0,-3-1 0,-48 67 0,57-93 0,-1 0 0,-1-1 0,-1-2 0,0 0 0,-1 0 0,-1-2 0,-1-1 0,0 0 0,-28 12 0,18-11 0,14-6 0,-1-1 0,-1 0 0,1-1 0,-2-2 0,-32 8 0,53-14 0,0 0 0,-1 0 0,1 0 0,0 1 0,-1-1 0,1 0 0,0 0 0,0 0 0,-1 0 0,1 0 0,0 0 0,-1 0 0,1 0 0,0 0 0,-1 0 0,1 0 0,0 0 0,-1 0 0,1-1 0,0 1 0,0 0 0,-1 0 0,1 0 0,0 0 0,-1 0 0,1-1 0,0 1 0,0 0 0,-1 0 0,1 0 0,0-1 0,0 1 0,0 0 0,-1 0 0,1-1 0,0 1 0,0 0 0,0-1 0,0 1 0,0 0 0,0 0 0,0-1 0,-1 1 0,1 0 0,0-1 0,9-17 0,20-16 0,57-62 0,-45 48 0,72-65 0,-100 104 0,0 0 0,0 1 0,1 1 0,0 0 0,1 1 0,-1 0 0,1 1 0,0 1 0,0 0 0,0 1 0,19-1 0,46-12 0,-75 15 0,-1-1 0,1 1 0,-1-1 0,1 0 0,-1 0 0,0 0 0,0 0 0,0-1 0,0 0 0,-1 0 0,1 0 0,-1 0 0,1 0 0,-1-1 0,0 0 0,0 1 0,-1-1 0,1 0 0,-1 0 0,0-1 0,0 1 0,0 0 0,-1-1 0,1 1 0,-1-1 0,0 0 0,-1 1 0,1-1 0,-1 0 0,0 1 0,0-1 0,0 0 0,0 1 0,-1-1 0,0 0 0,0 1 0,-2-6 0,1 1 0,-1 0 0,0 0 0,0 1 0,-1-1 0,0 1 0,-1-1 0,0 1 0,0 1 0,-1-1 0,1 1 0,-2 0 0,1 0 0,-1 0 0,0 1 0,0 0 0,-1 1 0,0 0 0,-11-6 0,11 8 0,-1 0 0,1 0 0,-1 1 0,0 0 0,0 0 0,0 1 0,0 0 0,0 1 0,0 0 0,0 1 0,0 0 0,0 0 0,0 0 0,-15 6 0,12-2 0,1 0 0,-1 1 0,1 0 0,0 1 0,0 0 0,0 1 0,1 0 0,1 0 0,-14 15 0,6-2 0,1 0 0,1 1 0,1 0 0,0 1 0,2 1 0,1 0 0,1 1 0,1 0 0,-9 39 0,10-9 0,3 0 0,2 1 0,8 106 0,0-19 0,-3-49 0,-5 151 0,1-226 0,-1 1 0,0-1 0,-2 0 0,0-1 0,-1 1 0,-1-1 0,-1 0 0,0-1 0,-1 0 0,-20 28 0,-10 5 0,-1-3 0,-48 44 0,-22 25 0,54-55 0,32-36 0,0 2 0,2 0 0,-24 38 0,44-63 0,1 0 0,0 0 0,0 0 0,0 0 0,0 0 0,0 0 0,0 0 0,0 0 0,1 0 0,-1 0 0,1 1 0,0-1 0,-1 0 0,1 0 0,0 1 0,0-1 0,1 0 0,-1 0 0,0 1 0,2 3 0,-1-5 0,0 1 0,1-1 0,-1 1 0,0-1 0,1 0 0,-1 0 0,1 0 0,-1 0 0,1 0 0,-1 0 0,1 0 0,0-1 0,0 1 0,-1 0 0,1-1 0,0 0 0,0 1 0,0-1 0,2 0 0,12 0 0,-1 0 0,1-1 0,-1-1 0,23-5 0,91-22 0,198-31 0,-321 59 0,0 0 0,1 1 0,-1 0 0,0 1 0,0-1 0,9 3 0,-14-3 0,0 0 0,0 0 0,-1 1 0,1-1 0,0 0 0,-1 1 0,1-1 0,0 0 0,-1 1 0,1-1 0,-1 1 0,1-1 0,-1 1 0,1-1 0,-1 1 0,1-1 0,-1 1 0,1 0 0,-1-1 0,0 1 0,1 0 0,-1 0 0,0 1 0,0-1 0,0 1 0,0-1 0,0 0 0,0 0 0,-1 1 0,1-1 0,-1 0 0,1 1 0,-1-1 0,1 0 0,-1 0 0,0 0 0,0 0 0,1 0 0,-1 0 0,-1 2 0,-4 3 0,0 1 0,-1-1 0,0-1 0,0 1 0,0-1 0,0 0 0,-1-1 0,0 0 0,-14 6 0,-8 0 0,-45 10 0,58-17 0,-1 1 0,1 1 0,0 1 0,0 0 0,1 1 0,-1 0 0,-17 12 0,10 8-1365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27.6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 24575,'6'0'0,"27"0"0,14 0 0,9-6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3:31.8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1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24575,'1094'0'0,"-1030"3"0,-1 3 0,68 16 0,39 4 0,-109-20 0,1 3 0,-2 3 0,87 28 0,-105-29 0,1-3 0,0-1 0,0-2 0,0-2 0,64-4 0,-50 1 0,155 0 0,294 9 0,632 41-771,-12-46-860,-748-5 946,-57 0 460,268 1-58,-134 27 3360,1284-20-3135,-985-11-73,-592 2 131,159 5 0,-224 11 309,-60-7-110,42 1 0,338-6-199,-225-3 0,-149 0 0,0-2 0,-1-2 0,0-2 0,71-20 0,-73 18 0,1 2 0,0 1 0,77 1 0,-1-1 0,183-7 0,-110 8 0,-176 5 0,1 0 0,-1-1 0,1-1 0,-1 0 0,0-1 0,0-1 0,0 0 0,0-1 0,18-8 0,-31 12 0,1 0 0,-1 0 0,1 0 0,-1 0 0,1 0 0,-1-1 0,0 1 0,0 0 0,1 0 0,-1-1 0,0 1 0,0-1 0,-1 1 0,1-1 0,0 0 0,1-2 0,-3 3 0,1 0 0,0 0 0,0 0 0,-1-1 0,1 1 0,-1 0 0,1 0 0,-1 0 0,1 0 0,-1 0 0,0 0 0,1 0 0,-1 0 0,0 0 0,0 0 0,0 0 0,0 1 0,1-1 0,-1 0 0,0 0 0,-1 1 0,1-1 0,0 1 0,0-1 0,0 1 0,0 0 0,-2-1 0,-13-6 0,0 2 0,-1 0 0,1 0 0,-1 2 0,-22-3 0,-95-1 0,77 6 0,-728-2 0,661 4 0,11 5 0,-112 21 0,130-12 0,-182 2 0,1085-25 0,-44-65 0,-710 66 0,81-3 0,187 10 0,-147 3 0,1552-2 0,-1692-1 0,-1 2 0,42 7 0,-64-6 0,1-1 0,-1 1 0,0 1 0,0 1 0,0-1 0,0 2 0,-1 0 0,0 0 0,11 8 0,-20-12 0,1 0 0,-1 0 0,0-1 0,0 1 0,1 1 0,-2-1 0,1 0 0,0 0 0,0 1 0,-1-1 0,1 1 0,-1-1 0,0 1 0,0 0 0,0 0 0,0-1 0,0 1 0,0 5 0,-1-6 0,0 0 0,-1 0 0,1 1 0,-1-1 0,0 0 0,0 0 0,0 0 0,0 0 0,0 0 0,0 0 0,0 0 0,0 0 0,-1 0 0,1-1 0,-1 1 0,0 0 0,1-1 0,-4 2 0,-5 5 0,-1-2 0,0 0 0,-1 0 0,1-1 0,-1-1 0,-23 7 0,-96 13 0,94-19 0,-1 1 0,1 3 0,-47 16 0,37-9 0,-1-1 0,-1-3 0,0-2 0,-94 8 0,-206-13 0,248-7 0,-1075 1-1365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5:54.3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24575,'8'0'0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5:54.6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24575,'7'0'0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5:58.2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6:01.4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49 24575,'4'-3'0,"0"0"0,-1 0 0,1 1 0,0-1 0,0 1 0,1 0 0,-1 0 0,0 1 0,1-1 0,-1 1 0,6-1 0,56-5 0,-41 5 0,716-11 0,-448 16 0,305-3 0,-728 3 0,-134 21 0,-14 14 0,165-22 0,79-13 0,-1 1 0,1 2 0,0 2 0,1 1 0,0 1 0,-32 15 0,33-10 0,-1-2 0,-1-1 0,0-2 0,0-1 0,-59 6 0,7-7 0,-91-4 0,152-5 0,51 0 0,923-3 0,-584 5 0,-308 2 0,75 13 0,-1 1 0,-120-17 0,100 10 0,205-10 0,-312 0 0,1-1 0,0 1 0,0-1 0,0-1 0,-1 1 0,1 0 0,4-4 0,-7 5 0,-1-1 0,0 0 0,0 1 0,0-1 0,0 0 0,0 0 0,0 0 0,0 0 0,0 0 0,0 0 0,-1 0 0,1 0 0,0 0 0,-1-1 0,1 1 0,-1 0 0,1 0 0,-1-1 0,1 1 0,-1 0 0,0 0 0,0-1 0,1 1 0,-1 0 0,0-1 0,0 1 0,-1 0 0,1-3 0,0 3 0,-1 1 0,1-1 0,0 0 0,0 1 0,0-1 0,0 0 0,0 1 0,0-1 0,0 0 0,0 1 0,0-1 0,0 0 0,0 1 0,0-1 0,0 0 0,1 1 0,-1-1 0,0 1 0,0-1 0,1 0 0,-1 1 0,0-1 0,1 1 0,-1-1 0,1 1 0,-1-1 0,0 1 0,1-1 0,0 1 0,0-1 0,31-2 0,28 7-189,61 13-1,-66-9-796,112 17-5840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6:04.7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271 233 24575,'1'4'0,"-1"-1"0,1 0 0,0 1 0,1-1 0,-1 0 0,0 1 0,1-1 0,0 0 0,0 0 0,0 0 0,0-1 0,0 1 0,0 0 0,1-1 0,4 4 0,44 32 0,-36-30 0,0-1 0,0 0 0,1-1 0,0 0 0,0-2 0,1 0 0,-1 0 0,26 1 0,13-3 0,71-5 0,-81 0 0,-1 2 0,82 9 0,-14 9 0,222 5 0,919-24 0,-758 3 0,-202-24 0,-45 0 0,58 21 0,-493-61 0,-507-114 0,456 121 0,-89-5 0,264 55 0,1 3 0,0 3 0,-83 9 0,-240 45 0,-146 16 0,-60-59 0,375-14 0,148 7 0,-123 20 0,107-10 0,79-14 0,-7 2 0,-1 0 0,1 1 0,-22 7 0,32-9 0,0 0 0,0-1 0,0 1 0,0 0 0,0 0 0,0 0 0,0 1 0,0-1 0,0 0 0,1 1 0,-1-1 0,1 1 0,-1 0 0,1-1 0,0 1 0,-1 0 0,1 0 0,0 0 0,0 0 0,0 0 0,1 0 0,-1 0 0,0 0 0,1 0 0,-1 0 0,1 0 0,0 0 0,0 1 0,0-1 0,0 2 0,1 2 0,1 0 0,0 0 0,0 0 0,0-1 0,1 1 0,0-1 0,0 0 0,0 0 0,0 0 0,1 0 0,4 4 0,6 6 0,1-1 0,22 17 0,1-4 0,0-2 0,85 41 0,93 23 0,-124-56 0,2-4 0,1-4 0,1-4 0,117 9 0,-49-18 0,291-18 0,-177-11 84,834-43-1540,-315 46 1375,-273 6 84,-271-7-3,-225 7 0,-29 8 0,1-1 0,-1 1 0,1-1 0,-1 0 0,1 1 0,-1-1 0,1 1 0,-1 0 0,0-1 0,1 1 0,-1-1 0,0 1 0,1 0 0,-1-1 0,0 1 0,1 0 0,-1 0 0,0 0 0,0 0 0,1 0 0,-1 0 0,0-1 0,0 2 0,1-1 0,-1 0 0,-1 0 0,-243-45-469,151 24-5803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27.6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 24575,'6'0'0,"27"0"0,14 0 0,9-6 0,1-1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1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24575,'1094'0'0,"-1030"3"0,-1 3 0,68 16 0,39 4 0,-109-20 0,1 3 0,-2 3 0,87 28 0,-105-29 0,1-3 0,0-1 0,0-2 0,0-2 0,64-4 0,-50 1 0,155 0 0,294 9 0,632 41-771,-12-46-860,-748-5 946,-57 0 460,268 1-58,-134 27 3360,1284-20-3135,-985-11-73,-592 2 131,159 5 0,-224 11 309,-60-7-110,42 1 0,338-6-199,-225-3 0,-149 0 0,0-2 0,-1-2 0,0-2 0,71-20 0,-73 18 0,1 2 0,0 1 0,77 1 0,-1-1 0,183-7 0,-110 8 0,-176 5 0,1 0 0,-1-1 0,1-1 0,-1 0 0,0-1 0,0-1 0,0 0 0,0-1 0,18-8 0,-31 12 0,1 0 0,-1 0 0,1 0 0,-1 0 0,1 0 0,-1-1 0,0 1 0,0 0 0,1 0 0,-1-1 0,0 1 0,0-1 0,-1 1 0,1-1 0,0 0 0,1-2 0,-3 3 0,1 0 0,0 0 0,0 0 0,-1-1 0,1 1 0,-1 0 0,1 0 0,-1 0 0,1 0 0,-1 0 0,0 0 0,1 0 0,-1 0 0,0 0 0,0 0 0,0 0 0,0 1 0,1-1 0,-1 0 0,0 0 0,-1 1 0,1-1 0,0 1 0,0-1 0,0 1 0,0 0 0,-2-1 0,-13-6 0,0 2 0,-1 0 0,1 0 0,-1 2 0,-22-3 0,-95-1 0,77 6 0,-728-2 0,661 4 0,11 5 0,-112 21 0,130-12 0,-182 2 0,1085-25 0,-44-65 0,-710 66 0,81-3 0,187 10 0,-147 3 0,1552-2 0,-1692-1 0,-1 2 0,42 7 0,-64-6 0,1-1 0,-1 1 0,0 1 0,0 1 0,0-1 0,0 2 0,-1 0 0,0 0 0,11 8 0,-20-12 0,1 0 0,-1 0 0,0-1 0,0 1 0,1 1 0,-2-1 0,1 0 0,0 0 0,0 1 0,-1-1 0,1 1 0,-1-1 0,0 1 0,0 0 0,0 0 0,0-1 0,0 1 0,0 5 0,-1-6 0,0 0 0,-1 0 0,1 1 0,-1-1 0,0 0 0,0 0 0,0 0 0,0 0 0,0 0 0,0 0 0,0 0 0,0 0 0,-1 0 0,1-1 0,-1 1 0,0 0 0,1-1 0,-4 2 0,-5 5 0,-1-2 0,0 0 0,-1 0 0,1-1 0,-1-1 0,-23 7 0,-96 13 0,94-19 0,-1 1 0,1 3 0,-47 16 0,37-9 0,-1-1 0,-1-3 0,0-2 0,-94 8 0,-206-13 0,248-7 0,-1075 1-1365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6:11.1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 1 24575,'4'0'0,"-1"0"0,1 1 0,-1-1 0,1 1 0,-1 0 0,1 0 0,-1 0 0,0 0 0,1 1 0,-1-1 0,0 1 0,0 0 0,0 0 0,0 0 0,0 0 0,-1 0 0,1 1 0,-1-1 0,0 1 0,1 0 0,-1 0 0,0 0 0,0 0 0,-1 0 0,1 0 0,-1 0 0,1 1 0,-1-1 0,1 7 0,3 10 0,-2 0 0,0 0 0,-1 0 0,-1 23 0,-1-23 0,2 55 0,-7 78 0,2-128 0,0 0 0,-2 0 0,-1-1 0,-1 0 0,0 0 0,-2-1 0,-13 25 0,-74 109-1365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27.6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 24575,'6'0'0,"27"0"0,14 0 0,9-6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30:38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51 244 24575,'19'-7'0,"0"2"0,1 0 0,-1 1 0,1 1 0,0 1 0,0 1 0,0 0 0,23 4 0,3-3 0,-7 1 0,-24-1 0,0 1 0,0-2 0,0 0 0,21-5 0,-21-2 0,-22-2 0,-28-5 0,-41-4 0,0 4 0,-1 3 0,-99-3 0,229 15 0,0-2 0,83-15 0,149-35 0,-135 23 0,-32 10-1365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1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24575,'1094'0'0,"-1030"3"0,-1 3 0,68 16 0,39 4 0,-109-20 0,1 3 0,-2 3 0,87 28 0,-105-29 0,1-3 0,0-1 0,0-2 0,0-2 0,64-4 0,-50 1 0,155 0 0,294 9 0,632 41-771,-12-46-860,-748-5 946,-57 0 460,268 1-58,-134 27 3360,1284-20-3135,-985-11-73,-592 2 131,159 5 0,-224 11 309,-60-7-110,42 1 0,338-6-199,-225-3 0,-149 0 0,0-2 0,-1-2 0,0-2 0,71-20 0,-73 18 0,1 2 0,0 1 0,77 1 0,-1-1 0,183-7 0,-110 8 0,-176 5 0,1 0 0,-1-1 0,1-1 0,-1 0 0,0-1 0,0-1 0,0 0 0,0-1 0,18-8 0,-31 12 0,1 0 0,-1 0 0,1 0 0,-1 0 0,1 0 0,-1-1 0,0 1 0,0 0 0,1 0 0,-1-1 0,0 1 0,0-1 0,-1 1 0,1-1 0,0 0 0,1-2 0,-3 3 0,1 0 0,0 0 0,0 0 0,-1-1 0,1 1 0,-1 0 0,1 0 0,-1 0 0,1 0 0,-1 0 0,0 0 0,1 0 0,-1 0 0,0 0 0,0 0 0,0 0 0,0 1 0,1-1 0,-1 0 0,0 0 0,-1 1 0,1-1 0,0 1 0,0-1 0,0 1 0,0 0 0,-2-1 0,-13-6 0,0 2 0,-1 0 0,1 0 0,-1 2 0,-22-3 0,-95-1 0,77 6 0,-728-2 0,661 4 0,11 5 0,-112 21 0,130-12 0,-182 2 0,1085-25 0,-44-65 0,-710 66 0,81-3 0,187 10 0,-147 3 0,1552-2 0,-1692-1 0,-1 2 0,42 7 0,-64-6 0,1-1 0,-1 1 0,0 1 0,0 1 0,0-1 0,0 2 0,-1 0 0,0 0 0,11 8 0,-20-12 0,1 0 0,-1 0 0,0-1 0,0 1 0,1 1 0,-2-1 0,1 0 0,0 0 0,0 1 0,-1-1 0,1 1 0,-1-1 0,0 1 0,0 0 0,0 0 0,0-1 0,0 1 0,0 5 0,-1-6 0,0 0 0,-1 0 0,1 1 0,-1-1 0,0 0 0,0 0 0,0 0 0,0 0 0,0 0 0,0 0 0,0 0 0,0 0 0,-1 0 0,1-1 0,-1 1 0,0 0 0,1-1 0,-4 2 0,-5 5 0,-1-2 0,0 0 0,-1 0 0,1-1 0,-1-1 0,-23 7 0,-96 13 0,94-19 0,-1 1 0,1 3 0,-47 16 0,37-9 0,-1-1 0,-1-3 0,0-2 0,-94 8 0,-206-13 0,248-7 0,-1075 1-1365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9:49.4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266 474 24575,'1'-1'0,"-1"0"0,0-1 0,1 1 0,-1 0 0,1 0 0,0 0 0,-1 0 0,1 0 0,0 0 0,-1 0 0,1 0 0,0 0 0,0 0 0,0 0 0,0 0 0,0 0 0,0 1 0,0-1 0,0 0 0,0 1 0,1-1 0,-1 1 0,2-1 0,30-10 0,-29 10 0,41-7 0,-8 2 0,-32 3 0,-15 3 0,-391 2 0,453 0 0,-35-1 0,0 1 0,0-2 0,1 0 0,-1-2 0,0 1 0,1-2 0,-1 0 0,22-8 0,-35 8 0,-1 0 0,1 1 0,0-2 0,-1 1 0,0 0 0,0-1 0,0 1 0,0-1 0,-1 0 0,0 0 0,1 0 0,-1 0 0,0 0 0,-1 0 0,1-1 0,-1 1 0,0-1 0,0 1 0,0-1 0,-1 1 0,0-1 0,0-8 0,0-9 0,-1 1 0,-1-1 0,-7-30 0,-9-17 0,18 69 0,0 0 0,0-1 0,0 1 0,0 0 0,-1-1 0,1 1 0,0 0 0,0-1 0,0 1 0,0-1 0,0 1 0,0 0 0,0-1 0,0 1 0,0-1 0,0 1 0,0 0 0,1-1 0,-1 1 0,0 0 0,0-1 0,0 1 0,0 0 0,1-1 0,-1 1 0,0 0 0,0-1 0,0 1 0,1 0 0,-1-1 0,0 1 0,1 0 0,13 3 0,20 20 0,-30-20 0,190 158 0,76 55 0,-261-210 0,0 0 0,0-1 0,1 0 0,-1-1 0,20 7 0,-26-10 0,0-1 0,-1 1 0,1-1 0,0 1 0,0-1 0,-1 0 0,1 0 0,0-1 0,0 1 0,0 0 0,-1-1 0,1 0 0,0 1 0,-1-1 0,1 0 0,0 0 0,-1-1 0,1 1 0,-1-1 0,0 1 0,0-1 0,1 0 0,-1 1 0,0-1 0,0 0 0,2-4 0,5-7 0,-2 0 0,0 0 0,0-1 0,7-22 0,-8 20 0,0 0 0,17-29 0,-19 40 0,-1 0 0,1 0 0,1 0 0,-1 0 0,1 1 0,-1-1 0,1 1 0,1 0 0,-1 1 0,0-1 0,11-4 0,30-2 0,-16 3 0,-56 5 0,-76 5 0,-361 3 0,1302-4 0,-412-4 0,-397 2 0,-27 0 0,-5 0 0,-53 0 0,-338 19 0,385-17 0,11-1 0,24 1 0,43-5 0,-65 2 0,-1-1 0,1 1 0,-1-1 0,1 1 0,-1-1 0,0 0 0,0-1 0,0 1 0,0-1 0,0 0 0,0 0 0,-1 0 0,1 0 0,2-5 0,-5 6 0,0 0 0,0 1 0,0-1 0,0 0 0,0 0 0,-1-1 0,1 1 0,-1 0 0,1 0 0,-1 0 0,0 0 0,0 0 0,0 0 0,0-1 0,0 1 0,0 0 0,-1 0 0,1 0 0,-1 0 0,0 0 0,1 0 0,-1 0 0,0 0 0,0 0 0,0 0 0,0 0 0,-1 1 0,1-1 0,0 0 0,-1 1 0,1-1 0,-1 1 0,-2-2 0,-11-11 0,-2 1 0,0 0 0,0 2 0,-35-18 0,-81-30 0,125 56 0,-27-12 0,-1 1 0,0 2 0,-1 1 0,-63-9 0,98 20 0,0-1 0,1 1 0,-1 0 0,0-1 0,0 1 0,0 0 0,0 0 0,1 0 0,-1 1 0,0-1 0,0 0 0,0 1 0,1-1 0,-1 1 0,0-1 0,0 1 0,1 0 0,-1 0 0,1 0 0,-1 0 0,-2 2 0,4-2 0,-1 1 0,1-1 0,0 0 0,0 1 0,0-1 0,0 0 0,0 1 0,0-1 0,1 0 0,-1 0 0,0 1 0,1-1 0,-1 0 0,1 0 0,-1 0 0,1 1 0,-1-1 0,1 0 0,0 0 0,0 0 0,0 0 0,1 1 0,6 8 0,1 0 0,1-1 0,0 0 0,17 12 0,3-5 0,1-1 0,0-2 0,1-1 0,1-1 0,-1-2 0,52 8 0,18 7 0,44 13 0,184 22 0,-278-52 0,58 4 0,-91-14 0,-22-5 0,-27-10 0,-57-19 0,-86-42 0,152 67 0,0 2 0,-1 1 0,0 1 0,0 1 0,-1 0 0,0 2 0,-29-3 0,-13-4 0,-1-2 0,-123-45 0,170 52 0,0 1 0,-1 0 0,0 2 0,0 1 0,-20-2 0,35 5 0,1-1 0,-1 1 0,1 0 0,-1 1 0,1-1 0,0 1 0,-1 0 0,1 0 0,-1 0 0,1 1 0,0-1 0,0 1 0,0 0 0,0 0 0,0 1 0,0-1 0,1 1 0,-1 0 0,1 0 0,0 0 0,-1 0 0,2 0 0,-1 1 0,0 0 0,1-1 0,-1 1 0,1 0 0,-2 5 0,-4 11-120,3-10 183,1 1 0,0 0 1,-4 18-1,7-26-128,1-1-1,0 1 1,-1-1 0,1 1 0,0-1 0,1 1 0,-1-1 0,0 0 0,1 1 0,-1-1-1,1 1 1,-1-1 0,1 0 0,0 0 0,0 1 0,0-1 0,1 0 0,-1 0-1,0 0 1,1 0 0,0 0 0,2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9:54.4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99 24575,'66'4'0,"0"2"0,92 22 0,-96-15 0,1-3 0,121 5 0,-132-17 0,88 3 0,-139-2 0,0 1 0,0 0 0,0 0 0,0 0 0,0 0 0,0 0 0,0 0 0,0 0 0,0 1 0,0-1 0,0 0 0,0 0 0,0 1 0,0-1 0,0 1 0,0-1 0,-1 1 0,1-1 0,0 1 0,0-1 0,0 1 0,-1 0 0,1 0 0,0-1 0,0 2 0,-1-1 0,0 0 0,-1 0 0,1 0 0,-1 0 0,1 0 0,-1 0 0,0 0 0,1 0 0,-1 0 0,0 0 0,1 0 0,-1-1 0,0 1 0,0 0 0,0-1 0,0 1 0,0 0 0,-1 0 0,-54 27 0,56-28 0,-70 26 0,-1-4 0,-81 16 0,87-23 0,-159 18 0,127-21 0,64-3 0,33-8 0,0-1 0,1 0 0,-1 0 0,0 0 0,1 0 0,-1 0 0,1 0 0,-1 1 0,0-1 0,1 0 0,-1 0 0,0 0 0,1 1 0,-1-1 0,0 0 0,0 1 0,1-1 0,-1 0 0,0 1 0,0-1 0,0 0 0,1 1 0,-1-1 0,0 0 0,0 1 0,0-1 0,0 1 0,0-1 0,0 0 0,1 1 0,-1-1 0,0 0 0,0 1 0,0-1 0,-1 1 0,1-1 0,0 0 0,0 1 0,0-1 0,0 1 0,0-1 0,0 0 0,0 1 0,-1-1 0,1 0 0,0 1 0,0-1 0,-1 0 0,1 1 0,0-1 0,0 0 0,-1 1 0,1-1 0,0 0 0,-1 0 0,1 0 0,0 1 0,-1-1 0,1 0 0,0 0 0,-1 0 0,1 0 0,-1 1 0,24 5 0,1-1 0,0-1 0,1-2 0,-1 0 0,47-3 0,-22 1 0,714 1 0,-342-3 0,-315 7 0,103 18 0,-43-3 0,-149-21 0,-41-7 0,15 5 0,-638-226 0,590 207 0,33 14 0,0-1 0,1-1 0,0 0 0,1-2 0,-27-19 0,48 30 0,0 1 0,0-1 0,0 0 0,0 1 0,0-1 0,0 0 0,0 0 0,0 0 0,0 1 0,0-1 0,1 0 0,-1 0 0,0 0 0,1 0 0,-1 0 0,0-1 0,1 1 0,0 0 0,-1 0 0,1 0 0,0 0 0,-1-1 0,1 1 0,0 0 0,0 0 0,0 0 0,0-3 0,1 3 0,0 0 0,0-1 0,1 1 0,-1 0 0,0 0 0,0 0 0,1 0 0,-1 0 0,1 0 0,-1 1 0,1-1 0,-1 0 0,1 1 0,0-1 0,-1 1 0,4-1 0,12-2 0,0 1 0,31 0 0,23 7 0,0 3 0,0 3 0,130 39 0,-112-26 0,152 21 0,-1-32 0,-27-4 0,-143-5 0,5-1 0,-54 1 0,-21-4 0,0 0 0,0 0 0,-1 0 0,1 0 0,0 0 0,0 0 0,0 0 0,0 0 0,0 0 0,0 0 0,0 0 0,0 0 0,0 0 0,0 1 0,0-1 0,-1 0 0,1 0 0,0 0 0,0 0 0,0 0 0,0 0 0,0 0 0,0 0 0,0 1 0,0-1 0,0 0 0,0 0 0,0 0 0,0 0 0,0 0 0,0 0 0,0 0 0,0 0 0,0 1 0,0-1 0,0 0 0,0 0 0,0 0 0,0 0 0,0 0 0,1 0 0,-1 0 0,0 0 0,0 1 0,0-1 0,0 0 0,0 0 0,0 0 0,0 0 0,0 0 0,0 0 0,0 0 0,0 0 0,1 0 0,-1 0 0,0 0 0,0 0 0,0 0 0,-1 1 0,0-1 0,0 0 0,0 1 0,0-1 0,0 0 0,0 1 0,0 0 0,0-1 0,0 1 0,0-1 0,0 1 0,0 0 0,0 0 0,0 0 0,1-1 0,-1 1 0,0 0 0,1 0 0,-1 0 0,0 0 0,1 0 0,-1 0 0,1 0 0,-1 2 0,2-2 0,-1 0 0,1 1 0,-1-1 0,1-1 0,-1 1 0,1 0 0,0 0 0,-1 0 0,1 0 0,0 0 0,0 0 0,0-1 0,0 1 0,0 0 0,0-1 0,0 1 0,0-1 0,0 1 0,1 0 0,61 17 0,-61-18 0,64 10 0,1-3 0,0-4 0,96-6 0,-36 0 0,113 5 0,295-8 0,-509 4 0,48-5 0,-69 7 0,0-1 0,0 0 0,-1-1 0,1 1 0,-1-1 0,1 0 0,-1 0 0,1 0 0,-1-1 0,0 1 0,6-6 0,-9 7 0,0 0 0,-1 1 0,1-1 0,0 0 0,-1 0 0,1 0 0,-1 0 0,1 0 0,-1 1 0,1-1 0,-1 0 0,0 0 0,1 0 0,-1 0 0,0 0 0,0 0 0,0 0 0,0 0 0,0 0 0,0 0 0,0 0 0,0 0 0,0 0 0,-1 0 0,1 0 0,0 0 0,0 0 0,-1 0 0,1 0 0,-1 0 0,1 0 0,-2-1 0,-27-25 0,3 13 0,-1 1 0,-1 2 0,0 0 0,0 2 0,0 1 0,-39-6 0,21 4 0,-75-17 0,-1 4 0,-1 6 0,-242-2 0,283 21 0,-1-3 0,1-4 0,-87-17 0,155 19 0,-15-3 0,1 1 0,-53-1 0,151 34 0,111 34 0,294 61 0,196-6 0,-425-78 0,287 43-1365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27.6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 24575,'6'0'0,"27"0"0,14 0 0,9-6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1:21:31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24575,'1094'0'0,"-1030"3"0,-1 3 0,68 16 0,39 4 0,-109-20 0,1 3 0,-2 3 0,87 28 0,-105-29 0,1-3 0,0-1 0,0-2 0,0-2 0,64-4 0,-50 1 0,155 0 0,294 9 0,632 41-771,-12-46-860,-748-5 946,-57 0 460,268 1-58,-134 27 3360,1284-20-3135,-985-11-73,-592 2 131,159 5 0,-224 11 309,-60-7-110,42 1 0,338-6-199,-225-3 0,-149 0 0,0-2 0,-1-2 0,0-2 0,71-20 0,-73 18 0,1 2 0,0 1 0,77 1 0,-1-1 0,183-7 0,-110 8 0,-176 5 0,1 0 0,-1-1 0,1-1 0,-1 0 0,0-1 0,0-1 0,0 0 0,0-1 0,18-8 0,-31 12 0,1 0 0,-1 0 0,1 0 0,-1 0 0,1 0 0,-1-1 0,0 1 0,0 0 0,1 0 0,-1-1 0,0 1 0,0-1 0,-1 1 0,1-1 0,0 0 0,1-2 0,-3 3 0,1 0 0,0 0 0,0 0 0,-1-1 0,1 1 0,-1 0 0,1 0 0,-1 0 0,1 0 0,-1 0 0,0 0 0,1 0 0,-1 0 0,0 0 0,0 0 0,0 0 0,0 1 0,1-1 0,-1 0 0,0 0 0,-1 1 0,1-1 0,0 1 0,0-1 0,0 1 0,0 0 0,-2-1 0,-13-6 0,0 2 0,-1 0 0,1 0 0,-1 2 0,-22-3 0,-95-1 0,77 6 0,-728-2 0,661 4 0,11 5 0,-112 21 0,130-12 0,-182 2 0,1085-25 0,-44-65 0,-710 66 0,81-3 0,187 10 0,-147 3 0,1552-2 0,-1692-1 0,-1 2 0,42 7 0,-64-6 0,1-1 0,-1 1 0,0 1 0,0 1 0,0-1 0,0 2 0,-1 0 0,0 0 0,11 8 0,-20-12 0,1 0 0,-1 0 0,0-1 0,0 1 0,1 1 0,-2-1 0,1 0 0,0 0 0,0 1 0,-1-1 0,1 1 0,-1-1 0,0 1 0,0 0 0,0 0 0,0-1 0,0 1 0,0 5 0,-1-6 0,0 0 0,-1 0 0,1 1 0,-1-1 0,0 0 0,0 0 0,0 0 0,0 0 0,0 0 0,0 0 0,0 0 0,0 0 0,-1 0 0,1-1 0,-1 1 0,0 0 0,1-1 0,-4 2 0,-5 5 0,-1-2 0,0 0 0,-1 0 0,1-1 0,-1-1 0,-23 7 0,-96 13 0,94-19 0,-1 1 0,1 3 0,-47 16 0,37-9 0,-1-1 0,-1-3 0,0-2 0,-94 8 0,-206-13 0,248-7 0,-1075 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3:40.9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24575,'0'-1'-8191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3:53.2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20:23:53.9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24575,'0'8'0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AAC20-C943-4F70-BC53-98E4638626B5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F3B6E-7386-4413-B220-4E65AEFD7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3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012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72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93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257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202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660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06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96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86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884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74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87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42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01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C2B19-90B7-4BD8-BF1D-48CF31DDAFC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68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8F4EA-4546-4490-8112-F71755927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6AB5D-5042-46AD-9A35-3B8675481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64C35-A800-4B73-83C9-AC814219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BAF83-81DD-4C46-B547-B4B090B5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46C81-3858-4E8A-B314-ACC27539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90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915AE-715C-4F91-9178-472E8C24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1379E-DB2C-4720-99B7-25467156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AC017-D057-4068-8C33-D864AD76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74E37-EF79-4742-BFC9-0A2F9A3E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C4EFE-4174-4123-8801-54171E95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59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11B2D6-8B07-4E65-8926-2D01E0820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EC8F3C-531C-4442-A75A-C61279F3B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E6D7E-96F5-4752-9AAC-9C3C2FB7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8AED6-662C-4C69-AB40-3F7872AB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F9A6C-C32A-4E8E-9D75-0183614A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28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315"/>
            <a:ext cx="9144000" cy="734572"/>
          </a:xfrm>
        </p:spPr>
        <p:txBody>
          <a:bodyPr anchor="b">
            <a:normAutofit/>
          </a:bodyPr>
          <a:lstStyle>
            <a:lvl1pPr algn="ctr"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4591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33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5587"/>
            <a:ext cx="9144000" cy="73457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66796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Content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699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5"/>
            <a:ext cx="3335338" cy="206851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4"/>
            <a:ext cx="3263900" cy="206851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849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371298"/>
            <a:ext cx="2652619" cy="336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App Detail 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1590" y="4879145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</p:txBody>
      </p:sp>
      <p:sp>
        <p:nvSpPr>
          <p:cNvPr id="12" name="Shape 998"/>
          <p:cNvSpPr/>
          <p:nvPr userDrawn="1"/>
        </p:nvSpPr>
        <p:spPr>
          <a:xfrm>
            <a:off x="1524000" y="491495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" name="Shape 1001"/>
          <p:cNvSpPr/>
          <p:nvPr userDrawn="1"/>
        </p:nvSpPr>
        <p:spPr>
          <a:xfrm>
            <a:off x="1524000" y="545029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5" name="Group 995"/>
          <p:cNvGrpSpPr/>
          <p:nvPr userDrawn="1"/>
        </p:nvGrpSpPr>
        <p:grpSpPr>
          <a:xfrm>
            <a:off x="4562931" y="2031802"/>
            <a:ext cx="3095169" cy="2223486"/>
            <a:chOff x="0" y="0"/>
            <a:chExt cx="9072622" cy="6517526"/>
          </a:xfrm>
          <a:solidFill>
            <a:schemeClr val="accent1"/>
          </a:solidFill>
        </p:grpSpPr>
        <p:sp>
          <p:nvSpPr>
            <p:cNvPr id="16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83581" y="2149389"/>
            <a:ext cx="2851364" cy="1645872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01590" y="5404960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86104" y="4879145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</p:txBody>
      </p:sp>
      <p:sp>
        <p:nvSpPr>
          <p:cNvPr id="26" name="Shape 998"/>
          <p:cNvSpPr/>
          <p:nvPr userDrawn="1"/>
        </p:nvSpPr>
        <p:spPr>
          <a:xfrm>
            <a:off x="6608514" y="491495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" name="Shape 1001"/>
          <p:cNvSpPr/>
          <p:nvPr userDrawn="1"/>
        </p:nvSpPr>
        <p:spPr>
          <a:xfrm>
            <a:off x="6608514" y="5450294"/>
            <a:ext cx="192336" cy="201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086104" y="5404960"/>
            <a:ext cx="3581896" cy="47514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</p:txBody>
      </p:sp>
      <p:grpSp>
        <p:nvGrpSpPr>
          <p:cNvPr id="19" name="Group 995"/>
          <p:cNvGrpSpPr/>
          <p:nvPr userDrawn="1"/>
        </p:nvGrpSpPr>
        <p:grpSpPr>
          <a:xfrm>
            <a:off x="7699238" y="2626372"/>
            <a:ext cx="2064812" cy="1483304"/>
            <a:chOff x="0" y="0"/>
            <a:chExt cx="9072622" cy="6517526"/>
          </a:xfrm>
          <a:solidFill>
            <a:schemeClr val="accent1">
              <a:alpha val="75000"/>
            </a:schemeClr>
          </a:solidFill>
        </p:grpSpPr>
        <p:sp>
          <p:nvSpPr>
            <p:cNvPr id="20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779308" y="2687573"/>
            <a:ext cx="1902166" cy="109797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grpSp>
        <p:nvGrpSpPr>
          <p:cNvPr id="23" name="Group 995"/>
          <p:cNvGrpSpPr/>
          <p:nvPr userDrawn="1"/>
        </p:nvGrpSpPr>
        <p:grpSpPr>
          <a:xfrm>
            <a:off x="2456423" y="2626372"/>
            <a:ext cx="2064812" cy="1483304"/>
            <a:chOff x="0" y="0"/>
            <a:chExt cx="9072622" cy="6517526"/>
          </a:xfrm>
          <a:solidFill>
            <a:schemeClr val="accent1">
              <a:alpha val="75000"/>
            </a:schemeClr>
          </a:solidFill>
        </p:grpSpPr>
        <p:sp>
          <p:nvSpPr>
            <p:cNvPr id="24" name="Shape 993"/>
            <p:cNvSpPr/>
            <p:nvPr/>
          </p:nvSpPr>
          <p:spPr>
            <a:xfrm>
              <a:off x="3124344" y="5211060"/>
              <a:ext cx="2844388" cy="13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extrusionOk="0">
                  <a:moveTo>
                    <a:pt x="19920" y="18845"/>
                  </a:moveTo>
                  <a:cubicBezTo>
                    <a:pt x="19920" y="18845"/>
                    <a:pt x="18823" y="16641"/>
                    <a:pt x="18203" y="15208"/>
                  </a:cubicBezTo>
                  <a:cubicBezTo>
                    <a:pt x="17583" y="13776"/>
                    <a:pt x="17393" y="12122"/>
                    <a:pt x="17393" y="12122"/>
                  </a:cubicBezTo>
                  <a:cubicBezTo>
                    <a:pt x="16916" y="0"/>
                    <a:pt x="16916" y="0"/>
                    <a:pt x="16916" y="0"/>
                  </a:cubicBezTo>
                  <a:cubicBezTo>
                    <a:pt x="3326" y="0"/>
                    <a:pt x="3326" y="0"/>
                    <a:pt x="3326" y="0"/>
                  </a:cubicBezTo>
                  <a:cubicBezTo>
                    <a:pt x="2849" y="12122"/>
                    <a:pt x="2849" y="12122"/>
                    <a:pt x="2849" y="12122"/>
                  </a:cubicBezTo>
                  <a:cubicBezTo>
                    <a:pt x="2849" y="12122"/>
                    <a:pt x="2659" y="13886"/>
                    <a:pt x="2087" y="15318"/>
                  </a:cubicBezTo>
                  <a:cubicBezTo>
                    <a:pt x="1467" y="16751"/>
                    <a:pt x="322" y="18955"/>
                    <a:pt x="322" y="18955"/>
                  </a:cubicBezTo>
                  <a:cubicBezTo>
                    <a:pt x="322" y="18955"/>
                    <a:pt x="-679" y="20608"/>
                    <a:pt x="847" y="21049"/>
                  </a:cubicBezTo>
                  <a:cubicBezTo>
                    <a:pt x="1705" y="21380"/>
                    <a:pt x="5567" y="21600"/>
                    <a:pt x="8667" y="21600"/>
                  </a:cubicBezTo>
                  <a:cubicBezTo>
                    <a:pt x="11575" y="21600"/>
                    <a:pt x="11575" y="21600"/>
                    <a:pt x="11575" y="21600"/>
                  </a:cubicBezTo>
                  <a:cubicBezTo>
                    <a:pt x="14770" y="21600"/>
                    <a:pt x="18537" y="21380"/>
                    <a:pt x="19443" y="21049"/>
                  </a:cubicBezTo>
                  <a:cubicBezTo>
                    <a:pt x="20921" y="20498"/>
                    <a:pt x="19920" y="18845"/>
                    <a:pt x="19920" y="1884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994"/>
            <p:cNvSpPr/>
            <p:nvPr/>
          </p:nvSpPr>
          <p:spPr>
            <a:xfrm>
              <a:off x="0" y="0"/>
              <a:ext cx="9072623" cy="554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74" y="0"/>
                  </a:moveTo>
                  <a:cubicBezTo>
                    <a:pt x="558" y="0"/>
                    <a:pt x="558" y="0"/>
                    <a:pt x="558" y="0"/>
                  </a:cubicBezTo>
                  <a:cubicBezTo>
                    <a:pt x="255" y="0"/>
                    <a:pt x="0" y="443"/>
                    <a:pt x="0" y="939"/>
                  </a:cubicBezTo>
                  <a:cubicBezTo>
                    <a:pt x="0" y="20661"/>
                    <a:pt x="0" y="20661"/>
                    <a:pt x="0" y="20661"/>
                  </a:cubicBezTo>
                  <a:cubicBezTo>
                    <a:pt x="0" y="21157"/>
                    <a:pt x="255" y="21600"/>
                    <a:pt x="558" y="21600"/>
                  </a:cubicBezTo>
                  <a:cubicBezTo>
                    <a:pt x="8156" y="21600"/>
                    <a:pt x="8156" y="21600"/>
                    <a:pt x="8156" y="21600"/>
                  </a:cubicBezTo>
                  <a:cubicBezTo>
                    <a:pt x="8586" y="21600"/>
                    <a:pt x="8586" y="21600"/>
                    <a:pt x="8586" y="21600"/>
                  </a:cubicBezTo>
                  <a:cubicBezTo>
                    <a:pt x="13062" y="21600"/>
                    <a:pt x="13062" y="21600"/>
                    <a:pt x="13062" y="21600"/>
                  </a:cubicBezTo>
                  <a:cubicBezTo>
                    <a:pt x="13524" y="21600"/>
                    <a:pt x="13524" y="21600"/>
                    <a:pt x="13524" y="21600"/>
                  </a:cubicBezTo>
                  <a:cubicBezTo>
                    <a:pt x="21074" y="21600"/>
                    <a:pt x="21074" y="21600"/>
                    <a:pt x="21074" y="21600"/>
                  </a:cubicBezTo>
                  <a:cubicBezTo>
                    <a:pt x="21377" y="21600"/>
                    <a:pt x="21600" y="21157"/>
                    <a:pt x="21600" y="20661"/>
                  </a:cubicBezTo>
                  <a:cubicBezTo>
                    <a:pt x="21600" y="939"/>
                    <a:pt x="21600" y="939"/>
                    <a:pt x="21600" y="939"/>
                  </a:cubicBezTo>
                  <a:cubicBezTo>
                    <a:pt x="21600" y="443"/>
                    <a:pt x="21377" y="0"/>
                    <a:pt x="21074" y="0"/>
                  </a:cubicBezTo>
                  <a:close/>
                  <a:moveTo>
                    <a:pt x="20708" y="20035"/>
                  </a:moveTo>
                  <a:cubicBezTo>
                    <a:pt x="828" y="20035"/>
                    <a:pt x="828" y="20035"/>
                    <a:pt x="828" y="20035"/>
                  </a:cubicBezTo>
                  <a:cubicBezTo>
                    <a:pt x="828" y="1565"/>
                    <a:pt x="828" y="1565"/>
                    <a:pt x="828" y="1565"/>
                  </a:cubicBezTo>
                  <a:cubicBezTo>
                    <a:pt x="20708" y="1565"/>
                    <a:pt x="20708" y="1565"/>
                    <a:pt x="20708" y="1565"/>
                  </a:cubicBezTo>
                  <a:lnTo>
                    <a:pt x="20708" y="200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536493" y="2687573"/>
            <a:ext cx="1902166" cy="109797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603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/>
      <p:bldP spid="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0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88059" y="2616838"/>
            <a:ext cx="2221669" cy="29754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Awesome Applications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2590776" y="3175204"/>
            <a:ext cx="130651" cy="1317929"/>
            <a:chOff x="3943723" y="3484300"/>
            <a:chExt cx="130651" cy="1317929"/>
          </a:xfrm>
          <a:solidFill>
            <a:schemeClr val="accent1"/>
          </a:solidFill>
        </p:grpSpPr>
        <p:sp>
          <p:nvSpPr>
            <p:cNvPr id="12" name="Shape 954"/>
            <p:cNvSpPr/>
            <p:nvPr userDrawn="1"/>
          </p:nvSpPr>
          <p:spPr>
            <a:xfrm>
              <a:off x="3943723" y="3484300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956"/>
            <p:cNvSpPr/>
            <p:nvPr userDrawn="1"/>
          </p:nvSpPr>
          <p:spPr>
            <a:xfrm>
              <a:off x="3943723" y="3776893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" name="Shape 958"/>
            <p:cNvSpPr/>
            <p:nvPr userDrawn="1"/>
          </p:nvSpPr>
          <p:spPr>
            <a:xfrm>
              <a:off x="3943723" y="4069486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960"/>
            <p:cNvSpPr/>
            <p:nvPr userDrawn="1"/>
          </p:nvSpPr>
          <p:spPr>
            <a:xfrm>
              <a:off x="3943723" y="4355444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" name="Shape 962"/>
            <p:cNvSpPr/>
            <p:nvPr userDrawn="1"/>
          </p:nvSpPr>
          <p:spPr>
            <a:xfrm>
              <a:off x="3943723" y="4665177"/>
              <a:ext cx="130651" cy="13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7709524" y="3175204"/>
            <a:ext cx="130651" cy="1317929"/>
            <a:chOff x="6335563" y="3484300"/>
            <a:chExt cx="130651" cy="1317929"/>
          </a:xfrm>
          <a:solidFill>
            <a:schemeClr val="accent1"/>
          </a:solidFill>
        </p:grpSpPr>
        <p:sp>
          <p:nvSpPr>
            <p:cNvPr id="17" name="Shape 965"/>
            <p:cNvSpPr/>
            <p:nvPr userDrawn="1"/>
          </p:nvSpPr>
          <p:spPr>
            <a:xfrm>
              <a:off x="6335563" y="3484300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967"/>
            <p:cNvSpPr/>
            <p:nvPr userDrawn="1"/>
          </p:nvSpPr>
          <p:spPr>
            <a:xfrm>
              <a:off x="6335563" y="3776892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" name="Shape 969"/>
            <p:cNvSpPr/>
            <p:nvPr userDrawn="1"/>
          </p:nvSpPr>
          <p:spPr>
            <a:xfrm>
              <a:off x="6335563" y="4069486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" name="Shape 971"/>
            <p:cNvSpPr/>
            <p:nvPr userDrawn="1"/>
          </p:nvSpPr>
          <p:spPr>
            <a:xfrm>
              <a:off x="6335563" y="4355443"/>
              <a:ext cx="130651" cy="13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973"/>
            <p:cNvSpPr/>
            <p:nvPr userDrawn="1"/>
          </p:nvSpPr>
          <p:spPr>
            <a:xfrm>
              <a:off x="6335563" y="4665177"/>
              <a:ext cx="130651" cy="13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7" name="Shape 987"/>
          <p:cNvSpPr/>
          <p:nvPr userDrawn="1"/>
        </p:nvSpPr>
        <p:spPr>
          <a:xfrm>
            <a:off x="5382610" y="2217282"/>
            <a:ext cx="1454626" cy="274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5"/>
                </a:moveTo>
                <a:cubicBezTo>
                  <a:pt x="21600" y="814"/>
                  <a:pt x="20064" y="0"/>
                  <a:pt x="18155" y="0"/>
                </a:cubicBezTo>
                <a:cubicBezTo>
                  <a:pt x="3445" y="0"/>
                  <a:pt x="3445" y="0"/>
                  <a:pt x="3445" y="0"/>
                </a:cubicBezTo>
                <a:cubicBezTo>
                  <a:pt x="1536" y="0"/>
                  <a:pt x="0" y="814"/>
                  <a:pt x="0" y="1825"/>
                </a:cubicBezTo>
                <a:cubicBezTo>
                  <a:pt x="0" y="19775"/>
                  <a:pt x="0" y="19775"/>
                  <a:pt x="0" y="19775"/>
                </a:cubicBezTo>
                <a:cubicBezTo>
                  <a:pt x="0" y="20786"/>
                  <a:pt x="1536" y="21600"/>
                  <a:pt x="3445" y="21600"/>
                </a:cubicBezTo>
                <a:cubicBezTo>
                  <a:pt x="18155" y="21600"/>
                  <a:pt x="18155" y="21600"/>
                  <a:pt x="18155" y="21600"/>
                </a:cubicBezTo>
                <a:cubicBezTo>
                  <a:pt x="20064" y="21600"/>
                  <a:pt x="21600" y="20786"/>
                  <a:pt x="21600" y="19775"/>
                </a:cubicBezTo>
                <a:lnTo>
                  <a:pt x="21600" y="1825"/>
                </a:lnTo>
                <a:close/>
                <a:moveTo>
                  <a:pt x="8984" y="493"/>
                </a:moveTo>
                <a:cubicBezTo>
                  <a:pt x="12848" y="493"/>
                  <a:pt x="12848" y="493"/>
                  <a:pt x="12848" y="493"/>
                </a:cubicBezTo>
                <a:cubicBezTo>
                  <a:pt x="12988" y="493"/>
                  <a:pt x="13128" y="567"/>
                  <a:pt x="13128" y="641"/>
                </a:cubicBezTo>
                <a:cubicBezTo>
                  <a:pt x="13128" y="715"/>
                  <a:pt x="12988" y="789"/>
                  <a:pt x="12848" y="789"/>
                </a:cubicBezTo>
                <a:cubicBezTo>
                  <a:pt x="8984" y="789"/>
                  <a:pt x="8984" y="789"/>
                  <a:pt x="8984" y="789"/>
                </a:cubicBezTo>
                <a:cubicBezTo>
                  <a:pt x="8845" y="789"/>
                  <a:pt x="8752" y="715"/>
                  <a:pt x="8752" y="641"/>
                </a:cubicBezTo>
                <a:cubicBezTo>
                  <a:pt x="8752" y="567"/>
                  <a:pt x="8845" y="493"/>
                  <a:pt x="8984" y="493"/>
                </a:cubicBezTo>
                <a:close/>
                <a:moveTo>
                  <a:pt x="12429" y="20910"/>
                </a:moveTo>
                <a:cubicBezTo>
                  <a:pt x="9357" y="20910"/>
                  <a:pt x="9357" y="20910"/>
                  <a:pt x="9357" y="20910"/>
                </a:cubicBezTo>
                <a:cubicBezTo>
                  <a:pt x="8891" y="20910"/>
                  <a:pt x="8566" y="20762"/>
                  <a:pt x="8566" y="20515"/>
                </a:cubicBezTo>
                <a:cubicBezTo>
                  <a:pt x="8566" y="20268"/>
                  <a:pt x="8891" y="20121"/>
                  <a:pt x="9357" y="20121"/>
                </a:cubicBezTo>
                <a:cubicBezTo>
                  <a:pt x="12429" y="20121"/>
                  <a:pt x="12429" y="20121"/>
                  <a:pt x="12429" y="20121"/>
                </a:cubicBezTo>
                <a:cubicBezTo>
                  <a:pt x="12895" y="20121"/>
                  <a:pt x="13267" y="20268"/>
                  <a:pt x="13267" y="20515"/>
                </a:cubicBezTo>
                <a:cubicBezTo>
                  <a:pt x="13267" y="20762"/>
                  <a:pt x="12895" y="20910"/>
                  <a:pt x="12429" y="20910"/>
                </a:cubicBezTo>
                <a:close/>
                <a:moveTo>
                  <a:pt x="20483" y="19726"/>
                </a:moveTo>
                <a:cubicBezTo>
                  <a:pt x="1303" y="19726"/>
                  <a:pt x="1303" y="19726"/>
                  <a:pt x="1303" y="19726"/>
                </a:cubicBezTo>
                <a:cubicBezTo>
                  <a:pt x="1303" y="1874"/>
                  <a:pt x="1303" y="1874"/>
                  <a:pt x="1303" y="1874"/>
                </a:cubicBezTo>
                <a:cubicBezTo>
                  <a:pt x="20483" y="1874"/>
                  <a:pt x="20483" y="1874"/>
                  <a:pt x="20483" y="1874"/>
                </a:cubicBezTo>
                <a:lnTo>
                  <a:pt x="20483" y="1972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469605" y="2441388"/>
            <a:ext cx="1294740" cy="2282167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149925" y="5359419"/>
            <a:ext cx="6014643" cy="4083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 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886051" y="3114857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886051" y="3446164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/>
              <a:t>Lorem ipsum dolor sit amet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886051" y="3721343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886051" y="4029790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/>
              <a:t>Sekolah si maun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2886051" y="4329101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/>
              <a:t>Pajan teuman lontemlo bga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8931" y="3114857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08931" y="3446164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/>
              <a:t>Lorem ipsum dolor sit amet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08931" y="3721343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08931" y="4029790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/>
              <a:t>Sekolah si maun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08931" y="4329101"/>
            <a:ext cx="1923677" cy="23673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a-DK" dirty="0"/>
              <a:t>Pajan teuman lontemlo bga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7710939" y="2616838"/>
            <a:ext cx="2221669" cy="29754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Awesome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45513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7" grpId="0" animBg="1"/>
      <p:bldP spid="2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969387" y="2348521"/>
            <a:ext cx="4707922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Just Welcome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69387" y="2957434"/>
            <a:ext cx="4698613" cy="236327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 </a:t>
            </a:r>
            <a:r>
              <a:rPr lang="en-US" dirty="0" err="1"/>
              <a:t>Nemo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au</a:t>
            </a:r>
          </a:p>
          <a:p>
            <a:pPr lvl="0"/>
            <a:r>
              <a:rPr lang="en-US" dirty="0"/>
              <a:t>fugit,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magni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.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dolorem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non </a:t>
            </a:r>
            <a:r>
              <a:rPr lang="en-US" dirty="0" err="1"/>
              <a:t>numquam</a:t>
            </a:r>
            <a:r>
              <a:rPr lang="en-US" dirty="0"/>
              <a:t>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muoidi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equae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4000" y="2368232"/>
            <a:ext cx="3863926" cy="2716211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249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524000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756570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63024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3453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Progress Completed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3453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perspiciasit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hom</a:t>
            </a:r>
            <a:r>
              <a:rPr lang="en-US" dirty="0"/>
              <a:t> </a:t>
            </a:r>
            <a:r>
              <a:rPr lang="en-US" dirty="0" err="1"/>
              <a:t>lah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602337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85%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853806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1714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753408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Progress Completed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753408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perspiciasit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hom</a:t>
            </a:r>
            <a:r>
              <a:rPr lang="en-US" dirty="0"/>
              <a:t> </a:t>
            </a:r>
            <a:r>
              <a:rPr lang="en-US" dirty="0" err="1"/>
              <a:t>lah</a:t>
            </a:r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949412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Progress Completed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949412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perspiciasit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hom</a:t>
            </a:r>
            <a:r>
              <a:rPr lang="en-US" dirty="0"/>
              <a:t> </a:t>
            </a:r>
            <a:r>
              <a:rPr lang="en-US" dirty="0" err="1"/>
              <a:t>lah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1523999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523999" y="5285609"/>
            <a:ext cx="2290764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4743954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4743954" y="5285609"/>
            <a:ext cx="1335377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7934634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7934634" y="5285609"/>
            <a:ext cx="1587985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31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524000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756570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63024" y="2639439"/>
            <a:ext cx="2714159" cy="1813502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3453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Progress Completed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3453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perspiciasit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hom</a:t>
            </a:r>
            <a:r>
              <a:rPr lang="en-US" dirty="0"/>
              <a:t> </a:t>
            </a:r>
            <a:r>
              <a:rPr lang="en-US" dirty="0" err="1"/>
              <a:t>lah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602337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85%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853806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1714" y="5465268"/>
            <a:ext cx="512464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60%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4753408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Progress Completed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753408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perspiciasit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hom</a:t>
            </a:r>
            <a:r>
              <a:rPr lang="en-US" dirty="0"/>
              <a:t> </a:t>
            </a:r>
            <a:r>
              <a:rPr lang="en-US" dirty="0" err="1"/>
              <a:t>lah</a:t>
            </a:r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949412" y="2233532"/>
            <a:ext cx="2303271" cy="2620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Progress Completed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949412" y="4708405"/>
            <a:ext cx="2704706" cy="43509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perspiciasit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hom</a:t>
            </a:r>
            <a:r>
              <a:rPr lang="en-US" dirty="0"/>
              <a:t> </a:t>
            </a:r>
            <a:r>
              <a:rPr lang="en-US" dirty="0" err="1"/>
              <a:t>lah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1523999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523999" y="5285609"/>
            <a:ext cx="2290764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4743954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4743954" y="5285609"/>
            <a:ext cx="1335377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7934634" y="5286581"/>
            <a:ext cx="2714160" cy="579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7934634" y="5285609"/>
            <a:ext cx="1587985" cy="57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 userDrawn="1"/>
        </p:nvSpPr>
        <p:spPr>
          <a:xfrm>
            <a:off x="0" y="673843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631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00646-7B04-47FC-89BA-161480D6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D5FCE-F6EC-46A2-967E-786F2725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B2FB8-8660-4665-B3BC-441EBD81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871F8-8E55-43F9-B322-11B3A0BB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5F86E-820E-4172-87F1-06F83EFF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72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159838" y="4089472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617907" y="4086298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9838" y="2077713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073591" y="2192346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Product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3590" y="2843751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baraleh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617907" y="2074539"/>
            <a:ext cx="1927363" cy="1422429"/>
          </a:xfr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061183" y="2573573"/>
            <a:ext cx="719938" cy="115322"/>
            <a:chOff x="4061183" y="2573573"/>
            <a:chExt cx="719938" cy="115322"/>
          </a:xfrm>
        </p:grpSpPr>
        <p:sp>
          <p:nvSpPr>
            <p:cNvPr id="14" name="Shape 998"/>
            <p:cNvSpPr/>
            <p:nvPr/>
          </p:nvSpPr>
          <p:spPr>
            <a:xfrm>
              <a:off x="4061183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999"/>
            <p:cNvSpPr/>
            <p:nvPr/>
          </p:nvSpPr>
          <p:spPr>
            <a:xfrm>
              <a:off x="421160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" name="Shape 1000"/>
            <p:cNvSpPr/>
            <p:nvPr/>
          </p:nvSpPr>
          <p:spPr>
            <a:xfrm>
              <a:off x="436052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1001"/>
            <p:cNvSpPr/>
            <p:nvPr/>
          </p:nvSpPr>
          <p:spPr>
            <a:xfrm>
              <a:off x="4510946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1002"/>
            <p:cNvSpPr/>
            <p:nvPr/>
          </p:nvSpPr>
          <p:spPr>
            <a:xfrm>
              <a:off x="4659864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4060352" y="2576241"/>
            <a:ext cx="719938" cy="115322"/>
            <a:chOff x="4061183" y="2597383"/>
            <a:chExt cx="719938" cy="115322"/>
          </a:xfrm>
          <a:solidFill>
            <a:schemeClr val="accent1"/>
          </a:solidFill>
        </p:grpSpPr>
        <p:sp>
          <p:nvSpPr>
            <p:cNvPr id="20" name="Shape 1004"/>
            <p:cNvSpPr/>
            <p:nvPr/>
          </p:nvSpPr>
          <p:spPr>
            <a:xfrm>
              <a:off x="4061183" y="259738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1005"/>
            <p:cNvSpPr/>
            <p:nvPr/>
          </p:nvSpPr>
          <p:spPr>
            <a:xfrm>
              <a:off x="4211605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1006"/>
            <p:cNvSpPr/>
            <p:nvPr/>
          </p:nvSpPr>
          <p:spPr>
            <a:xfrm>
              <a:off x="4360523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" name="Shape 1007"/>
            <p:cNvSpPr/>
            <p:nvPr/>
          </p:nvSpPr>
          <p:spPr>
            <a:xfrm>
              <a:off x="4510946" y="259738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" name="Shape 1008"/>
            <p:cNvSpPr/>
            <p:nvPr/>
          </p:nvSpPr>
          <p:spPr>
            <a:xfrm>
              <a:off x="4659864" y="259738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061183" y="4583502"/>
            <a:ext cx="719938" cy="115323"/>
            <a:chOff x="4061183" y="4583502"/>
            <a:chExt cx="719938" cy="115323"/>
          </a:xfrm>
        </p:grpSpPr>
        <p:sp>
          <p:nvSpPr>
            <p:cNvPr id="27" name="Shape 1015"/>
            <p:cNvSpPr/>
            <p:nvPr/>
          </p:nvSpPr>
          <p:spPr>
            <a:xfrm>
              <a:off x="4061183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" name="Shape 1016"/>
            <p:cNvSpPr/>
            <p:nvPr/>
          </p:nvSpPr>
          <p:spPr>
            <a:xfrm>
              <a:off x="4211605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1017"/>
            <p:cNvSpPr/>
            <p:nvPr/>
          </p:nvSpPr>
          <p:spPr>
            <a:xfrm>
              <a:off x="4360523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" name="Shape 1018"/>
            <p:cNvSpPr/>
            <p:nvPr/>
          </p:nvSpPr>
          <p:spPr>
            <a:xfrm>
              <a:off x="4510946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1" name="Shape 1019"/>
            <p:cNvSpPr/>
            <p:nvPr/>
          </p:nvSpPr>
          <p:spPr>
            <a:xfrm>
              <a:off x="4659864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061183" y="4583502"/>
            <a:ext cx="571019" cy="115323"/>
            <a:chOff x="4061183" y="4583502"/>
            <a:chExt cx="571019" cy="115323"/>
          </a:xfrm>
          <a:solidFill>
            <a:schemeClr val="accent1"/>
          </a:solidFill>
        </p:grpSpPr>
        <p:sp>
          <p:nvSpPr>
            <p:cNvPr id="33" name="Shape 1021"/>
            <p:cNvSpPr/>
            <p:nvPr/>
          </p:nvSpPr>
          <p:spPr>
            <a:xfrm>
              <a:off x="4061183" y="4583502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1022"/>
            <p:cNvSpPr/>
            <p:nvPr/>
          </p:nvSpPr>
          <p:spPr>
            <a:xfrm>
              <a:off x="4211605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5" name="Shape 1023"/>
            <p:cNvSpPr/>
            <p:nvPr/>
          </p:nvSpPr>
          <p:spPr>
            <a:xfrm>
              <a:off x="4360523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6" name="Shape 1024"/>
            <p:cNvSpPr/>
            <p:nvPr/>
          </p:nvSpPr>
          <p:spPr>
            <a:xfrm>
              <a:off x="4510946" y="4583502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8599902" y="2573573"/>
            <a:ext cx="719938" cy="115322"/>
            <a:chOff x="8599902" y="2573573"/>
            <a:chExt cx="719938" cy="115322"/>
          </a:xfrm>
        </p:grpSpPr>
        <p:sp>
          <p:nvSpPr>
            <p:cNvPr id="39" name="Shape 1031"/>
            <p:cNvSpPr/>
            <p:nvPr/>
          </p:nvSpPr>
          <p:spPr>
            <a:xfrm>
              <a:off x="8599902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0" name="Shape 1032"/>
            <p:cNvSpPr/>
            <p:nvPr/>
          </p:nvSpPr>
          <p:spPr>
            <a:xfrm>
              <a:off x="875032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1" name="Shape 1033"/>
            <p:cNvSpPr/>
            <p:nvPr/>
          </p:nvSpPr>
          <p:spPr>
            <a:xfrm>
              <a:off x="889924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2" name="Shape 1034"/>
            <p:cNvSpPr/>
            <p:nvPr/>
          </p:nvSpPr>
          <p:spPr>
            <a:xfrm>
              <a:off x="9049666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3" name="Shape 1035"/>
            <p:cNvSpPr/>
            <p:nvPr/>
          </p:nvSpPr>
          <p:spPr>
            <a:xfrm>
              <a:off x="9198583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8599902" y="2573573"/>
            <a:ext cx="420597" cy="115322"/>
            <a:chOff x="8599902" y="2573573"/>
            <a:chExt cx="420597" cy="115322"/>
          </a:xfrm>
          <a:solidFill>
            <a:schemeClr val="accent1"/>
          </a:solidFill>
        </p:grpSpPr>
        <p:sp>
          <p:nvSpPr>
            <p:cNvPr id="45" name="Shape 1037"/>
            <p:cNvSpPr/>
            <p:nvPr/>
          </p:nvSpPr>
          <p:spPr>
            <a:xfrm>
              <a:off x="8599902" y="2573573"/>
              <a:ext cx="121257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6" name="Shape 1038"/>
            <p:cNvSpPr/>
            <p:nvPr/>
          </p:nvSpPr>
          <p:spPr>
            <a:xfrm>
              <a:off x="8750325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7" name="Shape 1039"/>
            <p:cNvSpPr/>
            <p:nvPr/>
          </p:nvSpPr>
          <p:spPr>
            <a:xfrm>
              <a:off x="8899243" y="2573573"/>
              <a:ext cx="121256" cy="11532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8599902" y="4586950"/>
            <a:ext cx="719938" cy="115323"/>
            <a:chOff x="8599902" y="4586950"/>
            <a:chExt cx="719938" cy="115323"/>
          </a:xfrm>
        </p:grpSpPr>
        <p:sp>
          <p:nvSpPr>
            <p:cNvPr id="50" name="Shape 1046"/>
            <p:cNvSpPr/>
            <p:nvPr/>
          </p:nvSpPr>
          <p:spPr>
            <a:xfrm>
              <a:off x="8599902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1" name="Shape 1047"/>
            <p:cNvSpPr/>
            <p:nvPr/>
          </p:nvSpPr>
          <p:spPr>
            <a:xfrm>
              <a:off x="8750325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2" name="Shape 1048"/>
            <p:cNvSpPr/>
            <p:nvPr/>
          </p:nvSpPr>
          <p:spPr>
            <a:xfrm>
              <a:off x="8899243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3" name="Shape 1049"/>
            <p:cNvSpPr/>
            <p:nvPr/>
          </p:nvSpPr>
          <p:spPr>
            <a:xfrm>
              <a:off x="9049666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4" name="Shape 1050"/>
            <p:cNvSpPr/>
            <p:nvPr/>
          </p:nvSpPr>
          <p:spPr>
            <a:xfrm>
              <a:off x="9198583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8599902" y="4586950"/>
            <a:ext cx="271679" cy="115323"/>
            <a:chOff x="8599902" y="4586950"/>
            <a:chExt cx="271679" cy="115323"/>
          </a:xfrm>
          <a:solidFill>
            <a:schemeClr val="accent1"/>
          </a:solidFill>
        </p:grpSpPr>
        <p:sp>
          <p:nvSpPr>
            <p:cNvPr id="56" name="Shape 1052"/>
            <p:cNvSpPr/>
            <p:nvPr/>
          </p:nvSpPr>
          <p:spPr>
            <a:xfrm>
              <a:off x="8599902" y="4586950"/>
              <a:ext cx="121257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7" name="Shape 1053"/>
            <p:cNvSpPr/>
            <p:nvPr/>
          </p:nvSpPr>
          <p:spPr>
            <a:xfrm>
              <a:off x="8750325" y="4586950"/>
              <a:ext cx="121256" cy="115323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6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300206" y="2960688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51432" y="2960688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300206" y="4974653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851432" y="4974653"/>
            <a:ext cx="482409" cy="550068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8607586" y="2192346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Product 1</a:t>
            </a:r>
          </a:p>
        </p:txBody>
      </p:sp>
      <p:sp>
        <p:nvSpPr>
          <p:cNvPr id="11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607585" y="2843751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baraleh</a:t>
            </a:r>
            <a:endParaRPr lang="en-US" dirty="0"/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073591" y="4225497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Product 1</a:t>
            </a:r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073590" y="4876902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baraleh</a:t>
            </a:r>
            <a:endParaRPr lang="en-US" dirty="0"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607586" y="4225497"/>
            <a:ext cx="1627526" cy="2385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Product 1</a:t>
            </a:r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607585" y="4876902"/>
            <a:ext cx="1875889" cy="7923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baraleh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11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1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6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1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6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4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9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4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900"/>
                            </p:stCondLst>
                            <p:childTnLst>
                              <p:par>
                                <p:cTn id="1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4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700"/>
                            </p:stCondLst>
                            <p:childTnLst>
                              <p:par>
                                <p:cTn id="1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2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7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1700"/>
                            </p:stCondLst>
                            <p:childTnLst>
                              <p:par>
                                <p:cTn id="1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58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61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uiExpand="1" build="p" animBg="1">
        <p:tmplLst>
          <p:tmpl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3998" y="2313885"/>
            <a:ext cx="3429001" cy="2210105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2" name="Shape 581"/>
          <p:cNvSpPr/>
          <p:nvPr userDrawn="1"/>
        </p:nvSpPr>
        <p:spPr>
          <a:xfrm>
            <a:off x="5387495" y="4051604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" name="Shape 584"/>
          <p:cNvSpPr/>
          <p:nvPr userDrawn="1"/>
        </p:nvSpPr>
        <p:spPr>
          <a:xfrm>
            <a:off x="5387495" y="4577025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" name="Shape 587"/>
          <p:cNvSpPr/>
          <p:nvPr userDrawn="1"/>
        </p:nvSpPr>
        <p:spPr>
          <a:xfrm>
            <a:off x="5387495" y="5102446"/>
            <a:ext cx="203684" cy="2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5" h="21302" extrusionOk="0">
                <a:moveTo>
                  <a:pt x="7820" y="21302"/>
                </a:moveTo>
                <a:cubicBezTo>
                  <a:pt x="7134" y="21302"/>
                  <a:pt x="6486" y="20992"/>
                  <a:pt x="6071" y="20461"/>
                </a:cubicBezTo>
                <a:lnTo>
                  <a:pt x="446" y="13281"/>
                </a:lnTo>
                <a:cubicBezTo>
                  <a:pt x="-286" y="12346"/>
                  <a:pt x="-96" y="11016"/>
                  <a:pt x="870" y="10309"/>
                </a:cubicBezTo>
                <a:cubicBezTo>
                  <a:pt x="1839" y="9601"/>
                  <a:pt x="3213" y="9787"/>
                  <a:pt x="3944" y="10719"/>
                </a:cubicBezTo>
                <a:lnTo>
                  <a:pt x="7644" y="15443"/>
                </a:lnTo>
                <a:lnTo>
                  <a:pt x="16947" y="999"/>
                </a:lnTo>
                <a:cubicBezTo>
                  <a:pt x="17588" y="6"/>
                  <a:pt x="18941" y="-298"/>
                  <a:pt x="19970" y="321"/>
                </a:cubicBezTo>
                <a:cubicBezTo>
                  <a:pt x="20999" y="939"/>
                  <a:pt x="21314" y="2249"/>
                  <a:pt x="20673" y="3242"/>
                </a:cubicBezTo>
                <a:lnTo>
                  <a:pt x="9683" y="20302"/>
                </a:lnTo>
                <a:cubicBezTo>
                  <a:pt x="9300" y="20895"/>
                  <a:pt x="8641" y="21269"/>
                  <a:pt x="7920" y="21300"/>
                </a:cubicBezTo>
                <a:cubicBezTo>
                  <a:pt x="7886" y="21302"/>
                  <a:pt x="7852" y="21302"/>
                  <a:pt x="7820" y="2130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387495" y="2351985"/>
            <a:ext cx="2083927" cy="2314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Product Detail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930421" y="3959811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930421" y="4498373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30421" y="4992648"/>
            <a:ext cx="4127979" cy="43223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1533778" y="4562090"/>
            <a:ext cx="1090704" cy="781451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5387495" y="2730928"/>
            <a:ext cx="5280504" cy="82822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istconseSed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istconseSed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862295" y="4562090"/>
            <a:ext cx="1090704" cy="781451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2660901" y="4562090"/>
            <a:ext cx="1164974" cy="781451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650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52" grpId="0" animBg="1"/>
      <p:bldP spid="53" grpId="0" animBg="1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710409" y="1943100"/>
            <a:ext cx="4991076" cy="1073726"/>
            <a:chOff x="1517636" y="1943100"/>
            <a:chExt cx="4991076" cy="1073726"/>
          </a:xfrm>
        </p:grpSpPr>
        <p:sp>
          <p:nvSpPr>
            <p:cNvPr id="12" name="Shape 385"/>
            <p:cNvSpPr/>
            <p:nvPr userDrawn="1"/>
          </p:nvSpPr>
          <p:spPr>
            <a:xfrm rot="5400000">
              <a:off x="3476311" y="-15575"/>
              <a:ext cx="1073726" cy="499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078"/>
                  </a:moveTo>
                  <a:lnTo>
                    <a:pt x="21600" y="0"/>
                  </a:lnTo>
                  <a:lnTo>
                    <a:pt x="12326" y="1995"/>
                  </a:lnTo>
                  <a:lnTo>
                    <a:pt x="12342" y="13028"/>
                  </a:lnTo>
                  <a:lnTo>
                    <a:pt x="12326" y="13028"/>
                  </a:lnTo>
                  <a:lnTo>
                    <a:pt x="39" y="14799"/>
                  </a:lnTo>
                  <a:lnTo>
                    <a:pt x="0" y="14799"/>
                  </a:lnTo>
                  <a:lnTo>
                    <a:pt x="0" y="21600"/>
                  </a:lnTo>
                  <a:lnTo>
                    <a:pt x="15442" y="21600"/>
                  </a:lnTo>
                  <a:lnTo>
                    <a:pt x="15442" y="14804"/>
                  </a:lnTo>
                  <a:lnTo>
                    <a:pt x="21425" y="13078"/>
                  </a:lnTo>
                  <a:cubicBezTo>
                    <a:pt x="21425" y="13078"/>
                    <a:pt x="21600" y="13078"/>
                    <a:pt x="21600" y="13078"/>
                  </a:cubicBez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3" name="Shape 389"/>
            <p:cNvSpPr/>
            <p:nvPr userDrawn="1"/>
          </p:nvSpPr>
          <p:spPr>
            <a:xfrm>
              <a:off x="2166490" y="2162654"/>
              <a:ext cx="376751" cy="33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6712126" y="2866485"/>
            <a:ext cx="5530674" cy="776250"/>
            <a:chOff x="1519353" y="2866485"/>
            <a:chExt cx="5530674" cy="776250"/>
          </a:xfrm>
        </p:grpSpPr>
        <p:sp>
          <p:nvSpPr>
            <p:cNvPr id="14" name="Shape 386"/>
            <p:cNvSpPr/>
            <p:nvPr userDrawn="1"/>
          </p:nvSpPr>
          <p:spPr>
            <a:xfrm rot="5400000">
              <a:off x="3896565" y="489273"/>
              <a:ext cx="776250" cy="553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99" y="15452"/>
                  </a:moveTo>
                  <a:lnTo>
                    <a:pt x="21490" y="13864"/>
                  </a:lnTo>
                  <a:lnTo>
                    <a:pt x="21490" y="0"/>
                  </a:lnTo>
                  <a:lnTo>
                    <a:pt x="8518" y="1799"/>
                  </a:lnTo>
                  <a:lnTo>
                    <a:pt x="8518" y="13864"/>
                  </a:lnTo>
                  <a:lnTo>
                    <a:pt x="8518" y="13864"/>
                  </a:lnTo>
                  <a:lnTo>
                    <a:pt x="81" y="15452"/>
                  </a:lnTo>
                  <a:lnTo>
                    <a:pt x="11" y="15452"/>
                  </a:lnTo>
                  <a:lnTo>
                    <a:pt x="11" y="15465"/>
                  </a:lnTo>
                  <a:lnTo>
                    <a:pt x="0" y="15467"/>
                  </a:lnTo>
                  <a:lnTo>
                    <a:pt x="11" y="15467"/>
                  </a:lnTo>
                  <a:lnTo>
                    <a:pt x="11" y="21600"/>
                  </a:lnTo>
                  <a:lnTo>
                    <a:pt x="21600" y="21600"/>
                  </a:lnTo>
                  <a:lnTo>
                    <a:pt x="21600" y="15452"/>
                  </a:lnTo>
                  <a:lnTo>
                    <a:pt x="21599" y="15452"/>
                  </a:ln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5" name="Shape 392"/>
            <p:cNvSpPr/>
            <p:nvPr userDrawn="1"/>
          </p:nvSpPr>
          <p:spPr>
            <a:xfrm>
              <a:off x="2116257" y="3064820"/>
              <a:ext cx="376751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6712125" y="3789870"/>
            <a:ext cx="5521867" cy="767050"/>
            <a:chOff x="1519352" y="3789870"/>
            <a:chExt cx="5521867" cy="767050"/>
          </a:xfrm>
        </p:grpSpPr>
        <p:sp>
          <p:nvSpPr>
            <p:cNvPr id="16" name="Shape 387"/>
            <p:cNvSpPr/>
            <p:nvPr userDrawn="1"/>
          </p:nvSpPr>
          <p:spPr>
            <a:xfrm rot="5400000">
              <a:off x="3896761" y="1412461"/>
              <a:ext cx="767050" cy="5521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5452"/>
                  </a:moveTo>
                  <a:lnTo>
                    <a:pt x="12874" y="13852"/>
                  </a:lnTo>
                  <a:lnTo>
                    <a:pt x="12874" y="1791"/>
                  </a:lnTo>
                  <a:lnTo>
                    <a:pt x="0" y="0"/>
                  </a:lnTo>
                  <a:lnTo>
                    <a:pt x="0" y="13879"/>
                  </a:lnTo>
                  <a:lnTo>
                    <a:pt x="2" y="13879"/>
                  </a:lnTo>
                  <a:lnTo>
                    <a:pt x="111" y="15452"/>
                  </a:lnTo>
                  <a:lnTo>
                    <a:pt x="2" y="15452"/>
                  </a:lnTo>
                  <a:lnTo>
                    <a:pt x="2" y="21600"/>
                  </a:lnTo>
                  <a:lnTo>
                    <a:pt x="21600" y="21600"/>
                  </a:lnTo>
                  <a:lnTo>
                    <a:pt x="21600" y="15452"/>
                  </a:lnTo>
                  <a:lnTo>
                    <a:pt x="21532" y="15452"/>
                  </a:ln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7" name="Shape 395"/>
            <p:cNvSpPr/>
            <p:nvPr userDrawn="1"/>
          </p:nvSpPr>
          <p:spPr>
            <a:xfrm>
              <a:off x="2124617" y="3983405"/>
              <a:ext cx="360030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0933" extrusionOk="0">
                  <a:moveTo>
                    <a:pt x="18450" y="13962"/>
                  </a:moveTo>
                  <a:cubicBezTo>
                    <a:pt x="18104" y="14098"/>
                    <a:pt x="15778" y="12331"/>
                    <a:pt x="14291" y="9001"/>
                  </a:cubicBezTo>
                  <a:cubicBezTo>
                    <a:pt x="12804" y="5669"/>
                    <a:pt x="12992" y="2625"/>
                    <a:pt x="13337" y="2491"/>
                  </a:cubicBezTo>
                  <a:cubicBezTo>
                    <a:pt x="13683" y="2355"/>
                    <a:pt x="15952" y="4486"/>
                    <a:pt x="17438" y="7816"/>
                  </a:cubicBezTo>
                  <a:cubicBezTo>
                    <a:pt x="18925" y="11146"/>
                    <a:pt x="18797" y="13826"/>
                    <a:pt x="18450" y="13962"/>
                  </a:cubicBezTo>
                  <a:close/>
                  <a:moveTo>
                    <a:pt x="19117" y="7012"/>
                  </a:moveTo>
                  <a:cubicBezTo>
                    <a:pt x="17204" y="2727"/>
                    <a:pt x="14125" y="-537"/>
                    <a:pt x="12567" y="74"/>
                  </a:cubicBezTo>
                  <a:cubicBezTo>
                    <a:pt x="9922" y="1108"/>
                    <a:pt x="14143" y="6078"/>
                    <a:pt x="1154" y="11160"/>
                  </a:cubicBezTo>
                  <a:cubicBezTo>
                    <a:pt x="32" y="11600"/>
                    <a:pt x="-253" y="13356"/>
                    <a:pt x="217" y="14406"/>
                  </a:cubicBezTo>
                  <a:cubicBezTo>
                    <a:pt x="685" y="15456"/>
                    <a:pt x="2220" y="16502"/>
                    <a:pt x="3342" y="16062"/>
                  </a:cubicBezTo>
                  <a:cubicBezTo>
                    <a:pt x="3537" y="15987"/>
                    <a:pt x="4250" y="15766"/>
                    <a:pt x="4250" y="15766"/>
                  </a:cubicBezTo>
                  <a:cubicBezTo>
                    <a:pt x="5051" y="16802"/>
                    <a:pt x="5889" y="16187"/>
                    <a:pt x="6186" y="16845"/>
                  </a:cubicBezTo>
                  <a:cubicBezTo>
                    <a:pt x="6544" y="17635"/>
                    <a:pt x="7322" y="19353"/>
                    <a:pt x="7586" y="19939"/>
                  </a:cubicBezTo>
                  <a:cubicBezTo>
                    <a:pt x="7850" y="20522"/>
                    <a:pt x="8450" y="21063"/>
                    <a:pt x="8885" y="20905"/>
                  </a:cubicBezTo>
                  <a:cubicBezTo>
                    <a:pt x="9318" y="20745"/>
                    <a:pt x="10797" y="20203"/>
                    <a:pt x="11362" y="19997"/>
                  </a:cubicBezTo>
                  <a:cubicBezTo>
                    <a:pt x="11927" y="19790"/>
                    <a:pt x="12062" y="19306"/>
                    <a:pt x="11889" y="18922"/>
                  </a:cubicBezTo>
                  <a:cubicBezTo>
                    <a:pt x="11703" y="18510"/>
                    <a:pt x="10939" y="18390"/>
                    <a:pt x="10721" y="17908"/>
                  </a:cubicBezTo>
                  <a:cubicBezTo>
                    <a:pt x="10503" y="17428"/>
                    <a:pt x="9791" y="15886"/>
                    <a:pt x="9586" y="15400"/>
                  </a:cubicBezTo>
                  <a:cubicBezTo>
                    <a:pt x="9308" y="14739"/>
                    <a:pt x="9899" y="14201"/>
                    <a:pt x="10759" y="14116"/>
                  </a:cubicBezTo>
                  <a:cubicBezTo>
                    <a:pt x="16671" y="13522"/>
                    <a:pt x="17775" y="17037"/>
                    <a:pt x="19789" y="16249"/>
                  </a:cubicBezTo>
                  <a:cubicBezTo>
                    <a:pt x="21347" y="15640"/>
                    <a:pt x="21030" y="11296"/>
                    <a:pt x="19117" y="701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6707694" y="4390047"/>
            <a:ext cx="4993792" cy="1081623"/>
            <a:chOff x="1514921" y="4390047"/>
            <a:chExt cx="4993792" cy="1081623"/>
          </a:xfrm>
        </p:grpSpPr>
        <p:sp>
          <p:nvSpPr>
            <p:cNvPr id="18" name="Shape 388"/>
            <p:cNvSpPr/>
            <p:nvPr userDrawn="1"/>
          </p:nvSpPr>
          <p:spPr>
            <a:xfrm rot="5400000">
              <a:off x="3471005" y="2433963"/>
              <a:ext cx="1081623" cy="4993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05" y="14802"/>
                  </a:moveTo>
                  <a:lnTo>
                    <a:pt x="9188" y="13032"/>
                  </a:lnTo>
                  <a:lnTo>
                    <a:pt x="9188" y="2006"/>
                  </a:lnTo>
                  <a:lnTo>
                    <a:pt x="22" y="0"/>
                  </a:lnTo>
                  <a:lnTo>
                    <a:pt x="22" y="13032"/>
                  </a:lnTo>
                  <a:lnTo>
                    <a:pt x="0" y="13032"/>
                  </a:lnTo>
                  <a:lnTo>
                    <a:pt x="22" y="13039"/>
                  </a:lnTo>
                  <a:lnTo>
                    <a:pt x="22" y="13062"/>
                  </a:lnTo>
                  <a:lnTo>
                    <a:pt x="104" y="13062"/>
                  </a:lnTo>
                  <a:lnTo>
                    <a:pt x="6144" y="14808"/>
                  </a:lnTo>
                  <a:lnTo>
                    <a:pt x="6271" y="14808"/>
                  </a:lnTo>
                  <a:lnTo>
                    <a:pt x="6271" y="21600"/>
                  </a:lnTo>
                  <a:lnTo>
                    <a:pt x="21600" y="21600"/>
                  </a:lnTo>
                  <a:lnTo>
                    <a:pt x="21600" y="14802"/>
                  </a:lnTo>
                  <a:cubicBezTo>
                    <a:pt x="21600" y="14802"/>
                    <a:pt x="21405" y="14802"/>
                    <a:pt x="21405" y="14802"/>
                  </a:cubicBezTo>
                  <a:close/>
                </a:path>
              </a:pathLst>
            </a:custGeom>
            <a:solidFill>
              <a:srgbClr val="ECECE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/>
              <a:endParaRPr/>
            </a:p>
          </p:txBody>
        </p:sp>
        <p:sp>
          <p:nvSpPr>
            <p:cNvPr id="19" name="Shape 398"/>
            <p:cNvSpPr/>
            <p:nvPr userDrawn="1"/>
          </p:nvSpPr>
          <p:spPr>
            <a:xfrm>
              <a:off x="2167377" y="4900589"/>
              <a:ext cx="374977" cy="3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30392" y="1971967"/>
            <a:ext cx="4869023" cy="3499704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882896" y="2642666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More Clients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882896" y="3253209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Perfect Marketing Target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882896" y="3902838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All Media Promotion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882896" y="4469969"/>
            <a:ext cx="2024877" cy="28708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Winner of Award</a:t>
            </a:r>
          </a:p>
        </p:txBody>
      </p:sp>
    </p:spTree>
    <p:extLst>
      <p:ext uri="{BB962C8B-B14F-4D97-AF65-F5344CB8AC3E}">
        <p14:creationId xmlns:p14="http://schemas.microsoft.com/office/powerpoint/2010/main" val="2928449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6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5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09932" y="4498143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845270" y="4498143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334058" y="4498143"/>
            <a:ext cx="2216711" cy="1168400"/>
          </a:xfr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289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732328" y="1939366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090842" y="1939366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9449127" y="1939366"/>
            <a:ext cx="0" cy="108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227088" y="5152638"/>
            <a:ext cx="957943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Born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62101" y="5450490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</a:t>
            </a:r>
            <a:r>
              <a:rPr lang="en-US" dirty="0" err="1"/>
              <a:t>remque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</a:p>
        </p:txBody>
      </p:sp>
      <p:sp>
        <p:nvSpPr>
          <p:cNvPr id="17" name="Shape 308"/>
          <p:cNvSpPr/>
          <p:nvPr userDrawn="1"/>
        </p:nvSpPr>
        <p:spPr>
          <a:xfrm flipV="1">
            <a:off x="12612" y="1921280"/>
            <a:ext cx="12179388" cy="1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619325" y="5132318"/>
            <a:ext cx="957943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Growth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954338" y="5430170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</a:t>
            </a:r>
            <a:r>
              <a:rPr lang="en-US" dirty="0" err="1"/>
              <a:t>periue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474640" y="5132318"/>
            <a:ext cx="1941900" cy="22852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Join Partner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301631" y="5430170"/>
            <a:ext cx="2278380" cy="68578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</a:t>
            </a:r>
            <a:r>
              <a:rPr lang="en-US" dirty="0" err="1"/>
              <a:t>remue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</a:p>
        </p:txBody>
      </p:sp>
      <p:sp>
        <p:nvSpPr>
          <p:cNvPr id="24" name="Shape 308"/>
          <p:cNvSpPr/>
          <p:nvPr userDrawn="1"/>
        </p:nvSpPr>
        <p:spPr>
          <a:xfrm flipV="1">
            <a:off x="12612" y="1924609"/>
            <a:ext cx="2719716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" name="Shape 308"/>
          <p:cNvSpPr/>
          <p:nvPr userDrawn="1"/>
        </p:nvSpPr>
        <p:spPr>
          <a:xfrm flipV="1">
            <a:off x="2644674" y="1924609"/>
            <a:ext cx="3456000" cy="0"/>
          </a:xfrm>
          <a:prstGeom prst="line">
            <a:avLst/>
          </a:prstGeom>
          <a:ln w="38100">
            <a:solidFill>
              <a:schemeClr val="accent1">
                <a:alpha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" name="Shape 308"/>
          <p:cNvSpPr/>
          <p:nvPr userDrawn="1"/>
        </p:nvSpPr>
        <p:spPr>
          <a:xfrm flipV="1">
            <a:off x="6040780" y="1924609"/>
            <a:ext cx="3420000" cy="0"/>
          </a:xfrm>
          <a:prstGeom prst="line">
            <a:avLst/>
          </a:prstGeom>
          <a:ln w="38100">
            <a:solidFill>
              <a:schemeClr val="accent1">
                <a:alpha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" name="Shape 308"/>
          <p:cNvSpPr/>
          <p:nvPr userDrawn="1"/>
        </p:nvSpPr>
        <p:spPr>
          <a:xfrm flipV="1">
            <a:off x="9396755" y="1924609"/>
            <a:ext cx="2795245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" name="Oval 46"/>
          <p:cNvSpPr/>
          <p:nvPr userDrawn="1"/>
        </p:nvSpPr>
        <p:spPr>
          <a:xfrm>
            <a:off x="8102915" y="2003564"/>
            <a:ext cx="2717486" cy="26827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45"/>
          <p:cNvSpPr/>
          <p:nvPr userDrawn="1"/>
        </p:nvSpPr>
        <p:spPr>
          <a:xfrm>
            <a:off x="4737613" y="2003564"/>
            <a:ext cx="2717486" cy="2682736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 userDrawn="1"/>
        </p:nvSpPr>
        <p:spPr>
          <a:xfrm>
            <a:off x="1373310" y="2003564"/>
            <a:ext cx="2717486" cy="26827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62252" y="2089226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841966" y="2089226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08436" y="2089226"/>
            <a:ext cx="2505456" cy="2505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326697" y="4198728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5644854" y="4198728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132196" y="4198728"/>
            <a:ext cx="791852" cy="792000"/>
          </a:xfrm>
          <a:prstGeom prst="ellipse">
            <a:avLst/>
          </a:prstGeom>
          <a:solidFill>
            <a:srgbClr val="ECECEC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762248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40" grpId="0" animBg="1"/>
      <p:bldP spid="41" grpId="0" animBg="1"/>
      <p:bldP spid="42" grpId="0" animBg="1"/>
      <p:bldP spid="47" grpId="0" animBg="1"/>
      <p:bldP spid="46" grpId="0" animBg="1"/>
      <p:bldP spid="4" grpId="0" animBg="1"/>
      <p:bldP spid="7" grpId="0" animBg="1"/>
      <p:bldP spid="25" grpId="0" animBg="1"/>
      <p:bldP spid="27" grpId="0" animBg="1"/>
      <p:bldP spid="2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6"/>
          <p:cNvSpPr>
            <a:spLocks noGrp="1"/>
          </p:cNvSpPr>
          <p:nvPr>
            <p:ph type="pic" sz="quarter" idx="34" hasCustomPrompt="1"/>
          </p:nvPr>
        </p:nvSpPr>
        <p:spPr>
          <a:xfrm>
            <a:off x="1524000" y="4008742"/>
            <a:ext cx="2932012" cy="1572908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/>
              <a:t>Click icon to add pictures</a:t>
            </a:r>
            <a:endParaRPr lang="en-GB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524000" y="2435836"/>
            <a:ext cx="2932012" cy="1572905"/>
          </a:xfr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/>
              <a:t>Click icon to add pictures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944031" y="2969487"/>
            <a:ext cx="2452914" cy="2694714"/>
          </a:xfrm>
          <a:prstGeom prst="rect">
            <a:avLst/>
          </a:prstGeom>
          <a:noFill/>
        </p:spPr>
        <p:txBody>
          <a:bodyPr lIns="0" tIns="91440" rIns="0" bIns="0" anchor="t">
            <a:normAutofit/>
          </a:bodyPr>
          <a:lstStyle>
            <a:lvl1pPr marL="228600" indent="-228600" algn="l">
              <a:lnSpc>
                <a:spcPts val="1400"/>
              </a:lnSpc>
              <a:buFont typeface="+mj-lt"/>
              <a:buAutoNum type="arabicPeriod"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</a:p>
          <a:p>
            <a:pPr lvl="0"/>
            <a:r>
              <a:rPr lang="en-US" dirty="0" err="1"/>
              <a:t>voluptatemaccusantiumdoloremque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</a:p>
          <a:p>
            <a:pPr lvl="0"/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</a:p>
          <a:p>
            <a:pPr lvl="0"/>
            <a:r>
              <a:rPr lang="en-US" dirty="0" err="1"/>
              <a:t>voluptatemaccusantiumdoloremque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</a:p>
          <a:p>
            <a:pPr lvl="0"/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230586" y="2969487"/>
            <a:ext cx="2452914" cy="2694714"/>
          </a:xfrm>
          <a:prstGeom prst="rect">
            <a:avLst/>
          </a:prstGeom>
          <a:noFill/>
        </p:spPr>
        <p:txBody>
          <a:bodyPr lIns="0" tIns="91440" rIns="0" bIns="0" anchor="t">
            <a:normAutofit/>
          </a:bodyPr>
          <a:lstStyle>
            <a:lvl1pPr marL="228600" indent="-228600" algn="l">
              <a:lnSpc>
                <a:spcPts val="1400"/>
              </a:lnSpc>
              <a:buFont typeface="+mj-lt"/>
              <a:buAutoNum type="arabicPeriod"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</a:p>
          <a:p>
            <a:pPr lvl="0"/>
            <a:r>
              <a:rPr lang="en-US" dirty="0" err="1"/>
              <a:t>voluptatemaccusantiumdoloremque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</a:p>
          <a:p>
            <a:pPr lvl="0"/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</a:p>
          <a:p>
            <a:pPr lvl="0"/>
            <a:r>
              <a:rPr lang="en-US" dirty="0" err="1"/>
              <a:t>voluptatemaccusantiumdoloremque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</a:p>
          <a:p>
            <a:pPr lvl="0"/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endParaRPr lang="en-US" dirty="0"/>
          </a:p>
          <a:p>
            <a:pPr lvl="0"/>
            <a:endParaRPr lang="en-US" dirty="0"/>
          </a:p>
        </p:txBody>
      </p:sp>
      <p:grpSp>
        <p:nvGrpSpPr>
          <p:cNvPr id="12" name="Group 652"/>
          <p:cNvGrpSpPr/>
          <p:nvPr userDrawn="1"/>
        </p:nvGrpSpPr>
        <p:grpSpPr>
          <a:xfrm>
            <a:off x="8050246" y="2387007"/>
            <a:ext cx="471454" cy="469882"/>
            <a:chOff x="179317" y="0"/>
            <a:chExt cx="2685875" cy="2676920"/>
          </a:xfrm>
        </p:grpSpPr>
        <p:sp>
          <p:nvSpPr>
            <p:cNvPr id="13" name="Shape 650"/>
            <p:cNvSpPr/>
            <p:nvPr/>
          </p:nvSpPr>
          <p:spPr>
            <a:xfrm>
              <a:off x="179317" y="0"/>
              <a:ext cx="2685875" cy="2676920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" name="Shape 651"/>
            <p:cNvSpPr/>
            <p:nvPr/>
          </p:nvSpPr>
          <p:spPr>
            <a:xfrm>
              <a:off x="933445" y="743030"/>
              <a:ext cx="1099209" cy="119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2" y="12792"/>
                  </a:moveTo>
                  <a:cubicBezTo>
                    <a:pt x="18886" y="13126"/>
                    <a:pt x="18469" y="13292"/>
                    <a:pt x="18000" y="13292"/>
                  </a:cubicBezTo>
                  <a:lnTo>
                    <a:pt x="13051" y="13292"/>
                  </a:lnTo>
                  <a:cubicBezTo>
                    <a:pt x="13051" y="13794"/>
                    <a:pt x="13275" y="14484"/>
                    <a:pt x="13725" y="15362"/>
                  </a:cubicBezTo>
                  <a:cubicBezTo>
                    <a:pt x="14175" y="16241"/>
                    <a:pt x="14400" y="16936"/>
                    <a:pt x="14400" y="17446"/>
                  </a:cubicBezTo>
                  <a:cubicBezTo>
                    <a:pt x="14400" y="18294"/>
                    <a:pt x="14250" y="18922"/>
                    <a:pt x="13950" y="19328"/>
                  </a:cubicBezTo>
                  <a:cubicBezTo>
                    <a:pt x="13650" y="19735"/>
                    <a:pt x="13051" y="19938"/>
                    <a:pt x="12151" y="19938"/>
                  </a:cubicBezTo>
                  <a:cubicBezTo>
                    <a:pt x="11906" y="19714"/>
                    <a:pt x="11728" y="19345"/>
                    <a:pt x="11615" y="18834"/>
                  </a:cubicBezTo>
                  <a:cubicBezTo>
                    <a:pt x="11503" y="18324"/>
                    <a:pt x="11360" y="17781"/>
                    <a:pt x="11186" y="17205"/>
                  </a:cubicBezTo>
                  <a:cubicBezTo>
                    <a:pt x="11014" y="16631"/>
                    <a:pt x="10735" y="16156"/>
                    <a:pt x="10350" y="15784"/>
                  </a:cubicBezTo>
                  <a:cubicBezTo>
                    <a:pt x="10144" y="15585"/>
                    <a:pt x="9783" y="15191"/>
                    <a:pt x="9267" y="14603"/>
                  </a:cubicBezTo>
                  <a:cubicBezTo>
                    <a:pt x="9230" y="14560"/>
                    <a:pt x="9122" y="14430"/>
                    <a:pt x="8944" y="14214"/>
                  </a:cubicBezTo>
                  <a:cubicBezTo>
                    <a:pt x="8766" y="13997"/>
                    <a:pt x="8618" y="13820"/>
                    <a:pt x="8501" y="13681"/>
                  </a:cubicBezTo>
                  <a:cubicBezTo>
                    <a:pt x="8384" y="13543"/>
                    <a:pt x="8222" y="13359"/>
                    <a:pt x="8016" y="13130"/>
                  </a:cubicBezTo>
                  <a:cubicBezTo>
                    <a:pt x="7809" y="12900"/>
                    <a:pt x="7622" y="12710"/>
                    <a:pt x="7454" y="12559"/>
                  </a:cubicBezTo>
                  <a:cubicBezTo>
                    <a:pt x="7284" y="12407"/>
                    <a:pt x="7104" y="12254"/>
                    <a:pt x="6912" y="12098"/>
                  </a:cubicBezTo>
                  <a:cubicBezTo>
                    <a:pt x="6720" y="11942"/>
                    <a:pt x="6533" y="11825"/>
                    <a:pt x="6350" y="11748"/>
                  </a:cubicBezTo>
                  <a:cubicBezTo>
                    <a:pt x="6167" y="11670"/>
                    <a:pt x="6000" y="11631"/>
                    <a:pt x="5850" y="11631"/>
                  </a:cubicBezTo>
                  <a:lnTo>
                    <a:pt x="5401" y="11631"/>
                  </a:lnTo>
                  <a:lnTo>
                    <a:pt x="5401" y="3323"/>
                  </a:lnTo>
                  <a:lnTo>
                    <a:pt x="5850" y="3323"/>
                  </a:lnTo>
                  <a:cubicBezTo>
                    <a:pt x="5972" y="3323"/>
                    <a:pt x="6120" y="3310"/>
                    <a:pt x="6293" y="3284"/>
                  </a:cubicBezTo>
                  <a:cubicBezTo>
                    <a:pt x="6467" y="3258"/>
                    <a:pt x="6621" y="3230"/>
                    <a:pt x="6758" y="3200"/>
                  </a:cubicBezTo>
                  <a:cubicBezTo>
                    <a:pt x="6893" y="3169"/>
                    <a:pt x="7071" y="3122"/>
                    <a:pt x="7292" y="3057"/>
                  </a:cubicBezTo>
                  <a:cubicBezTo>
                    <a:pt x="7512" y="2992"/>
                    <a:pt x="7676" y="2942"/>
                    <a:pt x="7784" y="2908"/>
                  </a:cubicBezTo>
                  <a:cubicBezTo>
                    <a:pt x="7892" y="2873"/>
                    <a:pt x="8058" y="2819"/>
                    <a:pt x="8283" y="2745"/>
                  </a:cubicBezTo>
                  <a:cubicBezTo>
                    <a:pt x="8508" y="2672"/>
                    <a:pt x="8645" y="2626"/>
                    <a:pt x="8691" y="2609"/>
                  </a:cubicBezTo>
                  <a:cubicBezTo>
                    <a:pt x="10669" y="1977"/>
                    <a:pt x="12272" y="1662"/>
                    <a:pt x="13501" y="1662"/>
                  </a:cubicBezTo>
                  <a:lnTo>
                    <a:pt x="15300" y="1662"/>
                  </a:lnTo>
                  <a:cubicBezTo>
                    <a:pt x="16116" y="1662"/>
                    <a:pt x="16754" y="1839"/>
                    <a:pt x="17213" y="2194"/>
                  </a:cubicBezTo>
                  <a:cubicBezTo>
                    <a:pt x="17673" y="2548"/>
                    <a:pt x="17902" y="3094"/>
                    <a:pt x="17902" y="3830"/>
                  </a:cubicBezTo>
                  <a:cubicBezTo>
                    <a:pt x="17902" y="4055"/>
                    <a:pt x="17878" y="4297"/>
                    <a:pt x="17832" y="4556"/>
                  </a:cubicBezTo>
                  <a:cubicBezTo>
                    <a:pt x="18113" y="4695"/>
                    <a:pt x="18336" y="4922"/>
                    <a:pt x="18499" y="5238"/>
                  </a:cubicBezTo>
                  <a:cubicBezTo>
                    <a:pt x="18664" y="5554"/>
                    <a:pt x="18746" y="5872"/>
                    <a:pt x="18746" y="6192"/>
                  </a:cubicBezTo>
                  <a:cubicBezTo>
                    <a:pt x="18746" y="6512"/>
                    <a:pt x="18662" y="6811"/>
                    <a:pt x="18493" y="7088"/>
                  </a:cubicBezTo>
                  <a:cubicBezTo>
                    <a:pt x="18990" y="7520"/>
                    <a:pt x="19238" y="8034"/>
                    <a:pt x="19238" y="8632"/>
                  </a:cubicBezTo>
                  <a:cubicBezTo>
                    <a:pt x="19238" y="8848"/>
                    <a:pt x="19191" y="9089"/>
                    <a:pt x="19098" y="9352"/>
                  </a:cubicBezTo>
                  <a:cubicBezTo>
                    <a:pt x="19004" y="9617"/>
                    <a:pt x="18886" y="9822"/>
                    <a:pt x="18746" y="9969"/>
                  </a:cubicBezTo>
                  <a:cubicBezTo>
                    <a:pt x="19045" y="9978"/>
                    <a:pt x="19297" y="10181"/>
                    <a:pt x="19498" y="10579"/>
                  </a:cubicBezTo>
                  <a:cubicBezTo>
                    <a:pt x="19699" y="10977"/>
                    <a:pt x="19801" y="11327"/>
                    <a:pt x="19801" y="11631"/>
                  </a:cubicBezTo>
                  <a:cubicBezTo>
                    <a:pt x="19801" y="12072"/>
                    <a:pt x="19618" y="12459"/>
                    <a:pt x="19252" y="12792"/>
                  </a:cubicBezTo>
                  <a:cubicBezTo>
                    <a:pt x="19252" y="12792"/>
                    <a:pt x="19252" y="12792"/>
                    <a:pt x="19252" y="12792"/>
                  </a:cubicBezTo>
                  <a:close/>
                  <a:moveTo>
                    <a:pt x="3333" y="4738"/>
                  </a:moveTo>
                  <a:cubicBezTo>
                    <a:pt x="3155" y="4903"/>
                    <a:pt x="2944" y="4985"/>
                    <a:pt x="2700" y="4985"/>
                  </a:cubicBezTo>
                  <a:cubicBezTo>
                    <a:pt x="2457" y="4985"/>
                    <a:pt x="2245" y="4903"/>
                    <a:pt x="2067" y="4738"/>
                  </a:cubicBezTo>
                  <a:cubicBezTo>
                    <a:pt x="1890" y="4573"/>
                    <a:pt x="1800" y="4379"/>
                    <a:pt x="1800" y="4154"/>
                  </a:cubicBezTo>
                  <a:cubicBezTo>
                    <a:pt x="1800" y="3929"/>
                    <a:pt x="1890" y="3734"/>
                    <a:pt x="2067" y="3570"/>
                  </a:cubicBezTo>
                  <a:cubicBezTo>
                    <a:pt x="2245" y="3406"/>
                    <a:pt x="2457" y="3323"/>
                    <a:pt x="2700" y="3323"/>
                  </a:cubicBezTo>
                  <a:cubicBezTo>
                    <a:pt x="2944" y="3323"/>
                    <a:pt x="3155" y="3406"/>
                    <a:pt x="3333" y="3570"/>
                  </a:cubicBezTo>
                  <a:cubicBezTo>
                    <a:pt x="3511" y="3734"/>
                    <a:pt x="3600" y="3929"/>
                    <a:pt x="3600" y="4154"/>
                  </a:cubicBezTo>
                  <a:cubicBezTo>
                    <a:pt x="3600" y="4379"/>
                    <a:pt x="3511" y="4573"/>
                    <a:pt x="3333" y="4738"/>
                  </a:cubicBezTo>
                  <a:cubicBezTo>
                    <a:pt x="3333" y="4738"/>
                    <a:pt x="3333" y="4738"/>
                    <a:pt x="3333" y="4738"/>
                  </a:cubicBezTo>
                  <a:close/>
                  <a:moveTo>
                    <a:pt x="20911" y="9527"/>
                  </a:moveTo>
                  <a:cubicBezTo>
                    <a:pt x="20996" y="9242"/>
                    <a:pt x="21038" y="8943"/>
                    <a:pt x="21038" y="8632"/>
                  </a:cubicBezTo>
                  <a:cubicBezTo>
                    <a:pt x="21038" y="7965"/>
                    <a:pt x="20859" y="7342"/>
                    <a:pt x="20504" y="6763"/>
                  </a:cubicBezTo>
                  <a:cubicBezTo>
                    <a:pt x="20531" y="6581"/>
                    <a:pt x="20546" y="6395"/>
                    <a:pt x="20546" y="6205"/>
                  </a:cubicBezTo>
                  <a:cubicBezTo>
                    <a:pt x="20546" y="5330"/>
                    <a:pt x="20264" y="4560"/>
                    <a:pt x="19701" y="3894"/>
                  </a:cubicBezTo>
                  <a:lnTo>
                    <a:pt x="19701" y="3829"/>
                  </a:lnTo>
                  <a:cubicBezTo>
                    <a:pt x="19711" y="2643"/>
                    <a:pt x="19310" y="1709"/>
                    <a:pt x="18499" y="1025"/>
                  </a:cubicBezTo>
                  <a:cubicBezTo>
                    <a:pt x="17688" y="342"/>
                    <a:pt x="16627" y="0"/>
                    <a:pt x="15314" y="0"/>
                  </a:cubicBezTo>
                  <a:lnTo>
                    <a:pt x="13739" y="0"/>
                  </a:lnTo>
                  <a:cubicBezTo>
                    <a:pt x="12755" y="0"/>
                    <a:pt x="11817" y="95"/>
                    <a:pt x="10926" y="286"/>
                  </a:cubicBezTo>
                  <a:cubicBezTo>
                    <a:pt x="10035" y="476"/>
                    <a:pt x="8990" y="762"/>
                    <a:pt x="7791" y="1142"/>
                  </a:cubicBezTo>
                  <a:cubicBezTo>
                    <a:pt x="6703" y="1488"/>
                    <a:pt x="6056" y="1662"/>
                    <a:pt x="5850" y="1662"/>
                  </a:cubicBezTo>
                  <a:lnTo>
                    <a:pt x="1800" y="1662"/>
                  </a:lnTo>
                  <a:cubicBezTo>
                    <a:pt x="1303" y="1662"/>
                    <a:pt x="879" y="1823"/>
                    <a:pt x="528" y="2148"/>
                  </a:cubicBezTo>
                  <a:cubicBezTo>
                    <a:pt x="176" y="2472"/>
                    <a:pt x="0" y="2864"/>
                    <a:pt x="0" y="3323"/>
                  </a:cubicBezTo>
                  <a:lnTo>
                    <a:pt x="0" y="11630"/>
                  </a:lnTo>
                  <a:cubicBezTo>
                    <a:pt x="0" y="12089"/>
                    <a:pt x="175" y="12480"/>
                    <a:pt x="528" y="12805"/>
                  </a:cubicBezTo>
                  <a:cubicBezTo>
                    <a:pt x="879" y="13130"/>
                    <a:pt x="1303" y="13292"/>
                    <a:pt x="1800" y="13292"/>
                  </a:cubicBezTo>
                  <a:lnTo>
                    <a:pt x="5653" y="13292"/>
                  </a:lnTo>
                  <a:cubicBezTo>
                    <a:pt x="5991" y="13499"/>
                    <a:pt x="6633" y="14170"/>
                    <a:pt x="7580" y="15303"/>
                  </a:cubicBezTo>
                  <a:cubicBezTo>
                    <a:pt x="8133" y="15970"/>
                    <a:pt x="8634" y="16519"/>
                    <a:pt x="9084" y="16953"/>
                  </a:cubicBezTo>
                  <a:cubicBezTo>
                    <a:pt x="9262" y="17134"/>
                    <a:pt x="9408" y="17411"/>
                    <a:pt x="9520" y="17783"/>
                  </a:cubicBezTo>
                  <a:cubicBezTo>
                    <a:pt x="9633" y="18155"/>
                    <a:pt x="9715" y="18521"/>
                    <a:pt x="9766" y="18880"/>
                  </a:cubicBezTo>
                  <a:cubicBezTo>
                    <a:pt x="9818" y="19239"/>
                    <a:pt x="9937" y="19631"/>
                    <a:pt x="10125" y="20055"/>
                  </a:cubicBezTo>
                  <a:cubicBezTo>
                    <a:pt x="10312" y="20479"/>
                    <a:pt x="10565" y="20834"/>
                    <a:pt x="10885" y="21119"/>
                  </a:cubicBezTo>
                  <a:cubicBezTo>
                    <a:pt x="11250" y="21440"/>
                    <a:pt x="11672" y="21600"/>
                    <a:pt x="12150" y="21600"/>
                  </a:cubicBezTo>
                  <a:cubicBezTo>
                    <a:pt x="12938" y="21600"/>
                    <a:pt x="13646" y="21459"/>
                    <a:pt x="14274" y="21178"/>
                  </a:cubicBezTo>
                  <a:cubicBezTo>
                    <a:pt x="14901" y="20897"/>
                    <a:pt x="15380" y="20458"/>
                    <a:pt x="15708" y="19860"/>
                  </a:cubicBezTo>
                  <a:cubicBezTo>
                    <a:pt x="16037" y="19271"/>
                    <a:pt x="16201" y="18467"/>
                    <a:pt x="16201" y="17446"/>
                  </a:cubicBezTo>
                  <a:cubicBezTo>
                    <a:pt x="16201" y="16641"/>
                    <a:pt x="15975" y="15810"/>
                    <a:pt x="15526" y="14954"/>
                  </a:cubicBezTo>
                  <a:lnTo>
                    <a:pt x="18000" y="14954"/>
                  </a:lnTo>
                  <a:cubicBezTo>
                    <a:pt x="18976" y="14954"/>
                    <a:pt x="19819" y="14625"/>
                    <a:pt x="20532" y="13967"/>
                  </a:cubicBezTo>
                  <a:cubicBezTo>
                    <a:pt x="21244" y="13310"/>
                    <a:pt x="21600" y="12536"/>
                    <a:pt x="21600" y="11644"/>
                  </a:cubicBezTo>
                  <a:cubicBezTo>
                    <a:pt x="21600" y="10873"/>
                    <a:pt x="21371" y="10168"/>
                    <a:pt x="20911" y="9527"/>
                  </a:cubicBezTo>
                  <a:cubicBezTo>
                    <a:pt x="20911" y="9527"/>
                    <a:pt x="20911" y="9527"/>
                    <a:pt x="20911" y="952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5" name="Group 655"/>
          <p:cNvGrpSpPr/>
          <p:nvPr userDrawn="1"/>
        </p:nvGrpSpPr>
        <p:grpSpPr>
          <a:xfrm>
            <a:off x="5251631" y="2387007"/>
            <a:ext cx="471454" cy="469882"/>
            <a:chOff x="179317" y="0"/>
            <a:chExt cx="2685875" cy="2676920"/>
          </a:xfrm>
        </p:grpSpPr>
        <p:sp>
          <p:nvSpPr>
            <p:cNvPr id="16" name="Shape 653"/>
            <p:cNvSpPr/>
            <p:nvPr/>
          </p:nvSpPr>
          <p:spPr>
            <a:xfrm>
              <a:off x="179317" y="0"/>
              <a:ext cx="2685875" cy="2676920"/>
            </a:xfrm>
            <a:prstGeom prst="ellipse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654"/>
            <p:cNvSpPr/>
            <p:nvPr/>
          </p:nvSpPr>
          <p:spPr>
            <a:xfrm rot="10800000" flipH="1">
              <a:off x="933445" y="743030"/>
              <a:ext cx="1099209" cy="119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2" y="12792"/>
                  </a:moveTo>
                  <a:cubicBezTo>
                    <a:pt x="18886" y="13126"/>
                    <a:pt x="18469" y="13292"/>
                    <a:pt x="18000" y="13292"/>
                  </a:cubicBezTo>
                  <a:lnTo>
                    <a:pt x="13051" y="13292"/>
                  </a:lnTo>
                  <a:cubicBezTo>
                    <a:pt x="13051" y="13794"/>
                    <a:pt x="13275" y="14484"/>
                    <a:pt x="13725" y="15362"/>
                  </a:cubicBezTo>
                  <a:cubicBezTo>
                    <a:pt x="14175" y="16241"/>
                    <a:pt x="14400" y="16936"/>
                    <a:pt x="14400" y="17446"/>
                  </a:cubicBezTo>
                  <a:cubicBezTo>
                    <a:pt x="14400" y="18294"/>
                    <a:pt x="14250" y="18922"/>
                    <a:pt x="13950" y="19328"/>
                  </a:cubicBezTo>
                  <a:cubicBezTo>
                    <a:pt x="13650" y="19735"/>
                    <a:pt x="13051" y="19938"/>
                    <a:pt x="12151" y="19938"/>
                  </a:cubicBezTo>
                  <a:cubicBezTo>
                    <a:pt x="11906" y="19714"/>
                    <a:pt x="11728" y="19345"/>
                    <a:pt x="11615" y="18834"/>
                  </a:cubicBezTo>
                  <a:cubicBezTo>
                    <a:pt x="11503" y="18324"/>
                    <a:pt x="11360" y="17781"/>
                    <a:pt x="11186" y="17205"/>
                  </a:cubicBezTo>
                  <a:cubicBezTo>
                    <a:pt x="11014" y="16631"/>
                    <a:pt x="10735" y="16156"/>
                    <a:pt x="10350" y="15784"/>
                  </a:cubicBezTo>
                  <a:cubicBezTo>
                    <a:pt x="10144" y="15585"/>
                    <a:pt x="9783" y="15191"/>
                    <a:pt x="9267" y="14603"/>
                  </a:cubicBezTo>
                  <a:cubicBezTo>
                    <a:pt x="9230" y="14560"/>
                    <a:pt x="9122" y="14430"/>
                    <a:pt x="8944" y="14214"/>
                  </a:cubicBezTo>
                  <a:cubicBezTo>
                    <a:pt x="8766" y="13997"/>
                    <a:pt x="8618" y="13820"/>
                    <a:pt x="8501" y="13681"/>
                  </a:cubicBezTo>
                  <a:cubicBezTo>
                    <a:pt x="8384" y="13543"/>
                    <a:pt x="8222" y="13359"/>
                    <a:pt x="8016" y="13130"/>
                  </a:cubicBezTo>
                  <a:cubicBezTo>
                    <a:pt x="7809" y="12900"/>
                    <a:pt x="7622" y="12710"/>
                    <a:pt x="7454" y="12559"/>
                  </a:cubicBezTo>
                  <a:cubicBezTo>
                    <a:pt x="7284" y="12407"/>
                    <a:pt x="7104" y="12254"/>
                    <a:pt x="6912" y="12098"/>
                  </a:cubicBezTo>
                  <a:cubicBezTo>
                    <a:pt x="6720" y="11942"/>
                    <a:pt x="6533" y="11825"/>
                    <a:pt x="6350" y="11748"/>
                  </a:cubicBezTo>
                  <a:cubicBezTo>
                    <a:pt x="6167" y="11670"/>
                    <a:pt x="6000" y="11631"/>
                    <a:pt x="5850" y="11631"/>
                  </a:cubicBezTo>
                  <a:lnTo>
                    <a:pt x="5401" y="11631"/>
                  </a:lnTo>
                  <a:lnTo>
                    <a:pt x="5401" y="3323"/>
                  </a:lnTo>
                  <a:lnTo>
                    <a:pt x="5850" y="3323"/>
                  </a:lnTo>
                  <a:cubicBezTo>
                    <a:pt x="5972" y="3323"/>
                    <a:pt x="6120" y="3310"/>
                    <a:pt x="6293" y="3284"/>
                  </a:cubicBezTo>
                  <a:cubicBezTo>
                    <a:pt x="6467" y="3258"/>
                    <a:pt x="6621" y="3230"/>
                    <a:pt x="6758" y="3200"/>
                  </a:cubicBezTo>
                  <a:cubicBezTo>
                    <a:pt x="6893" y="3169"/>
                    <a:pt x="7071" y="3122"/>
                    <a:pt x="7292" y="3057"/>
                  </a:cubicBezTo>
                  <a:cubicBezTo>
                    <a:pt x="7512" y="2992"/>
                    <a:pt x="7676" y="2942"/>
                    <a:pt x="7784" y="2908"/>
                  </a:cubicBezTo>
                  <a:cubicBezTo>
                    <a:pt x="7892" y="2873"/>
                    <a:pt x="8058" y="2819"/>
                    <a:pt x="8283" y="2745"/>
                  </a:cubicBezTo>
                  <a:cubicBezTo>
                    <a:pt x="8508" y="2672"/>
                    <a:pt x="8645" y="2626"/>
                    <a:pt x="8691" y="2609"/>
                  </a:cubicBezTo>
                  <a:cubicBezTo>
                    <a:pt x="10669" y="1977"/>
                    <a:pt x="12272" y="1662"/>
                    <a:pt x="13501" y="1662"/>
                  </a:cubicBezTo>
                  <a:lnTo>
                    <a:pt x="15300" y="1662"/>
                  </a:lnTo>
                  <a:cubicBezTo>
                    <a:pt x="16116" y="1662"/>
                    <a:pt x="16754" y="1839"/>
                    <a:pt x="17213" y="2194"/>
                  </a:cubicBezTo>
                  <a:cubicBezTo>
                    <a:pt x="17673" y="2548"/>
                    <a:pt x="17902" y="3094"/>
                    <a:pt x="17902" y="3830"/>
                  </a:cubicBezTo>
                  <a:cubicBezTo>
                    <a:pt x="17902" y="4055"/>
                    <a:pt x="17878" y="4297"/>
                    <a:pt x="17832" y="4556"/>
                  </a:cubicBezTo>
                  <a:cubicBezTo>
                    <a:pt x="18113" y="4695"/>
                    <a:pt x="18336" y="4922"/>
                    <a:pt x="18499" y="5238"/>
                  </a:cubicBezTo>
                  <a:cubicBezTo>
                    <a:pt x="18664" y="5554"/>
                    <a:pt x="18746" y="5872"/>
                    <a:pt x="18746" y="6192"/>
                  </a:cubicBezTo>
                  <a:cubicBezTo>
                    <a:pt x="18746" y="6512"/>
                    <a:pt x="18662" y="6811"/>
                    <a:pt x="18493" y="7088"/>
                  </a:cubicBezTo>
                  <a:cubicBezTo>
                    <a:pt x="18990" y="7520"/>
                    <a:pt x="19238" y="8034"/>
                    <a:pt x="19238" y="8632"/>
                  </a:cubicBezTo>
                  <a:cubicBezTo>
                    <a:pt x="19238" y="8848"/>
                    <a:pt x="19191" y="9089"/>
                    <a:pt x="19098" y="9352"/>
                  </a:cubicBezTo>
                  <a:cubicBezTo>
                    <a:pt x="19004" y="9617"/>
                    <a:pt x="18886" y="9822"/>
                    <a:pt x="18746" y="9969"/>
                  </a:cubicBezTo>
                  <a:cubicBezTo>
                    <a:pt x="19045" y="9978"/>
                    <a:pt x="19297" y="10181"/>
                    <a:pt x="19498" y="10579"/>
                  </a:cubicBezTo>
                  <a:cubicBezTo>
                    <a:pt x="19699" y="10977"/>
                    <a:pt x="19801" y="11327"/>
                    <a:pt x="19801" y="11631"/>
                  </a:cubicBezTo>
                  <a:cubicBezTo>
                    <a:pt x="19801" y="12072"/>
                    <a:pt x="19618" y="12459"/>
                    <a:pt x="19252" y="12792"/>
                  </a:cubicBezTo>
                  <a:cubicBezTo>
                    <a:pt x="19252" y="12792"/>
                    <a:pt x="19252" y="12792"/>
                    <a:pt x="19252" y="12792"/>
                  </a:cubicBezTo>
                  <a:close/>
                  <a:moveTo>
                    <a:pt x="3333" y="4738"/>
                  </a:moveTo>
                  <a:cubicBezTo>
                    <a:pt x="3155" y="4903"/>
                    <a:pt x="2944" y="4985"/>
                    <a:pt x="2700" y="4985"/>
                  </a:cubicBezTo>
                  <a:cubicBezTo>
                    <a:pt x="2457" y="4985"/>
                    <a:pt x="2245" y="4903"/>
                    <a:pt x="2067" y="4738"/>
                  </a:cubicBezTo>
                  <a:cubicBezTo>
                    <a:pt x="1890" y="4573"/>
                    <a:pt x="1800" y="4379"/>
                    <a:pt x="1800" y="4154"/>
                  </a:cubicBezTo>
                  <a:cubicBezTo>
                    <a:pt x="1800" y="3929"/>
                    <a:pt x="1890" y="3734"/>
                    <a:pt x="2067" y="3570"/>
                  </a:cubicBezTo>
                  <a:cubicBezTo>
                    <a:pt x="2245" y="3406"/>
                    <a:pt x="2457" y="3323"/>
                    <a:pt x="2700" y="3323"/>
                  </a:cubicBezTo>
                  <a:cubicBezTo>
                    <a:pt x="2944" y="3323"/>
                    <a:pt x="3155" y="3406"/>
                    <a:pt x="3333" y="3570"/>
                  </a:cubicBezTo>
                  <a:cubicBezTo>
                    <a:pt x="3511" y="3734"/>
                    <a:pt x="3600" y="3929"/>
                    <a:pt x="3600" y="4154"/>
                  </a:cubicBezTo>
                  <a:cubicBezTo>
                    <a:pt x="3600" y="4379"/>
                    <a:pt x="3511" y="4573"/>
                    <a:pt x="3333" y="4738"/>
                  </a:cubicBezTo>
                  <a:cubicBezTo>
                    <a:pt x="3333" y="4738"/>
                    <a:pt x="3333" y="4738"/>
                    <a:pt x="3333" y="4738"/>
                  </a:cubicBezTo>
                  <a:close/>
                  <a:moveTo>
                    <a:pt x="20911" y="9527"/>
                  </a:moveTo>
                  <a:cubicBezTo>
                    <a:pt x="20996" y="9242"/>
                    <a:pt x="21038" y="8943"/>
                    <a:pt x="21038" y="8632"/>
                  </a:cubicBezTo>
                  <a:cubicBezTo>
                    <a:pt x="21038" y="7965"/>
                    <a:pt x="20859" y="7342"/>
                    <a:pt x="20504" y="6763"/>
                  </a:cubicBezTo>
                  <a:cubicBezTo>
                    <a:pt x="20531" y="6581"/>
                    <a:pt x="20546" y="6395"/>
                    <a:pt x="20546" y="6205"/>
                  </a:cubicBezTo>
                  <a:cubicBezTo>
                    <a:pt x="20546" y="5330"/>
                    <a:pt x="20264" y="4560"/>
                    <a:pt x="19701" y="3894"/>
                  </a:cubicBezTo>
                  <a:lnTo>
                    <a:pt x="19701" y="3829"/>
                  </a:lnTo>
                  <a:cubicBezTo>
                    <a:pt x="19711" y="2643"/>
                    <a:pt x="19310" y="1709"/>
                    <a:pt x="18499" y="1025"/>
                  </a:cubicBezTo>
                  <a:cubicBezTo>
                    <a:pt x="17688" y="342"/>
                    <a:pt x="16627" y="0"/>
                    <a:pt x="15314" y="0"/>
                  </a:cubicBezTo>
                  <a:lnTo>
                    <a:pt x="13739" y="0"/>
                  </a:lnTo>
                  <a:cubicBezTo>
                    <a:pt x="12755" y="0"/>
                    <a:pt x="11817" y="95"/>
                    <a:pt x="10926" y="286"/>
                  </a:cubicBezTo>
                  <a:cubicBezTo>
                    <a:pt x="10035" y="476"/>
                    <a:pt x="8990" y="762"/>
                    <a:pt x="7791" y="1142"/>
                  </a:cubicBezTo>
                  <a:cubicBezTo>
                    <a:pt x="6703" y="1488"/>
                    <a:pt x="6056" y="1662"/>
                    <a:pt x="5850" y="1662"/>
                  </a:cubicBezTo>
                  <a:lnTo>
                    <a:pt x="1800" y="1662"/>
                  </a:lnTo>
                  <a:cubicBezTo>
                    <a:pt x="1303" y="1662"/>
                    <a:pt x="879" y="1823"/>
                    <a:pt x="528" y="2148"/>
                  </a:cubicBezTo>
                  <a:cubicBezTo>
                    <a:pt x="176" y="2472"/>
                    <a:pt x="0" y="2864"/>
                    <a:pt x="0" y="3323"/>
                  </a:cubicBezTo>
                  <a:lnTo>
                    <a:pt x="0" y="11630"/>
                  </a:lnTo>
                  <a:cubicBezTo>
                    <a:pt x="0" y="12089"/>
                    <a:pt x="175" y="12480"/>
                    <a:pt x="528" y="12805"/>
                  </a:cubicBezTo>
                  <a:cubicBezTo>
                    <a:pt x="879" y="13130"/>
                    <a:pt x="1303" y="13292"/>
                    <a:pt x="1800" y="13292"/>
                  </a:cubicBezTo>
                  <a:lnTo>
                    <a:pt x="5653" y="13292"/>
                  </a:lnTo>
                  <a:cubicBezTo>
                    <a:pt x="5991" y="13499"/>
                    <a:pt x="6633" y="14170"/>
                    <a:pt x="7580" y="15303"/>
                  </a:cubicBezTo>
                  <a:cubicBezTo>
                    <a:pt x="8133" y="15970"/>
                    <a:pt x="8634" y="16519"/>
                    <a:pt x="9084" y="16953"/>
                  </a:cubicBezTo>
                  <a:cubicBezTo>
                    <a:pt x="9262" y="17134"/>
                    <a:pt x="9408" y="17411"/>
                    <a:pt x="9520" y="17783"/>
                  </a:cubicBezTo>
                  <a:cubicBezTo>
                    <a:pt x="9633" y="18155"/>
                    <a:pt x="9715" y="18521"/>
                    <a:pt x="9766" y="18880"/>
                  </a:cubicBezTo>
                  <a:cubicBezTo>
                    <a:pt x="9818" y="19239"/>
                    <a:pt x="9937" y="19631"/>
                    <a:pt x="10125" y="20055"/>
                  </a:cubicBezTo>
                  <a:cubicBezTo>
                    <a:pt x="10312" y="20479"/>
                    <a:pt x="10565" y="20834"/>
                    <a:pt x="10885" y="21119"/>
                  </a:cubicBezTo>
                  <a:cubicBezTo>
                    <a:pt x="11250" y="21440"/>
                    <a:pt x="11672" y="21600"/>
                    <a:pt x="12150" y="21600"/>
                  </a:cubicBezTo>
                  <a:cubicBezTo>
                    <a:pt x="12938" y="21600"/>
                    <a:pt x="13646" y="21459"/>
                    <a:pt x="14274" y="21178"/>
                  </a:cubicBezTo>
                  <a:cubicBezTo>
                    <a:pt x="14901" y="20897"/>
                    <a:pt x="15380" y="20458"/>
                    <a:pt x="15708" y="19860"/>
                  </a:cubicBezTo>
                  <a:cubicBezTo>
                    <a:pt x="16037" y="19271"/>
                    <a:pt x="16201" y="18467"/>
                    <a:pt x="16201" y="17446"/>
                  </a:cubicBezTo>
                  <a:cubicBezTo>
                    <a:pt x="16201" y="16641"/>
                    <a:pt x="15975" y="15810"/>
                    <a:pt x="15526" y="14954"/>
                  </a:cubicBezTo>
                  <a:lnTo>
                    <a:pt x="18000" y="14954"/>
                  </a:lnTo>
                  <a:cubicBezTo>
                    <a:pt x="18976" y="14954"/>
                    <a:pt x="19819" y="14625"/>
                    <a:pt x="20532" y="13967"/>
                  </a:cubicBezTo>
                  <a:cubicBezTo>
                    <a:pt x="21244" y="13310"/>
                    <a:pt x="21600" y="12536"/>
                    <a:pt x="21600" y="11644"/>
                  </a:cubicBezTo>
                  <a:cubicBezTo>
                    <a:pt x="21600" y="10873"/>
                    <a:pt x="21371" y="10168"/>
                    <a:pt x="20911" y="9527"/>
                  </a:cubicBezTo>
                  <a:cubicBezTo>
                    <a:pt x="20911" y="9527"/>
                    <a:pt x="20911" y="9527"/>
                    <a:pt x="20911" y="952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5919718" y="2444489"/>
            <a:ext cx="1018137" cy="322353"/>
          </a:xfrm>
          <a:prstGeom prst="rect">
            <a:avLst/>
          </a:prstGeom>
          <a:noFill/>
        </p:spPr>
        <p:txBody>
          <a:bodyPr lIns="0" tIns="9144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718333" y="2444489"/>
            <a:ext cx="1018137" cy="322353"/>
          </a:xfrm>
          <a:prstGeom prst="rect">
            <a:avLst/>
          </a:prstGeom>
          <a:noFill/>
        </p:spPr>
        <p:txBody>
          <a:bodyPr lIns="0" tIns="91440" rIns="0" bIns="0" anchor="ctr">
            <a:normAutofit/>
          </a:bodyPr>
          <a:lstStyle>
            <a:lvl1pPr marL="0" indent="0" algn="l">
              <a:lnSpc>
                <a:spcPts val="1400"/>
              </a:lnSpc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2081149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uiExpand="1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4" hasCustomPrompt="1"/>
          </p:nvPr>
        </p:nvSpPr>
        <p:spPr>
          <a:xfrm>
            <a:off x="8145344" y="1721410"/>
            <a:ext cx="4038633" cy="2560188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/>
              <a:t>Click insert + picture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145345" y="3966025"/>
            <a:ext cx="4048022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Portfolio Name 01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36" hasCustomPrompt="1"/>
          </p:nvPr>
        </p:nvSpPr>
        <p:spPr>
          <a:xfrm>
            <a:off x="1" y="1721409"/>
            <a:ext cx="8118038" cy="5144189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/>
              <a:t>Click insert + picture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0" y="1735858"/>
            <a:ext cx="8145343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Portfolio Name 01</a:t>
            </a:r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8145344" y="4297812"/>
            <a:ext cx="4038633" cy="2560188"/>
          </a:xfrm>
          <a:solidFill>
            <a:schemeClr val="bg1">
              <a:lumMod val="65000"/>
            </a:schemeClr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aseline="0"/>
            </a:lvl1pPr>
          </a:lstStyle>
          <a:p>
            <a:r>
              <a:rPr lang="en-US" dirty="0"/>
              <a:t>Click insert + picture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8145345" y="6542427"/>
            <a:ext cx="4048022" cy="3231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0" tIns="91440" rIns="0" bIns="0" anchor="t">
            <a:normAutofit/>
          </a:bodyPr>
          <a:lstStyle>
            <a:lvl1pPr marL="0" indent="0" algn="ctr">
              <a:lnSpc>
                <a:spcPts val="1400"/>
              </a:lnSpc>
              <a:buNone/>
              <a:defRPr sz="1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Portfolio Name 01</a:t>
            </a:r>
          </a:p>
        </p:txBody>
      </p:sp>
    </p:spTree>
    <p:extLst>
      <p:ext uri="{BB962C8B-B14F-4D97-AF65-F5344CB8AC3E}">
        <p14:creationId xmlns:p14="http://schemas.microsoft.com/office/powerpoint/2010/main" val="3303399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uiExpand="1" build="p" animBg="1">
        <p:tmplLst>
          <p:tmpl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6"/>
          <p:cNvSpPr/>
          <p:nvPr userDrawn="1"/>
        </p:nvSpPr>
        <p:spPr>
          <a:xfrm>
            <a:off x="2502984" y="4777010"/>
            <a:ext cx="7167651" cy="905309"/>
          </a:xfrm>
          <a:prstGeom prst="rect">
            <a:avLst/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762" y="1957839"/>
            <a:ext cx="12192000" cy="3052701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831960" y="5159274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*GOOD PRICE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520029" y="5159274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*GOOD QUALITY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7111417" y="5159274"/>
            <a:ext cx="2528080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*RESPONSIBLE</a:t>
            </a:r>
          </a:p>
        </p:txBody>
      </p:sp>
    </p:spTree>
    <p:extLst>
      <p:ext uri="{BB962C8B-B14F-4D97-AF65-F5344CB8AC3E}">
        <p14:creationId xmlns:p14="http://schemas.microsoft.com/office/powerpoint/2010/main" val="2703832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349500"/>
            <a:ext cx="12192000" cy="18923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412864" y="1777438"/>
            <a:ext cx="5391762" cy="3035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412864" y="4870387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Jln</a:t>
            </a:r>
            <a:r>
              <a:rPr lang="en-US" dirty="0"/>
              <a:t>. </a:t>
            </a:r>
            <a:r>
              <a:rPr lang="en-US" dirty="0" err="1"/>
              <a:t>Galak</a:t>
            </a:r>
            <a:r>
              <a:rPr lang="en-US" dirty="0"/>
              <a:t> </a:t>
            </a:r>
            <a:r>
              <a:rPr lang="en-US" dirty="0" err="1"/>
              <a:t>galak</a:t>
            </a:r>
            <a:r>
              <a:rPr lang="en-US" dirty="0"/>
              <a:t> </a:t>
            </a:r>
            <a:r>
              <a:rPr lang="en-US" dirty="0" err="1"/>
              <a:t>lon</a:t>
            </a:r>
            <a:endParaRPr lang="en-US" dirty="0"/>
          </a:p>
          <a:p>
            <a:pPr lvl="0"/>
            <a:r>
              <a:rPr lang="en-US" dirty="0" err="1"/>
              <a:t>Lr</a:t>
            </a:r>
            <a:r>
              <a:rPr lang="en-US" dirty="0"/>
              <a:t>. </a:t>
            </a:r>
            <a:r>
              <a:rPr lang="en-US" dirty="0" err="1"/>
              <a:t>Meuapam</a:t>
            </a:r>
            <a:r>
              <a:rPr lang="en-US" dirty="0"/>
              <a:t>, </a:t>
            </a:r>
            <a:r>
              <a:rPr lang="en-US" dirty="0" err="1"/>
              <a:t>Donya</a:t>
            </a:r>
            <a:r>
              <a:rPr lang="en-US" dirty="0"/>
              <a:t> </a:t>
            </a:r>
            <a:r>
              <a:rPr lang="en-US" dirty="0" err="1"/>
              <a:t>nyoe</a:t>
            </a:r>
            <a:r>
              <a:rPr lang="en-US" dirty="0"/>
              <a:t>, </a:t>
            </a:r>
            <a:r>
              <a:rPr lang="en-US" dirty="0" err="1"/>
              <a:t>Mabok</a:t>
            </a:r>
            <a:r>
              <a:rPr lang="en-US" dirty="0"/>
              <a:t> </a:t>
            </a:r>
            <a:r>
              <a:rPr lang="en-US" dirty="0" err="1"/>
              <a:t>mandum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0624" y="4870387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Jln</a:t>
            </a:r>
            <a:r>
              <a:rPr lang="en-US" dirty="0"/>
              <a:t>. </a:t>
            </a:r>
            <a:r>
              <a:rPr lang="en-US" dirty="0" err="1"/>
              <a:t>Galak</a:t>
            </a:r>
            <a:r>
              <a:rPr lang="en-US" dirty="0"/>
              <a:t> </a:t>
            </a:r>
            <a:r>
              <a:rPr lang="en-US" dirty="0" err="1"/>
              <a:t>galak</a:t>
            </a:r>
            <a:r>
              <a:rPr lang="en-US" dirty="0"/>
              <a:t> </a:t>
            </a:r>
            <a:r>
              <a:rPr lang="en-US" dirty="0" err="1"/>
              <a:t>lon</a:t>
            </a:r>
            <a:endParaRPr lang="en-US" dirty="0"/>
          </a:p>
          <a:p>
            <a:pPr lvl="0"/>
            <a:r>
              <a:rPr lang="en-US" dirty="0" err="1"/>
              <a:t>Lr</a:t>
            </a:r>
            <a:r>
              <a:rPr lang="en-US" dirty="0"/>
              <a:t>. </a:t>
            </a:r>
            <a:r>
              <a:rPr lang="en-US" dirty="0" err="1"/>
              <a:t>Meuapam</a:t>
            </a:r>
            <a:r>
              <a:rPr lang="en-US" dirty="0"/>
              <a:t>, </a:t>
            </a:r>
            <a:r>
              <a:rPr lang="en-US" dirty="0" err="1"/>
              <a:t>Donya</a:t>
            </a:r>
            <a:r>
              <a:rPr lang="en-US" dirty="0"/>
              <a:t> </a:t>
            </a:r>
            <a:r>
              <a:rPr lang="en-US" dirty="0" err="1"/>
              <a:t>nyoe</a:t>
            </a:r>
            <a:r>
              <a:rPr lang="en-US" dirty="0"/>
              <a:t>, </a:t>
            </a:r>
            <a:r>
              <a:rPr lang="en-US" dirty="0" err="1"/>
              <a:t>Mabok</a:t>
            </a:r>
            <a:r>
              <a:rPr lang="en-US" dirty="0"/>
              <a:t> </a:t>
            </a:r>
            <a:r>
              <a:rPr lang="en-US" dirty="0" err="1"/>
              <a:t>mandum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38242" y="4905333"/>
            <a:ext cx="1594002" cy="73029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Jln</a:t>
            </a:r>
            <a:r>
              <a:rPr lang="en-US" dirty="0"/>
              <a:t>. </a:t>
            </a:r>
            <a:r>
              <a:rPr lang="en-US" dirty="0" err="1"/>
              <a:t>Galak</a:t>
            </a:r>
            <a:r>
              <a:rPr lang="en-US" dirty="0"/>
              <a:t> </a:t>
            </a:r>
            <a:r>
              <a:rPr lang="en-US" dirty="0" err="1"/>
              <a:t>galak</a:t>
            </a:r>
            <a:r>
              <a:rPr lang="en-US" dirty="0"/>
              <a:t> </a:t>
            </a:r>
            <a:r>
              <a:rPr lang="en-US" dirty="0" err="1"/>
              <a:t>lon</a:t>
            </a:r>
            <a:endParaRPr lang="en-US" dirty="0"/>
          </a:p>
          <a:p>
            <a:pPr lvl="0"/>
            <a:r>
              <a:rPr lang="en-US" dirty="0" err="1"/>
              <a:t>Lr</a:t>
            </a:r>
            <a:r>
              <a:rPr lang="en-US" dirty="0"/>
              <a:t>. </a:t>
            </a:r>
            <a:r>
              <a:rPr lang="en-US" dirty="0" err="1"/>
              <a:t>Meuapam</a:t>
            </a:r>
            <a:r>
              <a:rPr lang="en-US" dirty="0"/>
              <a:t>, </a:t>
            </a:r>
            <a:r>
              <a:rPr lang="en-US" dirty="0" err="1"/>
              <a:t>Donya</a:t>
            </a:r>
            <a:r>
              <a:rPr lang="en-US" dirty="0"/>
              <a:t> </a:t>
            </a:r>
            <a:r>
              <a:rPr lang="en-US" dirty="0" err="1"/>
              <a:t>nyoe</a:t>
            </a:r>
            <a:r>
              <a:rPr lang="en-US" dirty="0"/>
              <a:t>, </a:t>
            </a:r>
            <a:r>
              <a:rPr lang="en-US" dirty="0" err="1"/>
              <a:t>Mabok</a:t>
            </a:r>
            <a:r>
              <a:rPr lang="en-US" dirty="0"/>
              <a:t> </a:t>
            </a:r>
            <a:r>
              <a:rPr lang="en-US" dirty="0" err="1"/>
              <a:t>mandum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81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6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5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23608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979900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83792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556662" y="4473746"/>
            <a:ext cx="2111338" cy="1263310"/>
          </a:xfrm>
          <a:custGeom>
            <a:avLst/>
            <a:gdLst>
              <a:gd name="connsiteX0" fmla="*/ 0 w 2114208"/>
              <a:gd name="connsiteY0" fmla="*/ 0 h 914400"/>
              <a:gd name="connsiteX1" fmla="*/ 2114208 w 2114208"/>
              <a:gd name="connsiteY1" fmla="*/ 0 h 914400"/>
              <a:gd name="connsiteX2" fmla="*/ 2114208 w 2114208"/>
              <a:gd name="connsiteY2" fmla="*/ 914400 h 914400"/>
              <a:gd name="connsiteX3" fmla="*/ 0 w 2114208"/>
              <a:gd name="connsiteY3" fmla="*/ 914400 h 914400"/>
              <a:gd name="connsiteX4" fmla="*/ 0 w 2114208"/>
              <a:gd name="connsiteY4" fmla="*/ 0 h 914400"/>
              <a:gd name="connsiteX0" fmla="*/ 0 w 2114208"/>
              <a:gd name="connsiteY0" fmla="*/ 161925 h 1076325"/>
              <a:gd name="connsiteX1" fmla="*/ 2111033 w 2114208"/>
              <a:gd name="connsiteY1" fmla="*/ 0 h 1076325"/>
              <a:gd name="connsiteX2" fmla="*/ 2114208 w 2114208"/>
              <a:gd name="connsiteY2" fmla="*/ 1076325 h 1076325"/>
              <a:gd name="connsiteX3" fmla="*/ 0 w 2114208"/>
              <a:gd name="connsiteY3" fmla="*/ 1076325 h 1076325"/>
              <a:gd name="connsiteX4" fmla="*/ 0 w 2114208"/>
              <a:gd name="connsiteY4" fmla="*/ 161925 h 1076325"/>
              <a:gd name="connsiteX0" fmla="*/ 0 w 2111338"/>
              <a:gd name="connsiteY0" fmla="*/ 161925 h 1076325"/>
              <a:gd name="connsiteX1" fmla="*/ 2111033 w 2111338"/>
              <a:gd name="connsiteY1" fmla="*/ 0 h 1076325"/>
              <a:gd name="connsiteX2" fmla="*/ 2111033 w 2111338"/>
              <a:gd name="connsiteY2" fmla="*/ 758825 h 1076325"/>
              <a:gd name="connsiteX3" fmla="*/ 0 w 2111338"/>
              <a:gd name="connsiteY3" fmla="*/ 1076325 h 1076325"/>
              <a:gd name="connsiteX4" fmla="*/ 0 w 2111338"/>
              <a:gd name="connsiteY4" fmla="*/ 161925 h 107632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0 w 2111338"/>
              <a:gd name="connsiteY3" fmla="*/ 942975 h 942975"/>
              <a:gd name="connsiteX4" fmla="*/ 0 w 2111338"/>
              <a:gd name="connsiteY4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942975"/>
              <a:gd name="connsiteX1" fmla="*/ 2111033 w 2111338"/>
              <a:gd name="connsiteY1" fmla="*/ 0 h 942975"/>
              <a:gd name="connsiteX2" fmla="*/ 2111033 w 2111338"/>
              <a:gd name="connsiteY2" fmla="*/ 758825 h 942975"/>
              <a:gd name="connsiteX3" fmla="*/ 715962 w 2111338"/>
              <a:gd name="connsiteY3" fmla="*/ 879135 h 942975"/>
              <a:gd name="connsiteX4" fmla="*/ 0 w 2111338"/>
              <a:gd name="connsiteY4" fmla="*/ 942975 h 942975"/>
              <a:gd name="connsiteX5" fmla="*/ 0 w 2111338"/>
              <a:gd name="connsiteY5" fmla="*/ 161925 h 942975"/>
              <a:gd name="connsiteX0" fmla="*/ 0 w 2111338"/>
              <a:gd name="connsiteY0" fmla="*/ 161925 h 1263310"/>
              <a:gd name="connsiteX1" fmla="*/ 2111033 w 2111338"/>
              <a:gd name="connsiteY1" fmla="*/ 0 h 1263310"/>
              <a:gd name="connsiteX2" fmla="*/ 2111033 w 2111338"/>
              <a:gd name="connsiteY2" fmla="*/ 758825 h 1263310"/>
              <a:gd name="connsiteX3" fmla="*/ 852487 w 2111338"/>
              <a:gd name="connsiteY3" fmla="*/ 1263310 h 1263310"/>
              <a:gd name="connsiteX4" fmla="*/ 0 w 2111338"/>
              <a:gd name="connsiteY4" fmla="*/ 942975 h 1263310"/>
              <a:gd name="connsiteX5" fmla="*/ 0 w 2111338"/>
              <a:gd name="connsiteY5" fmla="*/ 161925 h 12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1338" h="1263310">
                <a:moveTo>
                  <a:pt x="0" y="161925"/>
                </a:moveTo>
                <a:lnTo>
                  <a:pt x="2111033" y="0"/>
                </a:lnTo>
                <a:cubicBezTo>
                  <a:pt x="2112091" y="358775"/>
                  <a:pt x="2109975" y="400050"/>
                  <a:pt x="2111033" y="758825"/>
                </a:cubicBezTo>
                <a:lnTo>
                  <a:pt x="852487" y="1263310"/>
                </a:lnTo>
                <a:lnTo>
                  <a:pt x="0" y="942975"/>
                </a:lnTo>
                <a:lnTo>
                  <a:pt x="0" y="1619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26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A44E8-3376-4BBF-93FD-93BA4DBF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A9826-2664-4BFF-9050-BA6F15A82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027BD-A4C1-4C44-BC89-1FD4661E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7F0F0-C0D7-4741-8DF4-3735F922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ABF43-1D16-4857-8C4A-CD4C5D2B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49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 userDrawn="1"/>
        </p:nvGrpSpPr>
        <p:grpSpPr>
          <a:xfrm>
            <a:off x="8531195" y="2278091"/>
            <a:ext cx="2095529" cy="1929938"/>
            <a:chOff x="8531195" y="3410549"/>
            <a:chExt cx="2095529" cy="1929938"/>
          </a:xfrm>
        </p:grpSpPr>
        <p:sp>
          <p:nvSpPr>
            <p:cNvPr id="12" name="Shape 296"/>
            <p:cNvSpPr/>
            <p:nvPr userDrawn="1"/>
          </p:nvSpPr>
          <p:spPr>
            <a:xfrm>
              <a:off x="8534371" y="3410549"/>
              <a:ext cx="2092353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297"/>
            <p:cNvSpPr/>
            <p:nvPr userDrawn="1"/>
          </p:nvSpPr>
          <p:spPr>
            <a:xfrm>
              <a:off x="8531195" y="3413376"/>
              <a:ext cx="2095529" cy="8243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191835" y="2278091"/>
            <a:ext cx="2088707" cy="1929938"/>
            <a:chOff x="6191835" y="3410549"/>
            <a:chExt cx="2088707" cy="1929938"/>
          </a:xfrm>
        </p:grpSpPr>
        <p:sp>
          <p:nvSpPr>
            <p:cNvPr id="14" name="Shape 299"/>
            <p:cNvSpPr/>
            <p:nvPr userDrawn="1"/>
          </p:nvSpPr>
          <p:spPr>
            <a:xfrm>
              <a:off x="6191835" y="3410549"/>
              <a:ext cx="2088707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" name="Shape 300"/>
            <p:cNvSpPr/>
            <p:nvPr userDrawn="1"/>
          </p:nvSpPr>
          <p:spPr>
            <a:xfrm>
              <a:off x="6191835" y="3413376"/>
              <a:ext cx="2088707" cy="8243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3860761" y="2278091"/>
            <a:ext cx="2096121" cy="1929938"/>
            <a:chOff x="3860761" y="3410549"/>
            <a:chExt cx="2096121" cy="1929938"/>
          </a:xfrm>
        </p:grpSpPr>
        <p:sp>
          <p:nvSpPr>
            <p:cNvPr id="19" name="Shape 302"/>
            <p:cNvSpPr/>
            <p:nvPr userDrawn="1"/>
          </p:nvSpPr>
          <p:spPr>
            <a:xfrm>
              <a:off x="3860761" y="3410549"/>
              <a:ext cx="2096121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" name="Shape 303"/>
            <p:cNvSpPr/>
            <p:nvPr userDrawn="1"/>
          </p:nvSpPr>
          <p:spPr>
            <a:xfrm>
              <a:off x="3860761" y="3413376"/>
              <a:ext cx="2096121" cy="82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1520995" y="2278091"/>
            <a:ext cx="2103231" cy="1929938"/>
            <a:chOff x="1520995" y="3410549"/>
            <a:chExt cx="2103231" cy="1929938"/>
          </a:xfrm>
        </p:grpSpPr>
        <p:sp>
          <p:nvSpPr>
            <p:cNvPr id="21" name="Shape 305"/>
            <p:cNvSpPr/>
            <p:nvPr userDrawn="1"/>
          </p:nvSpPr>
          <p:spPr>
            <a:xfrm>
              <a:off x="1524000" y="3410549"/>
              <a:ext cx="2100226" cy="192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306"/>
            <p:cNvSpPr/>
            <p:nvPr userDrawn="1"/>
          </p:nvSpPr>
          <p:spPr>
            <a:xfrm>
              <a:off x="1520995" y="3413376"/>
              <a:ext cx="2103231" cy="8243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860583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24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4175748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28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515514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32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3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4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8852170" y="3047682"/>
            <a:ext cx="120617" cy="635011"/>
            <a:chOff x="2127283" y="3825172"/>
            <a:chExt cx="244364" cy="1286500"/>
          </a:xfrm>
          <a:solidFill>
            <a:schemeClr val="accent1"/>
          </a:solidFill>
        </p:grpSpPr>
        <p:sp>
          <p:nvSpPr>
            <p:cNvPr id="36" name="Shape 312"/>
            <p:cNvSpPr/>
            <p:nvPr/>
          </p:nvSpPr>
          <p:spPr>
            <a:xfrm>
              <a:off x="2127283" y="3825172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7" name="Shape 314"/>
            <p:cNvSpPr/>
            <p:nvPr/>
          </p:nvSpPr>
          <p:spPr>
            <a:xfrm>
              <a:off x="2127283" y="4349251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" name="Shape 316"/>
            <p:cNvSpPr/>
            <p:nvPr/>
          </p:nvSpPr>
          <p:spPr>
            <a:xfrm>
              <a:off x="2127283" y="4855335"/>
              <a:ext cx="244364" cy="25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02" extrusionOk="0">
                  <a:moveTo>
                    <a:pt x="7820" y="21302"/>
                  </a:moveTo>
                  <a:cubicBezTo>
                    <a:pt x="7134" y="21302"/>
                    <a:pt x="6486" y="20992"/>
                    <a:pt x="6071" y="20461"/>
                  </a:cubicBezTo>
                  <a:lnTo>
                    <a:pt x="446" y="13281"/>
                  </a:lnTo>
                  <a:cubicBezTo>
                    <a:pt x="-286" y="12346"/>
                    <a:pt x="-96" y="11016"/>
                    <a:pt x="870" y="10309"/>
                  </a:cubicBezTo>
                  <a:cubicBezTo>
                    <a:pt x="1839" y="9601"/>
                    <a:pt x="3213" y="9787"/>
                    <a:pt x="3944" y="10719"/>
                  </a:cubicBezTo>
                  <a:lnTo>
                    <a:pt x="7644" y="15443"/>
                  </a:lnTo>
                  <a:lnTo>
                    <a:pt x="16947" y="999"/>
                  </a:lnTo>
                  <a:cubicBezTo>
                    <a:pt x="17588" y="6"/>
                    <a:pt x="18941" y="-298"/>
                    <a:pt x="19970" y="321"/>
                  </a:cubicBezTo>
                  <a:cubicBezTo>
                    <a:pt x="20999" y="939"/>
                    <a:pt x="21314" y="2249"/>
                    <a:pt x="20673" y="3242"/>
                  </a:cubicBezTo>
                  <a:lnTo>
                    <a:pt x="9683" y="20302"/>
                  </a:lnTo>
                  <a:cubicBezTo>
                    <a:pt x="9300" y="20895"/>
                    <a:pt x="8641" y="21269"/>
                    <a:pt x="7920" y="21300"/>
                  </a:cubicBezTo>
                  <a:cubicBezTo>
                    <a:pt x="7886" y="21302"/>
                    <a:pt x="7852" y="21302"/>
                    <a:pt x="7820" y="213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0583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Advertising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45408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Sconseed</a:t>
            </a:r>
            <a:r>
              <a:rPr lang="en-US" dirty="0"/>
              <a:t> </a:t>
            </a:r>
            <a:r>
              <a:rPr lang="en-US" dirty="0" err="1"/>
              <a:t>utpet</a:t>
            </a:r>
            <a:endParaRPr lang="en-US" dirty="0"/>
          </a:p>
          <a:p>
            <a:pPr lvl="0"/>
            <a:r>
              <a:rPr lang="en-US" dirty="0" err="1"/>
              <a:t>Sewerta</a:t>
            </a:r>
            <a:r>
              <a:rPr lang="en-US" dirty="0"/>
              <a:t> yang</a:t>
            </a:r>
          </a:p>
          <a:p>
            <a:pPr lvl="0"/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tuye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557337" y="4208029"/>
            <a:ext cx="2043073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84158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13887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559340" y="4208029"/>
            <a:ext cx="2044800" cy="140426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460573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Sconseed</a:t>
            </a:r>
            <a:r>
              <a:rPr lang="en-US" dirty="0"/>
              <a:t> </a:t>
            </a:r>
            <a:r>
              <a:rPr lang="en-US" dirty="0" err="1"/>
              <a:t>utpet</a:t>
            </a:r>
            <a:endParaRPr lang="en-US" dirty="0"/>
          </a:p>
          <a:p>
            <a:pPr lvl="0"/>
            <a:r>
              <a:rPr lang="en-US" dirty="0" err="1"/>
              <a:t>Sewerta</a:t>
            </a:r>
            <a:r>
              <a:rPr lang="en-US" dirty="0"/>
              <a:t> yang</a:t>
            </a:r>
          </a:p>
          <a:p>
            <a:pPr lvl="0"/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tuye</a:t>
            </a:r>
            <a:endParaRPr 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97641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Sconseed</a:t>
            </a:r>
            <a:r>
              <a:rPr lang="en-US" dirty="0"/>
              <a:t> </a:t>
            </a:r>
            <a:r>
              <a:rPr lang="en-US" dirty="0" err="1"/>
              <a:t>utpet</a:t>
            </a:r>
            <a:endParaRPr lang="en-US" dirty="0"/>
          </a:p>
          <a:p>
            <a:pPr lvl="0"/>
            <a:r>
              <a:rPr lang="en-US" dirty="0" err="1"/>
              <a:t>Sewerta</a:t>
            </a:r>
            <a:r>
              <a:rPr lang="en-US" dirty="0"/>
              <a:t> yang</a:t>
            </a:r>
          </a:p>
          <a:p>
            <a:pPr lvl="0"/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tuye</a:t>
            </a:r>
            <a:endParaRPr 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138550" y="3074589"/>
            <a:ext cx="1325587" cy="688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9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Sconseed</a:t>
            </a:r>
            <a:r>
              <a:rPr lang="en-US" dirty="0"/>
              <a:t> </a:t>
            </a:r>
            <a:r>
              <a:rPr lang="en-US" dirty="0" err="1"/>
              <a:t>utpet</a:t>
            </a:r>
            <a:endParaRPr lang="en-US" dirty="0"/>
          </a:p>
          <a:p>
            <a:pPr lvl="0"/>
            <a:r>
              <a:rPr lang="en-US" dirty="0" err="1"/>
              <a:t>Sewerta</a:t>
            </a:r>
            <a:r>
              <a:rPr lang="en-US" dirty="0"/>
              <a:t> yang</a:t>
            </a:r>
          </a:p>
          <a:p>
            <a:pPr lvl="0"/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tuye</a:t>
            </a:r>
            <a:endParaRPr lang="en-US" dirty="0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175748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Art Design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521750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SEO Service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852170" y="2668978"/>
            <a:ext cx="1623624" cy="26837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Data Backup</a:t>
            </a:r>
          </a:p>
        </p:txBody>
      </p:sp>
    </p:spTree>
    <p:extLst>
      <p:ext uri="{BB962C8B-B14F-4D97-AF65-F5344CB8AC3E}">
        <p14:creationId xmlns:p14="http://schemas.microsoft.com/office/powerpoint/2010/main" val="1611890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43" grpId="0" animBg="1"/>
      <p:bldP spid="44" grpId="0" animBg="1"/>
      <p:bldP spid="45" grpId="0" animBg="1"/>
      <p:bldP spid="4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489200"/>
            <a:ext cx="4567238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249736"/>
            <a:ext cx="3335338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404101" y="3249735"/>
            <a:ext cx="3263900" cy="763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404100" y="2489200"/>
            <a:ext cx="3263900" cy="408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24000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807619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979319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236744" y="4074151"/>
            <a:ext cx="1956951" cy="2261948"/>
          </a:xfrm>
          <a:custGeom>
            <a:avLst/>
            <a:gdLst>
              <a:gd name="connsiteX0" fmla="*/ 2 w 1956816"/>
              <a:gd name="connsiteY0" fmla="*/ 862694 h 2258568"/>
              <a:gd name="connsiteX1" fmla="*/ 978408 w 1956816"/>
              <a:gd name="connsiteY1" fmla="*/ 0 h 2258568"/>
              <a:gd name="connsiteX2" fmla="*/ 1956814 w 1956816"/>
              <a:gd name="connsiteY2" fmla="*/ 862694 h 2258568"/>
              <a:gd name="connsiteX3" fmla="*/ 1583096 w 1956816"/>
              <a:gd name="connsiteY3" fmla="*/ 2258562 h 2258568"/>
              <a:gd name="connsiteX4" fmla="*/ 373720 w 1956816"/>
              <a:gd name="connsiteY4" fmla="*/ 2258562 h 2258568"/>
              <a:gd name="connsiteX5" fmla="*/ 2 w 1956816"/>
              <a:gd name="connsiteY5" fmla="*/ 862694 h 2258568"/>
              <a:gd name="connsiteX0" fmla="*/ 0 w 1956812"/>
              <a:gd name="connsiteY0" fmla="*/ 86269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862694 h 2258562"/>
              <a:gd name="connsiteX0" fmla="*/ 0 w 1956812"/>
              <a:gd name="connsiteY0" fmla="*/ 573769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73769 h 2258562"/>
              <a:gd name="connsiteX0" fmla="*/ 0 w 1956812"/>
              <a:gd name="connsiteY0" fmla="*/ 564244 h 2258562"/>
              <a:gd name="connsiteX1" fmla="*/ 978406 w 1956812"/>
              <a:gd name="connsiteY1" fmla="*/ 0 h 2258562"/>
              <a:gd name="connsiteX2" fmla="*/ 1956812 w 1956812"/>
              <a:gd name="connsiteY2" fmla="*/ 564244 h 2258562"/>
              <a:gd name="connsiteX3" fmla="*/ 1583094 w 1956812"/>
              <a:gd name="connsiteY3" fmla="*/ 2258562 h 2258562"/>
              <a:gd name="connsiteX4" fmla="*/ 373718 w 1956812"/>
              <a:gd name="connsiteY4" fmla="*/ 2258562 h 2258562"/>
              <a:gd name="connsiteX5" fmla="*/ 0 w 1956812"/>
              <a:gd name="connsiteY5" fmla="*/ 564244 h 2258562"/>
              <a:gd name="connsiteX0" fmla="*/ 0 w 1956951"/>
              <a:gd name="connsiteY0" fmla="*/ 564244 h 2258562"/>
              <a:gd name="connsiteX1" fmla="*/ 978406 w 1956951"/>
              <a:gd name="connsiteY1" fmla="*/ 0 h 2258562"/>
              <a:gd name="connsiteX2" fmla="*/ 1956812 w 1956951"/>
              <a:gd name="connsiteY2" fmla="*/ 564244 h 2258562"/>
              <a:gd name="connsiteX3" fmla="*/ 1956951 w 1956951"/>
              <a:gd name="connsiteY3" fmla="*/ 1701350 h 2258562"/>
              <a:gd name="connsiteX4" fmla="*/ 373718 w 1956951"/>
              <a:gd name="connsiteY4" fmla="*/ 2258562 h 2258562"/>
              <a:gd name="connsiteX5" fmla="*/ 0 w 1956951"/>
              <a:gd name="connsiteY5" fmla="*/ 564244 h 2258562"/>
              <a:gd name="connsiteX0" fmla="*/ 0 w 1956951"/>
              <a:gd name="connsiteY0" fmla="*/ 564244 h 1789456"/>
              <a:gd name="connsiteX1" fmla="*/ 978406 w 1956951"/>
              <a:gd name="connsiteY1" fmla="*/ 0 h 1789456"/>
              <a:gd name="connsiteX2" fmla="*/ 1956812 w 1956951"/>
              <a:gd name="connsiteY2" fmla="*/ 564244 h 1789456"/>
              <a:gd name="connsiteX3" fmla="*/ 1956951 w 1956951"/>
              <a:gd name="connsiteY3" fmla="*/ 1701350 h 1789456"/>
              <a:gd name="connsiteX4" fmla="*/ 168931 w 1956951"/>
              <a:gd name="connsiteY4" fmla="*/ 1789456 h 1789456"/>
              <a:gd name="connsiteX5" fmla="*/ 0 w 1956951"/>
              <a:gd name="connsiteY5" fmla="*/ 564244 h 1789456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2243 w 1956951"/>
              <a:gd name="connsiteY4" fmla="*/ 1706112 h 1706112"/>
              <a:gd name="connsiteX5" fmla="*/ 0 w 1956951"/>
              <a:gd name="connsiteY5" fmla="*/ 564244 h 1706112"/>
              <a:gd name="connsiteX0" fmla="*/ 0 w 1956951"/>
              <a:gd name="connsiteY0" fmla="*/ 564244 h 1706112"/>
              <a:gd name="connsiteX1" fmla="*/ 978406 w 1956951"/>
              <a:gd name="connsiteY1" fmla="*/ 0 h 1706112"/>
              <a:gd name="connsiteX2" fmla="*/ 1956812 w 1956951"/>
              <a:gd name="connsiteY2" fmla="*/ 564244 h 1706112"/>
              <a:gd name="connsiteX3" fmla="*/ 1956951 w 1956951"/>
              <a:gd name="connsiteY3" fmla="*/ 1701350 h 1706112"/>
              <a:gd name="connsiteX4" fmla="*/ 1008283 w 1956951"/>
              <a:gd name="connsiteY4" fmla="*/ 1702354 h 1706112"/>
              <a:gd name="connsiteX5" fmla="*/ 2243 w 1956951"/>
              <a:gd name="connsiteY5" fmla="*/ 1706112 h 1706112"/>
              <a:gd name="connsiteX6" fmla="*/ 0 w 1956951"/>
              <a:gd name="connsiteY6" fmla="*/ 564244 h 1706112"/>
              <a:gd name="connsiteX0" fmla="*/ 0 w 1956951"/>
              <a:gd name="connsiteY0" fmla="*/ 564244 h 2261948"/>
              <a:gd name="connsiteX1" fmla="*/ 978406 w 1956951"/>
              <a:gd name="connsiteY1" fmla="*/ 0 h 2261948"/>
              <a:gd name="connsiteX2" fmla="*/ 1956812 w 1956951"/>
              <a:gd name="connsiteY2" fmla="*/ 564244 h 2261948"/>
              <a:gd name="connsiteX3" fmla="*/ 1956951 w 1956951"/>
              <a:gd name="connsiteY3" fmla="*/ 1701350 h 2261948"/>
              <a:gd name="connsiteX4" fmla="*/ 979708 w 1956951"/>
              <a:gd name="connsiteY4" fmla="*/ 2261948 h 2261948"/>
              <a:gd name="connsiteX5" fmla="*/ 2243 w 1956951"/>
              <a:gd name="connsiteY5" fmla="*/ 1706112 h 2261948"/>
              <a:gd name="connsiteX6" fmla="*/ 0 w 1956951"/>
              <a:gd name="connsiteY6" fmla="*/ 564244 h 22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951" h="2261948">
                <a:moveTo>
                  <a:pt x="0" y="564244"/>
                </a:moveTo>
                <a:lnTo>
                  <a:pt x="978406" y="0"/>
                </a:lnTo>
                <a:lnTo>
                  <a:pt x="1956812" y="564244"/>
                </a:lnTo>
                <a:cubicBezTo>
                  <a:pt x="1956858" y="943279"/>
                  <a:pt x="1956905" y="1322315"/>
                  <a:pt x="1956951" y="1701350"/>
                </a:cubicBezTo>
                <a:lnTo>
                  <a:pt x="979708" y="2261948"/>
                </a:lnTo>
                <a:lnTo>
                  <a:pt x="2243" y="1706112"/>
                </a:lnTo>
                <a:cubicBezTo>
                  <a:pt x="1495" y="1325489"/>
                  <a:pt x="748" y="944867"/>
                  <a:pt x="0" y="5642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642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3042" y="2229842"/>
            <a:ext cx="2119086" cy="29754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Graphic Designer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3042" y="2695105"/>
            <a:ext cx="2783189" cy="16899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</a:t>
            </a:r>
            <a:endParaRPr lang="en-US" dirty="0"/>
          </a:p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934827" y="2259920"/>
            <a:ext cx="1248229" cy="20229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Skills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71497" y="4688420"/>
            <a:ext cx="238253" cy="240442"/>
            <a:chOff x="9621317" y="8549286"/>
            <a:chExt cx="683649" cy="689930"/>
          </a:xfrm>
        </p:grpSpPr>
        <p:sp>
          <p:nvSpPr>
            <p:cNvPr id="14" name="Shape 486"/>
            <p:cNvSpPr/>
            <p:nvPr/>
          </p:nvSpPr>
          <p:spPr>
            <a:xfrm>
              <a:off x="9621317" y="8549286"/>
              <a:ext cx="683649" cy="68993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487"/>
            <p:cNvSpPr/>
            <p:nvPr/>
          </p:nvSpPr>
          <p:spPr>
            <a:xfrm>
              <a:off x="9873327" y="8736427"/>
              <a:ext cx="167950" cy="30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757"/>
                  </a:moveTo>
                  <a:lnTo>
                    <a:pt x="15430" y="3757"/>
                  </a:lnTo>
                  <a:cubicBezTo>
                    <a:pt x="14702" y="3757"/>
                    <a:pt x="13885" y="4288"/>
                    <a:pt x="13885" y="5002"/>
                  </a:cubicBezTo>
                  <a:lnTo>
                    <a:pt x="13885" y="7478"/>
                  </a:lnTo>
                  <a:lnTo>
                    <a:pt x="21600" y="7478"/>
                  </a:lnTo>
                  <a:lnTo>
                    <a:pt x="21600" y="11004"/>
                  </a:lnTo>
                  <a:lnTo>
                    <a:pt x="13885" y="11004"/>
                  </a:lnTo>
                  <a:lnTo>
                    <a:pt x="13885" y="21600"/>
                  </a:lnTo>
                  <a:lnTo>
                    <a:pt x="6602" y="21600"/>
                  </a:lnTo>
                  <a:lnTo>
                    <a:pt x="6602" y="11004"/>
                  </a:lnTo>
                  <a:lnTo>
                    <a:pt x="0" y="11004"/>
                  </a:lnTo>
                  <a:lnTo>
                    <a:pt x="0" y="7478"/>
                  </a:lnTo>
                  <a:lnTo>
                    <a:pt x="6602" y="7478"/>
                  </a:lnTo>
                  <a:lnTo>
                    <a:pt x="6602" y="5401"/>
                  </a:lnTo>
                  <a:cubicBezTo>
                    <a:pt x="6602" y="2424"/>
                    <a:pt x="10324" y="0"/>
                    <a:pt x="15430" y="0"/>
                  </a:cubicBezTo>
                  <a:lnTo>
                    <a:pt x="21600" y="0"/>
                  </a:lnTo>
                  <a:cubicBezTo>
                    <a:pt x="21600" y="0"/>
                    <a:pt x="21600" y="3757"/>
                    <a:pt x="21600" y="37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571497" y="5032583"/>
            <a:ext cx="238253" cy="240442"/>
            <a:chOff x="9621317" y="9359820"/>
            <a:chExt cx="683649" cy="689930"/>
          </a:xfrm>
        </p:grpSpPr>
        <p:sp>
          <p:nvSpPr>
            <p:cNvPr id="17" name="Shape 490"/>
            <p:cNvSpPr/>
            <p:nvPr/>
          </p:nvSpPr>
          <p:spPr>
            <a:xfrm>
              <a:off x="9621317" y="9359820"/>
              <a:ext cx="683649" cy="68993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" name="Shape 491"/>
            <p:cNvSpPr/>
            <p:nvPr/>
          </p:nvSpPr>
          <p:spPr>
            <a:xfrm>
              <a:off x="9821445" y="9565477"/>
              <a:ext cx="312704" cy="254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804" y="2992"/>
                    <a:pt x="19950" y="3284"/>
                    <a:pt x="19054" y="3416"/>
                  </a:cubicBezTo>
                  <a:cubicBezTo>
                    <a:pt x="19970" y="2741"/>
                    <a:pt x="20673" y="1673"/>
                    <a:pt x="21003" y="400"/>
                  </a:cubicBezTo>
                  <a:cubicBezTo>
                    <a:pt x="20147" y="1023"/>
                    <a:pt x="19198" y="1478"/>
                    <a:pt x="18189" y="1722"/>
                  </a:cubicBezTo>
                  <a:cubicBezTo>
                    <a:pt x="17381" y="661"/>
                    <a:pt x="16229" y="0"/>
                    <a:pt x="14955" y="0"/>
                  </a:cubicBezTo>
                  <a:cubicBezTo>
                    <a:pt x="12507" y="0"/>
                    <a:pt x="10524" y="2442"/>
                    <a:pt x="10524" y="5451"/>
                  </a:cubicBezTo>
                  <a:cubicBezTo>
                    <a:pt x="10524" y="5879"/>
                    <a:pt x="10562" y="6297"/>
                    <a:pt x="10638" y="6697"/>
                  </a:cubicBezTo>
                  <a:cubicBezTo>
                    <a:pt x="6956" y="6467"/>
                    <a:pt x="3689" y="4296"/>
                    <a:pt x="1504" y="998"/>
                  </a:cubicBezTo>
                  <a:cubicBezTo>
                    <a:pt x="1122" y="1802"/>
                    <a:pt x="903" y="2741"/>
                    <a:pt x="903" y="3740"/>
                  </a:cubicBezTo>
                  <a:cubicBezTo>
                    <a:pt x="903" y="5632"/>
                    <a:pt x="1686" y="7299"/>
                    <a:pt x="2875" y="8280"/>
                  </a:cubicBezTo>
                  <a:cubicBezTo>
                    <a:pt x="2150" y="8248"/>
                    <a:pt x="1466" y="8005"/>
                    <a:pt x="868" y="7598"/>
                  </a:cubicBezTo>
                  <a:cubicBezTo>
                    <a:pt x="868" y="7619"/>
                    <a:pt x="868" y="7643"/>
                    <a:pt x="868" y="7664"/>
                  </a:cubicBezTo>
                  <a:cubicBezTo>
                    <a:pt x="868" y="10308"/>
                    <a:pt x="2396" y="12510"/>
                    <a:pt x="4423" y="13011"/>
                  </a:cubicBezTo>
                  <a:cubicBezTo>
                    <a:pt x="4051" y="13136"/>
                    <a:pt x="3660" y="13202"/>
                    <a:pt x="3255" y="13202"/>
                  </a:cubicBezTo>
                  <a:cubicBezTo>
                    <a:pt x="2970" y="13202"/>
                    <a:pt x="2693" y="13167"/>
                    <a:pt x="2421" y="13105"/>
                  </a:cubicBezTo>
                  <a:cubicBezTo>
                    <a:pt x="2985" y="15272"/>
                    <a:pt x="4622" y="16848"/>
                    <a:pt x="6560" y="16893"/>
                  </a:cubicBezTo>
                  <a:cubicBezTo>
                    <a:pt x="5043" y="18354"/>
                    <a:pt x="3134" y="19227"/>
                    <a:pt x="1057" y="19227"/>
                  </a:cubicBezTo>
                  <a:cubicBezTo>
                    <a:pt x="700" y="19227"/>
                    <a:pt x="348" y="19200"/>
                    <a:pt x="0" y="19151"/>
                  </a:cubicBezTo>
                  <a:cubicBezTo>
                    <a:pt x="1961" y="20699"/>
                    <a:pt x="4290" y="21600"/>
                    <a:pt x="6793" y="21600"/>
                  </a:cubicBezTo>
                  <a:cubicBezTo>
                    <a:pt x="14944" y="21600"/>
                    <a:pt x="19402" y="13293"/>
                    <a:pt x="19402" y="6084"/>
                  </a:cubicBezTo>
                  <a:cubicBezTo>
                    <a:pt x="19402" y="5848"/>
                    <a:pt x="19398" y="5615"/>
                    <a:pt x="19389" y="5378"/>
                  </a:cubicBezTo>
                  <a:cubicBezTo>
                    <a:pt x="20254" y="4609"/>
                    <a:pt x="21005" y="3649"/>
                    <a:pt x="21600" y="255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613904" y="2194562"/>
            <a:ext cx="3054096" cy="30564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908781" y="2698994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331283" y="3079621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62%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967847" y="4705051"/>
            <a:ext cx="11868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agam_banda90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967847" y="5058186"/>
            <a:ext cx="14154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banda_keren1990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4903049" y="2925381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4903049" y="2924409"/>
            <a:ext cx="162896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08781" y="3366124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78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888364" y="3746751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80" name="Rectangle 79"/>
          <p:cNvSpPr/>
          <p:nvPr userDrawn="1"/>
        </p:nvSpPr>
        <p:spPr>
          <a:xfrm>
            <a:off x="4903049" y="3592511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 userDrawn="1"/>
        </p:nvSpPr>
        <p:spPr>
          <a:xfrm>
            <a:off x="4903050" y="3591539"/>
            <a:ext cx="119771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 Placeholder 5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08781" y="4023409"/>
            <a:ext cx="1300320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83" name="Text Placeholder 5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700377" y="4404036"/>
            <a:ext cx="42536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85" name="Rectangle 84"/>
          <p:cNvSpPr/>
          <p:nvPr userDrawn="1"/>
        </p:nvSpPr>
        <p:spPr>
          <a:xfrm>
            <a:off x="4903049" y="4249796"/>
            <a:ext cx="2183551" cy="6519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 userDrawn="1"/>
        </p:nvSpPr>
        <p:spPr>
          <a:xfrm>
            <a:off x="4903049" y="4248824"/>
            <a:ext cx="2016864" cy="65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 Placeholder 5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265520" y="4705051"/>
            <a:ext cx="11868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agam_banda90</a:t>
            </a:r>
          </a:p>
        </p:txBody>
      </p:sp>
      <p:sp>
        <p:nvSpPr>
          <p:cNvPr id="37" name="Text Placeholder 5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65520" y="5058186"/>
            <a:ext cx="1415467" cy="19705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banda_keren1990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4869170" y="4688420"/>
            <a:ext cx="238253" cy="240442"/>
            <a:chOff x="4869170" y="4688420"/>
            <a:chExt cx="238253" cy="240442"/>
          </a:xfrm>
        </p:grpSpPr>
        <p:sp>
          <p:nvSpPr>
            <p:cNvPr id="29" name="Shape 486"/>
            <p:cNvSpPr/>
            <p:nvPr/>
          </p:nvSpPr>
          <p:spPr>
            <a:xfrm>
              <a:off x="4869170" y="4688420"/>
              <a:ext cx="238253" cy="24044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" name="Shape 1186"/>
            <p:cNvSpPr/>
            <p:nvPr userDrawn="1"/>
          </p:nvSpPr>
          <p:spPr>
            <a:xfrm>
              <a:off x="4922922" y="4737866"/>
              <a:ext cx="137669" cy="12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4869170" y="5032583"/>
            <a:ext cx="238253" cy="240442"/>
            <a:chOff x="4869170" y="5032583"/>
            <a:chExt cx="238253" cy="240442"/>
          </a:xfrm>
        </p:grpSpPr>
        <p:sp>
          <p:nvSpPr>
            <p:cNvPr id="32" name="Shape 490"/>
            <p:cNvSpPr/>
            <p:nvPr/>
          </p:nvSpPr>
          <p:spPr>
            <a:xfrm>
              <a:off x="4869170" y="5032583"/>
              <a:ext cx="238253" cy="24044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9" name="Shape 384"/>
            <p:cNvSpPr/>
            <p:nvPr userDrawn="1"/>
          </p:nvSpPr>
          <p:spPr>
            <a:xfrm>
              <a:off x="4941970" y="5106636"/>
              <a:ext cx="95289" cy="9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8518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7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71943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Rivaldo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368133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conseSeduperspiciatis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deerror</a:t>
            </a:r>
            <a:r>
              <a:rPr lang="en-US" dirty="0"/>
              <a:t> sit </a:t>
            </a:r>
            <a:r>
              <a:rPr lang="en-US" dirty="0" err="1"/>
              <a:t>volupue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17663" y="280321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44806" y="280321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566244" y="280321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083601" y="2810830"/>
            <a:ext cx="1542519" cy="178292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977165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Mrs. Regina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873355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conseSeduperspiciatis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deerror</a:t>
            </a:r>
            <a:r>
              <a:rPr lang="en-US" dirty="0"/>
              <a:t> sit </a:t>
            </a:r>
            <a:r>
              <a:rPr lang="en-US" dirty="0" err="1"/>
              <a:t>volupue</a:t>
            </a:r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505247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Mr. John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401437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conseSeduperspiciatis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deerror</a:t>
            </a:r>
            <a:r>
              <a:rPr lang="en-US" dirty="0"/>
              <a:t> sit </a:t>
            </a:r>
            <a:r>
              <a:rPr lang="en-US" dirty="0" err="1"/>
              <a:t>volupue</a:t>
            </a: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028201" y="2015810"/>
            <a:ext cx="1655299" cy="408745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Mrs. </a:t>
            </a:r>
            <a:r>
              <a:rPr lang="en-US" dirty="0" err="1"/>
              <a:t>Sisca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924391" y="4840092"/>
            <a:ext cx="1885021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conseSeduperspiciatis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deerror</a:t>
            </a:r>
            <a:r>
              <a:rPr lang="en-US" dirty="0"/>
              <a:t> sit </a:t>
            </a:r>
            <a:r>
              <a:rPr lang="en-US" dirty="0" err="1"/>
              <a:t>volupue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81336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Web Designer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869923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Graphic Designer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394464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Interior Designer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911691" y="2354322"/>
            <a:ext cx="1885021" cy="22793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Marketing Manager</a:t>
            </a:r>
          </a:p>
        </p:txBody>
      </p:sp>
    </p:spTree>
    <p:extLst>
      <p:ext uri="{BB962C8B-B14F-4D97-AF65-F5344CB8AC3E}">
        <p14:creationId xmlns:p14="http://schemas.microsoft.com/office/powerpoint/2010/main" val="125081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78792" y="4417351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Award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26285" y="4852948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</a:p>
        </p:txBody>
      </p:sp>
      <p:grpSp>
        <p:nvGrpSpPr>
          <p:cNvPr id="15" name="Group 375"/>
          <p:cNvGrpSpPr/>
          <p:nvPr userDrawn="1"/>
        </p:nvGrpSpPr>
        <p:grpSpPr>
          <a:xfrm>
            <a:off x="2558721" y="2199179"/>
            <a:ext cx="913445" cy="879490"/>
            <a:chOff x="160898" y="399121"/>
            <a:chExt cx="2080125" cy="2002800"/>
          </a:xfrm>
        </p:grpSpPr>
        <p:sp>
          <p:nvSpPr>
            <p:cNvPr id="16" name="Shape 373"/>
            <p:cNvSpPr/>
            <p:nvPr/>
          </p:nvSpPr>
          <p:spPr>
            <a:xfrm>
              <a:off x="160898" y="399121"/>
              <a:ext cx="2080125" cy="2002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" name="Shape 374"/>
            <p:cNvSpPr/>
            <p:nvPr/>
          </p:nvSpPr>
          <p:spPr>
            <a:xfrm>
              <a:off x="726660" y="889620"/>
              <a:ext cx="948601" cy="96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1" name="Shape 376"/>
          <p:cNvSpPr/>
          <p:nvPr userDrawn="1"/>
        </p:nvSpPr>
        <p:spPr>
          <a:xfrm>
            <a:off x="3012486" y="3079368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2" name="Group 385"/>
          <p:cNvGrpSpPr/>
          <p:nvPr userDrawn="1"/>
        </p:nvGrpSpPr>
        <p:grpSpPr>
          <a:xfrm>
            <a:off x="5659928" y="2199179"/>
            <a:ext cx="913445" cy="879490"/>
            <a:chOff x="160898" y="399121"/>
            <a:chExt cx="2080124" cy="2002799"/>
          </a:xfrm>
        </p:grpSpPr>
        <p:sp>
          <p:nvSpPr>
            <p:cNvPr id="23" name="Shape 383"/>
            <p:cNvSpPr/>
            <p:nvPr/>
          </p:nvSpPr>
          <p:spPr>
            <a:xfrm>
              <a:off x="160898" y="399121"/>
              <a:ext cx="2080124" cy="2002799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" name="Shape 384"/>
            <p:cNvSpPr/>
            <p:nvPr/>
          </p:nvSpPr>
          <p:spPr>
            <a:xfrm>
              <a:off x="726660" y="889618"/>
              <a:ext cx="948600" cy="96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5" name="Shape 386"/>
          <p:cNvSpPr/>
          <p:nvPr userDrawn="1"/>
        </p:nvSpPr>
        <p:spPr>
          <a:xfrm>
            <a:off x="6100992" y="3079368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6" name="Group 395"/>
          <p:cNvGrpSpPr/>
          <p:nvPr userDrawn="1"/>
        </p:nvGrpSpPr>
        <p:grpSpPr>
          <a:xfrm>
            <a:off x="8727673" y="2199179"/>
            <a:ext cx="913445" cy="879490"/>
            <a:chOff x="160898" y="399121"/>
            <a:chExt cx="2080124" cy="2002799"/>
          </a:xfrm>
        </p:grpSpPr>
        <p:sp>
          <p:nvSpPr>
            <p:cNvPr id="27" name="Shape 393"/>
            <p:cNvSpPr/>
            <p:nvPr/>
          </p:nvSpPr>
          <p:spPr>
            <a:xfrm>
              <a:off x="160898" y="399121"/>
              <a:ext cx="2080124" cy="200279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8" name="Shape 394"/>
            <p:cNvSpPr/>
            <p:nvPr/>
          </p:nvSpPr>
          <p:spPr>
            <a:xfrm>
              <a:off x="726660" y="889615"/>
              <a:ext cx="948600" cy="96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9" name="Shape 396"/>
          <p:cNvSpPr/>
          <p:nvPr userDrawn="1"/>
        </p:nvSpPr>
        <p:spPr>
          <a:xfrm>
            <a:off x="9194137" y="3079368"/>
            <a:ext cx="913445" cy="1054756"/>
          </a:xfrm>
          <a:prstGeom prst="rect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099653" y="3079469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Click</a:t>
            </a:r>
            <a:endParaRPr lang="en-GB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5190003" y="3079469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 dirty="0"/>
              <a:t>Click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264732" y="3079469"/>
            <a:ext cx="927499" cy="1054756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GB" dirty="0"/>
              <a:t>Click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010642" y="3464822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094571" y="3464822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182563" y="3464822"/>
            <a:ext cx="915289" cy="32892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217365" y="4417351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Award Name</a:t>
            </a: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864858" y="4852948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8292564" y="4417351"/>
            <a:ext cx="1790700" cy="298304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Award Name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940057" y="4852948"/>
            <a:ext cx="2495714" cy="763466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402564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21"/>
          <p:cNvSpPr/>
          <p:nvPr userDrawn="1"/>
        </p:nvSpPr>
        <p:spPr>
          <a:xfrm>
            <a:off x="0" y="1857827"/>
            <a:ext cx="12192000" cy="2562247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400829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772055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77879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569635" y="2197098"/>
            <a:ext cx="2212666" cy="221284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43050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erspiciatisunomnis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erroroluptatem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80930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Projection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913980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erspiciatisunomnis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erroroluptatem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051860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Production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29624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erspiciatisunomnis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erroroluptatem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467504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Promotion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722892" y="5211184"/>
            <a:ext cx="1942588" cy="68220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erspiciatisunomnis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erroroluptatem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nyan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860772" y="4786088"/>
            <a:ext cx="1641231" cy="2977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16328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8" grpId="0" animBg="1"/>
      <p:bldP spid="29" grpId="0" animBg="1"/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687446" y="2413631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Polytron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687446" y="2628892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General Manager</a:t>
            </a:r>
          </a:p>
        </p:txBody>
      </p:sp>
      <p:sp>
        <p:nvSpPr>
          <p:cNvPr id="22" name="Shape 113"/>
          <p:cNvSpPr/>
          <p:nvPr userDrawn="1"/>
        </p:nvSpPr>
        <p:spPr>
          <a:xfrm>
            <a:off x="5067695" y="3044621"/>
            <a:ext cx="0" cy="14468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3" name="Shape 114"/>
          <p:cNvSpPr/>
          <p:nvPr userDrawn="1"/>
        </p:nvSpPr>
        <p:spPr>
          <a:xfrm>
            <a:off x="6975134" y="4212759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4" name="Shape 115"/>
          <p:cNvSpPr/>
          <p:nvPr userDrawn="1"/>
        </p:nvSpPr>
        <p:spPr>
          <a:xfrm>
            <a:off x="3116016" y="4212759"/>
            <a:ext cx="0" cy="301333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1" name="Shape 125"/>
          <p:cNvSpPr/>
          <p:nvPr userDrawn="1"/>
        </p:nvSpPr>
        <p:spPr>
          <a:xfrm flipV="1">
            <a:off x="3138250" y="3183594"/>
            <a:ext cx="1929067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2" name="Shape 126"/>
          <p:cNvSpPr/>
          <p:nvPr userDrawn="1"/>
        </p:nvSpPr>
        <p:spPr>
          <a:xfrm>
            <a:off x="3140381" y="3178027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3" name="Shape 128"/>
          <p:cNvSpPr/>
          <p:nvPr userDrawn="1"/>
        </p:nvSpPr>
        <p:spPr>
          <a:xfrm>
            <a:off x="5068891" y="3183594"/>
            <a:ext cx="1910422" cy="0"/>
          </a:xfrm>
          <a:prstGeom prst="rect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4" name="Shape 129"/>
          <p:cNvSpPr/>
          <p:nvPr userDrawn="1"/>
        </p:nvSpPr>
        <p:spPr>
          <a:xfrm>
            <a:off x="6981921" y="3178027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5" name="Shape 130"/>
          <p:cNvSpPr/>
          <p:nvPr userDrawn="1"/>
        </p:nvSpPr>
        <p:spPr>
          <a:xfrm flipV="1">
            <a:off x="5431126" y="4364778"/>
            <a:ext cx="1542469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6" name="Shape 131"/>
          <p:cNvSpPr/>
          <p:nvPr userDrawn="1"/>
        </p:nvSpPr>
        <p:spPr>
          <a:xfrm>
            <a:off x="5425981" y="4359211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7" name="Shape 132"/>
          <p:cNvSpPr/>
          <p:nvPr userDrawn="1"/>
        </p:nvSpPr>
        <p:spPr>
          <a:xfrm>
            <a:off x="6975168" y="4364778"/>
            <a:ext cx="1542469" cy="0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8" name="Shape 133"/>
          <p:cNvSpPr/>
          <p:nvPr userDrawn="1"/>
        </p:nvSpPr>
        <p:spPr>
          <a:xfrm>
            <a:off x="8521965" y="4359211"/>
            <a:ext cx="0" cy="150388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4630062" y="2134082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CLICK</a:t>
            </a:r>
            <a:endParaRPr lang="en-GB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2691683" y="3315671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30196" y="3334721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CLICK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977236" y="449583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CLICK</a:t>
            </a:r>
          </a:p>
          <a:p>
            <a:endParaRPr lang="en-GB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77982" y="449583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2661116" y="4495835"/>
            <a:ext cx="896112" cy="89290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777701" y="3582031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Maspion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777701" y="3797292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Finance Manager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050354" y="4775831"/>
            <a:ext cx="171156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Mrs. </a:t>
            </a:r>
            <a:r>
              <a:rPr lang="en-US" dirty="0" err="1"/>
              <a:t>Meneer</a:t>
            </a:r>
            <a:endParaRPr 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50354" y="4991092"/>
            <a:ext cx="171156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Inside Manager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160553" y="4775831"/>
            <a:ext cx="1201091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Aiwa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160553" y="4991092"/>
            <a:ext cx="1201091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Outside Manager</a:t>
            </a:r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771605" y="4775831"/>
            <a:ext cx="173780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Appliek</a:t>
            </a:r>
            <a:endParaRPr lang="en-US" dirty="0"/>
          </a:p>
        </p:txBody>
      </p:sp>
      <p:sp>
        <p:nvSpPr>
          <p:cNvPr id="90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3771605" y="4991092"/>
            <a:ext cx="173780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Cloud Manager</a:t>
            </a:r>
          </a:p>
        </p:txBody>
      </p:sp>
      <p:sp>
        <p:nvSpPr>
          <p:cNvPr id="91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637510" y="3582031"/>
            <a:ext cx="1737809" cy="22804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Tosibak</a:t>
            </a:r>
            <a:endParaRPr lang="en-US" dirty="0"/>
          </a:p>
        </p:txBody>
      </p:sp>
      <p:sp>
        <p:nvSpPr>
          <p:cNvPr id="92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637510" y="3797292"/>
            <a:ext cx="1737809" cy="18660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Data Manager</a:t>
            </a:r>
          </a:p>
        </p:txBody>
      </p:sp>
    </p:spTree>
    <p:extLst>
      <p:ext uri="{BB962C8B-B14F-4D97-AF65-F5344CB8AC3E}">
        <p14:creationId xmlns:p14="http://schemas.microsoft.com/office/powerpoint/2010/main" val="77982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51673" y="2505472"/>
            <a:ext cx="7378700" cy="242436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>
              <a:lnSpc>
                <a:spcPts val="4000"/>
              </a:lnSpc>
            </a:pPr>
            <a:r>
              <a:rPr lang="en-GB" sz="2800" dirty="0"/>
              <a:t>In the last two years, my life has </a:t>
            </a:r>
          </a:p>
          <a:p>
            <a:pPr algn="ctr">
              <a:lnSpc>
                <a:spcPts val="4000"/>
              </a:lnSpc>
            </a:pPr>
            <a:r>
              <a:rPr lang="en-GB" sz="2800" dirty="0"/>
              <a:t>completely changed. I always think I am </a:t>
            </a:r>
          </a:p>
          <a:p>
            <a:pPr algn="ctr">
              <a:lnSpc>
                <a:spcPts val="4000"/>
              </a:lnSpc>
            </a:pPr>
            <a:r>
              <a:rPr lang="en-GB" sz="2800" dirty="0"/>
              <a:t>very lucky to have joined this great company. Thanks</a:t>
            </a:r>
          </a:p>
        </p:txBody>
      </p:sp>
    </p:spTree>
    <p:extLst>
      <p:ext uri="{BB962C8B-B14F-4D97-AF65-F5344CB8AC3E}">
        <p14:creationId xmlns:p14="http://schemas.microsoft.com/office/powerpoint/2010/main" val="1188574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59445" y="2276419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Simanjuntak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21557" y="3057931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“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bereh</a:t>
            </a:r>
            <a:r>
              <a:rPr lang="en-US" dirty="0"/>
              <a:t> </a:t>
            </a:r>
            <a:r>
              <a:rPr lang="en-US" dirty="0" err="1"/>
              <a:t>lagoeina</a:t>
            </a:r>
            <a:r>
              <a:rPr lang="en-US" dirty="0"/>
              <a:t> yang </a:t>
            </a:r>
            <a:r>
              <a:rPr lang="en-US" dirty="0" err="1"/>
              <a:t>peuting</a:t>
            </a:r>
            <a:r>
              <a:rPr lang="en-US" dirty="0"/>
              <a:t> 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kabarola</a:t>
            </a:r>
            <a:r>
              <a:rPr lang="en-US" dirty="0"/>
              <a:t> “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521556" y="210407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/>
              <a:t>click</a:t>
            </a:r>
            <a:endParaRPr lang="en-GB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367251" y="210407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/>
              <a:t>click</a:t>
            </a:r>
            <a:endParaRPr lang="en-GB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1534616" y="400353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/>
              <a:t>click</a:t>
            </a:r>
            <a:endParaRPr lang="en-GB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367251" y="4003534"/>
            <a:ext cx="804672" cy="8075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Autofit/>
          </a:bodyPr>
          <a:lstStyle>
            <a:lvl1pPr>
              <a:defRPr sz="800"/>
            </a:lvl1pPr>
          </a:lstStyle>
          <a:p>
            <a:r>
              <a:rPr lang="en-US" dirty="0"/>
              <a:t>click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459444" y="2548025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Lagak</a:t>
            </a:r>
            <a:r>
              <a:rPr lang="en-US" dirty="0"/>
              <a:t> Company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305139" y="2276419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Simanjuntak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367251" y="3057931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“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bereh</a:t>
            </a:r>
            <a:r>
              <a:rPr lang="en-US" dirty="0"/>
              <a:t> </a:t>
            </a:r>
            <a:r>
              <a:rPr lang="en-US" dirty="0" err="1"/>
              <a:t>lagoeina</a:t>
            </a:r>
            <a:r>
              <a:rPr lang="en-US" dirty="0"/>
              <a:t> yang </a:t>
            </a:r>
            <a:r>
              <a:rPr lang="en-US" dirty="0" err="1"/>
              <a:t>peuting</a:t>
            </a:r>
            <a:r>
              <a:rPr lang="en-US" dirty="0"/>
              <a:t> 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kabarola</a:t>
            </a:r>
            <a:r>
              <a:rPr lang="en-US" dirty="0"/>
              <a:t> “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305138" y="2548025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Lagak</a:t>
            </a:r>
            <a:r>
              <a:rPr lang="en-US" dirty="0"/>
              <a:t> Company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2459445" y="4190430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Simanjuntak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21557" y="4971942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“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bereh</a:t>
            </a:r>
            <a:r>
              <a:rPr lang="en-US" dirty="0"/>
              <a:t> </a:t>
            </a:r>
            <a:r>
              <a:rPr lang="en-US" dirty="0" err="1"/>
              <a:t>lagoeina</a:t>
            </a:r>
            <a:r>
              <a:rPr lang="en-US" dirty="0"/>
              <a:t> yang </a:t>
            </a:r>
            <a:r>
              <a:rPr lang="en-US" dirty="0" err="1"/>
              <a:t>peuting</a:t>
            </a:r>
            <a:r>
              <a:rPr lang="en-US" dirty="0"/>
              <a:t> 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kabarola</a:t>
            </a:r>
            <a:r>
              <a:rPr lang="en-US" dirty="0"/>
              <a:t> “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459444" y="4462036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Lagak</a:t>
            </a:r>
            <a:r>
              <a:rPr lang="en-US" dirty="0"/>
              <a:t> Company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7305139" y="4190430"/>
            <a:ext cx="2811690" cy="31358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Simanjuntak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367251" y="4971942"/>
            <a:ext cx="3335338" cy="6239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“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bereh</a:t>
            </a:r>
            <a:r>
              <a:rPr lang="en-US" dirty="0"/>
              <a:t> </a:t>
            </a:r>
            <a:r>
              <a:rPr lang="en-US" dirty="0" err="1"/>
              <a:t>lagoeina</a:t>
            </a:r>
            <a:r>
              <a:rPr lang="en-US" dirty="0"/>
              <a:t> yang </a:t>
            </a:r>
            <a:r>
              <a:rPr lang="en-US" dirty="0" err="1"/>
              <a:t>peuting</a:t>
            </a:r>
            <a:r>
              <a:rPr lang="en-US" dirty="0"/>
              <a:t> 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kabarola</a:t>
            </a:r>
            <a:r>
              <a:rPr lang="en-US" dirty="0"/>
              <a:t> “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305138" y="4462036"/>
            <a:ext cx="1890606" cy="20885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Lagak</a:t>
            </a:r>
            <a:r>
              <a:rPr lang="en-US" dirty="0"/>
              <a:t> Company</a:t>
            </a:r>
          </a:p>
        </p:txBody>
      </p:sp>
    </p:spTree>
    <p:extLst>
      <p:ext uri="{BB962C8B-B14F-4D97-AF65-F5344CB8AC3E}">
        <p14:creationId xmlns:p14="http://schemas.microsoft.com/office/powerpoint/2010/main" val="3246170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8" presetClass="entr" presetSubtype="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10"/>
          <p:cNvSpPr txBox="1">
            <a:spLocks/>
          </p:cNvSpPr>
          <p:nvPr userDrawn="1"/>
        </p:nvSpPr>
        <p:spPr>
          <a:xfrm>
            <a:off x="2233129" y="116700"/>
            <a:ext cx="1275478" cy="4374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1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00"/>
              </a:lnSpc>
            </a:pPr>
            <a:r>
              <a:rPr lang="en-GB" sz="3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451721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Banda</a:t>
            </a:r>
          </a:p>
          <a:p>
            <a:pPr lvl="0"/>
            <a:r>
              <a:rPr lang="en-US" dirty="0"/>
              <a:t>Graphic Designer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004869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Perlak</a:t>
            </a:r>
            <a:endParaRPr lang="en-US" dirty="0"/>
          </a:p>
          <a:p>
            <a:pPr lvl="0"/>
            <a:r>
              <a:rPr lang="en-US" dirty="0"/>
              <a:t>Web Designer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606265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Mrs. </a:t>
            </a:r>
            <a:r>
              <a:rPr lang="en-US" dirty="0" err="1"/>
              <a:t>Langsa</a:t>
            </a:r>
            <a:endParaRPr lang="en-US" dirty="0"/>
          </a:p>
          <a:p>
            <a:pPr lvl="0"/>
            <a:r>
              <a:rPr lang="en-US" dirty="0"/>
              <a:t>Graphic Designer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162098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Lhok</a:t>
            </a:r>
            <a:endParaRPr lang="en-US" dirty="0"/>
          </a:p>
          <a:p>
            <a:pPr lvl="0"/>
            <a:r>
              <a:rPr lang="en-US" dirty="0" err="1"/>
              <a:t>Manteinece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7706562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Jamuan</a:t>
            </a:r>
            <a:endParaRPr lang="en-US" dirty="0"/>
          </a:p>
          <a:p>
            <a:pPr lvl="0"/>
            <a:r>
              <a:rPr lang="en-US" dirty="0"/>
              <a:t>Graphic Designer</a:t>
            </a:r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251783" y="3007075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Mrs. </a:t>
            </a:r>
            <a:r>
              <a:rPr lang="en-US" dirty="0" err="1"/>
              <a:t>Grugok</a:t>
            </a:r>
            <a:endParaRPr lang="en-US" dirty="0"/>
          </a:p>
          <a:p>
            <a:pPr lvl="0"/>
            <a:r>
              <a:rPr lang="en-US" dirty="0"/>
              <a:t>Graphic Designer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51721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Nisam</a:t>
            </a:r>
            <a:r>
              <a:rPr lang="en-US" dirty="0"/>
              <a:t> CT</a:t>
            </a:r>
          </a:p>
          <a:p>
            <a:pPr lvl="0"/>
            <a:r>
              <a:rPr lang="en-US" dirty="0"/>
              <a:t>Photoshop</a:t>
            </a:r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3004869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Mrs. </a:t>
            </a:r>
            <a:r>
              <a:rPr lang="en-US" dirty="0" err="1"/>
              <a:t>Aluepapeun</a:t>
            </a:r>
            <a:endParaRPr lang="en-US" dirty="0"/>
          </a:p>
          <a:p>
            <a:pPr lvl="0"/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8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606265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Lung </a:t>
            </a:r>
            <a:r>
              <a:rPr lang="en-US" dirty="0" err="1"/>
              <a:t>Putu</a:t>
            </a:r>
            <a:endParaRPr lang="en-US" dirty="0"/>
          </a:p>
          <a:p>
            <a:pPr lvl="0"/>
            <a:r>
              <a:rPr lang="en-US" dirty="0" err="1"/>
              <a:t>Cervice</a:t>
            </a:r>
            <a:endParaRPr lang="en-US" dirty="0"/>
          </a:p>
        </p:txBody>
      </p:sp>
      <p:sp>
        <p:nvSpPr>
          <p:cNvPr id="8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162098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Banda</a:t>
            </a:r>
          </a:p>
          <a:p>
            <a:pPr lvl="0"/>
            <a:r>
              <a:rPr lang="en-US" dirty="0"/>
              <a:t>Graphic Designer</a:t>
            </a: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706562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Mr. </a:t>
            </a:r>
            <a:r>
              <a:rPr lang="en-US" dirty="0" err="1"/>
              <a:t>Bungkaih</a:t>
            </a:r>
            <a:endParaRPr lang="en-US" dirty="0"/>
          </a:p>
          <a:p>
            <a:pPr lvl="0"/>
            <a:r>
              <a:rPr lang="en-US" dirty="0" err="1"/>
              <a:t>Webc</a:t>
            </a:r>
            <a:r>
              <a:rPr lang="en-US" dirty="0"/>
              <a:t> Designer</a:t>
            </a:r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1783" y="5171069"/>
            <a:ext cx="1411149" cy="625898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6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Mrs. </a:t>
            </a:r>
            <a:r>
              <a:rPr lang="en-US" dirty="0" err="1"/>
              <a:t>Perlak</a:t>
            </a:r>
            <a:endParaRPr lang="en-US" dirty="0"/>
          </a:p>
          <a:p>
            <a:pPr lvl="0"/>
            <a:r>
              <a:rPr lang="en-US" dirty="0"/>
              <a:t>Graphic Designer</a:t>
            </a:r>
          </a:p>
        </p:txBody>
      </p:sp>
      <p:sp>
        <p:nvSpPr>
          <p:cNvPr id="110" name="Text Placeholder 10"/>
          <p:cNvSpPr txBox="1">
            <a:spLocks/>
          </p:cNvSpPr>
          <p:nvPr userDrawn="1"/>
        </p:nvSpPr>
        <p:spPr>
          <a:xfrm>
            <a:off x="10876004" y="4758390"/>
            <a:ext cx="1275478" cy="4374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1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00"/>
              </a:lnSpc>
            </a:pPr>
            <a:r>
              <a:rPr lang="en-GB" sz="3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526790" y="1551852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77599" y="1542327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66192" y="1547089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213206" y="154232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778733" y="154867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324741" y="154867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526790" y="3727197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077599" y="3717672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69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666192" y="3722434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0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213206" y="3717671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7778733" y="3724021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7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24741" y="3733546"/>
            <a:ext cx="1362456" cy="13617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876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/>
      <p:bldP spid="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BB7FB-0FDC-44EF-B0AE-1F13A131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0CFB2-9D67-438E-89E2-0FE2B728A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165D8-6937-4B3D-A750-AC0F192DC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1ECFF-FAC9-491B-ADD6-C52DE8B7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E8F06-8F2D-4059-A80D-FEAA332C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E9FDF-A796-47CF-8184-E8860FB8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35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Click insert + pictures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815389" y="2197769"/>
            <a:ext cx="4567238" cy="40874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3600" b="0">
                <a:solidFill>
                  <a:schemeClr val="accent1"/>
                </a:solidFill>
                <a:latin typeface="Adobe Garamond Pro Bold" panose="02020702060506020403" pitchFamily="18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18997" y="3523416"/>
            <a:ext cx="2947989" cy="160972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1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consecttctturka</a:t>
            </a:r>
            <a:r>
              <a:rPr lang="en-US" dirty="0"/>
              <a:t> </a:t>
            </a:r>
            <a:r>
              <a:rPr lang="en-US" dirty="0" err="1"/>
              <a:t>simanuk</a:t>
            </a:r>
            <a:r>
              <a:rPr lang="en-US" dirty="0"/>
              <a:t> hem </a:t>
            </a:r>
            <a:r>
              <a:rPr lang="en-US" dirty="0" err="1"/>
              <a:t>barakaectturraka</a:t>
            </a:r>
            <a:r>
              <a:rPr lang="en-US" dirty="0"/>
              <a:t> </a:t>
            </a:r>
            <a:r>
              <a:rPr lang="en-US" dirty="0" err="1"/>
              <a:t>simanukrakachem</a:t>
            </a:r>
            <a:r>
              <a:rPr lang="en-US" dirty="0"/>
              <a:t> tom </a:t>
            </a:r>
            <a:r>
              <a:rPr lang="en-US" dirty="0" err="1"/>
              <a:t>exercitationem</a:t>
            </a:r>
            <a:r>
              <a:rPr lang="en-US" dirty="0"/>
              <a:t>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corporis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laboriosam</a:t>
            </a:r>
            <a:r>
              <a:rPr lang="en-US" dirty="0"/>
              <a:t>,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aliquid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commodi</a:t>
            </a:r>
            <a:r>
              <a:rPr lang="en-US" dirty="0"/>
              <a:t> </a:t>
            </a:r>
            <a:r>
              <a:rPr lang="en-US" dirty="0" err="1"/>
              <a:t>consequatur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au vela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akutidak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5197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rm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523999" y="2068227"/>
            <a:ext cx="3687558" cy="707573"/>
            <a:chOff x="1523999" y="2184340"/>
            <a:chExt cx="3687558" cy="707573"/>
          </a:xfrm>
        </p:grpSpPr>
        <p:sp>
          <p:nvSpPr>
            <p:cNvPr id="17" name="Shape 1183"/>
            <p:cNvSpPr/>
            <p:nvPr userDrawn="1"/>
          </p:nvSpPr>
          <p:spPr>
            <a:xfrm>
              <a:off x="1523999" y="218434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1186"/>
            <p:cNvSpPr/>
            <p:nvPr/>
          </p:nvSpPr>
          <p:spPr>
            <a:xfrm>
              <a:off x="1943215" y="2420408"/>
              <a:ext cx="209911" cy="184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1" y="15188"/>
                  </a:moveTo>
                  <a:cubicBezTo>
                    <a:pt x="8905" y="14174"/>
                    <a:pt x="8222" y="13317"/>
                    <a:pt x="8222" y="11485"/>
                  </a:cubicBezTo>
                  <a:cubicBezTo>
                    <a:pt x="8222" y="10385"/>
                    <a:pt x="8875" y="10744"/>
                    <a:pt x="9161" y="8730"/>
                  </a:cubicBezTo>
                  <a:cubicBezTo>
                    <a:pt x="9279" y="7894"/>
                    <a:pt x="9855" y="8716"/>
                    <a:pt x="9966" y="6808"/>
                  </a:cubicBezTo>
                  <a:cubicBezTo>
                    <a:pt x="9966" y="6047"/>
                    <a:pt x="9651" y="5858"/>
                    <a:pt x="9651" y="5858"/>
                  </a:cubicBezTo>
                  <a:cubicBezTo>
                    <a:pt x="9651" y="5858"/>
                    <a:pt x="9811" y="4733"/>
                    <a:pt x="9873" y="3867"/>
                  </a:cubicBezTo>
                  <a:cubicBezTo>
                    <a:pt x="9951" y="2788"/>
                    <a:pt x="9396" y="0"/>
                    <a:pt x="6431" y="0"/>
                  </a:cubicBezTo>
                  <a:cubicBezTo>
                    <a:pt x="3466" y="0"/>
                    <a:pt x="2909" y="2788"/>
                    <a:pt x="2987" y="3867"/>
                  </a:cubicBezTo>
                  <a:cubicBezTo>
                    <a:pt x="3050" y="4733"/>
                    <a:pt x="3210" y="5858"/>
                    <a:pt x="3210" y="5858"/>
                  </a:cubicBezTo>
                  <a:cubicBezTo>
                    <a:pt x="3210" y="5858"/>
                    <a:pt x="2895" y="6047"/>
                    <a:pt x="2895" y="6808"/>
                  </a:cubicBezTo>
                  <a:cubicBezTo>
                    <a:pt x="3005" y="8716"/>
                    <a:pt x="3582" y="7894"/>
                    <a:pt x="3700" y="8730"/>
                  </a:cubicBezTo>
                  <a:cubicBezTo>
                    <a:pt x="3987" y="10744"/>
                    <a:pt x="4639" y="10385"/>
                    <a:pt x="4639" y="11485"/>
                  </a:cubicBezTo>
                  <a:cubicBezTo>
                    <a:pt x="4639" y="13317"/>
                    <a:pt x="3956" y="14174"/>
                    <a:pt x="1819" y="15188"/>
                  </a:cubicBezTo>
                  <a:cubicBezTo>
                    <a:pt x="1169" y="15497"/>
                    <a:pt x="0" y="15976"/>
                    <a:pt x="0" y="17129"/>
                  </a:cubicBezTo>
                  <a:lnTo>
                    <a:pt x="0" y="21600"/>
                  </a:lnTo>
                  <a:lnTo>
                    <a:pt x="15005" y="21600"/>
                  </a:lnTo>
                  <a:cubicBezTo>
                    <a:pt x="15005" y="21600"/>
                    <a:pt x="15005" y="18955"/>
                    <a:pt x="15005" y="18248"/>
                  </a:cubicBezTo>
                  <a:cubicBezTo>
                    <a:pt x="15005" y="17196"/>
                    <a:pt x="13184" y="16207"/>
                    <a:pt x="11041" y="15188"/>
                  </a:cubicBezTo>
                  <a:close/>
                  <a:moveTo>
                    <a:pt x="21600" y="21600"/>
                  </a:moveTo>
                  <a:cubicBezTo>
                    <a:pt x="21600" y="21600"/>
                    <a:pt x="21557" y="16953"/>
                    <a:pt x="21307" y="16471"/>
                  </a:cubicBezTo>
                  <a:cubicBezTo>
                    <a:pt x="20935" y="15754"/>
                    <a:pt x="20071" y="15261"/>
                    <a:pt x="18463" y="14498"/>
                  </a:cubicBezTo>
                  <a:cubicBezTo>
                    <a:pt x="16861" y="13736"/>
                    <a:pt x="16349" y="13094"/>
                    <a:pt x="16349" y="11720"/>
                  </a:cubicBezTo>
                  <a:cubicBezTo>
                    <a:pt x="16349" y="10894"/>
                    <a:pt x="16838" y="11164"/>
                    <a:pt x="17053" y="9653"/>
                  </a:cubicBezTo>
                  <a:cubicBezTo>
                    <a:pt x="17142" y="9026"/>
                    <a:pt x="17574" y="9643"/>
                    <a:pt x="17657" y="8212"/>
                  </a:cubicBezTo>
                  <a:cubicBezTo>
                    <a:pt x="17657" y="7642"/>
                    <a:pt x="17420" y="7499"/>
                    <a:pt x="17420" y="7499"/>
                  </a:cubicBezTo>
                  <a:cubicBezTo>
                    <a:pt x="17420" y="7499"/>
                    <a:pt x="17541" y="6656"/>
                    <a:pt x="17588" y="6006"/>
                  </a:cubicBezTo>
                  <a:cubicBezTo>
                    <a:pt x="17646" y="5197"/>
                    <a:pt x="17229" y="3106"/>
                    <a:pt x="15005" y="3106"/>
                  </a:cubicBezTo>
                  <a:cubicBezTo>
                    <a:pt x="12781" y="3106"/>
                    <a:pt x="12365" y="5197"/>
                    <a:pt x="12422" y="6006"/>
                  </a:cubicBezTo>
                  <a:cubicBezTo>
                    <a:pt x="12469" y="6656"/>
                    <a:pt x="12589" y="7499"/>
                    <a:pt x="12589" y="7499"/>
                  </a:cubicBezTo>
                  <a:cubicBezTo>
                    <a:pt x="12589" y="7499"/>
                    <a:pt x="12353" y="7642"/>
                    <a:pt x="12353" y="8212"/>
                  </a:cubicBezTo>
                  <a:cubicBezTo>
                    <a:pt x="12437" y="9643"/>
                    <a:pt x="12868" y="9026"/>
                    <a:pt x="12957" y="9653"/>
                  </a:cubicBezTo>
                  <a:cubicBezTo>
                    <a:pt x="13173" y="11164"/>
                    <a:pt x="13662" y="10894"/>
                    <a:pt x="13662" y="11720"/>
                  </a:cubicBezTo>
                  <a:cubicBezTo>
                    <a:pt x="13662" y="12655"/>
                    <a:pt x="13424" y="13250"/>
                    <a:pt x="12768" y="13776"/>
                  </a:cubicBezTo>
                  <a:cubicBezTo>
                    <a:pt x="16268" y="15766"/>
                    <a:pt x="16737" y="16172"/>
                    <a:pt x="16737" y="17952"/>
                  </a:cubicBezTo>
                  <a:lnTo>
                    <a:pt x="16737" y="21600"/>
                  </a:lnTo>
                  <a:cubicBezTo>
                    <a:pt x="16737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523999" y="4535266"/>
            <a:ext cx="3687558" cy="707573"/>
            <a:chOff x="1523999" y="4651379"/>
            <a:chExt cx="3687558" cy="707573"/>
          </a:xfrm>
        </p:grpSpPr>
        <p:sp>
          <p:nvSpPr>
            <p:cNvPr id="21" name="Shape 1190"/>
            <p:cNvSpPr/>
            <p:nvPr/>
          </p:nvSpPr>
          <p:spPr>
            <a:xfrm rot="10800000" flipH="1">
              <a:off x="1523999" y="4651379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" name="Shape 1193"/>
            <p:cNvSpPr/>
            <p:nvPr/>
          </p:nvSpPr>
          <p:spPr>
            <a:xfrm>
              <a:off x="1969322" y="4880665"/>
              <a:ext cx="157697" cy="21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86" extrusionOk="0">
                  <a:moveTo>
                    <a:pt x="21023" y="5250"/>
                  </a:moveTo>
                  <a:lnTo>
                    <a:pt x="7163" y="195"/>
                  </a:lnTo>
                  <a:cubicBezTo>
                    <a:pt x="5264" y="-514"/>
                    <a:pt x="1521" y="853"/>
                    <a:pt x="445" y="2057"/>
                  </a:cubicBezTo>
                  <a:cubicBezTo>
                    <a:pt x="-35" y="2595"/>
                    <a:pt x="0" y="2983"/>
                    <a:pt x="0" y="3203"/>
                  </a:cubicBezTo>
                  <a:lnTo>
                    <a:pt x="173" y="14619"/>
                  </a:lnTo>
                  <a:cubicBezTo>
                    <a:pt x="184" y="14862"/>
                    <a:pt x="614" y="15188"/>
                    <a:pt x="983" y="15348"/>
                  </a:cubicBezTo>
                  <a:cubicBezTo>
                    <a:pt x="1753" y="15682"/>
                    <a:pt x="13399" y="20826"/>
                    <a:pt x="13729" y="20972"/>
                  </a:cubicBezTo>
                  <a:cubicBezTo>
                    <a:pt x="13905" y="21051"/>
                    <a:pt x="14115" y="21086"/>
                    <a:pt x="14322" y="21086"/>
                  </a:cubicBezTo>
                  <a:cubicBezTo>
                    <a:pt x="14499" y="21086"/>
                    <a:pt x="14675" y="21058"/>
                    <a:pt x="14834" y="21002"/>
                  </a:cubicBezTo>
                  <a:cubicBezTo>
                    <a:pt x="15185" y="20881"/>
                    <a:pt x="15404" y="20645"/>
                    <a:pt x="15404" y="20388"/>
                  </a:cubicBezTo>
                  <a:lnTo>
                    <a:pt x="15404" y="8397"/>
                  </a:lnTo>
                  <a:cubicBezTo>
                    <a:pt x="15404" y="8148"/>
                    <a:pt x="15198" y="7917"/>
                    <a:pt x="14862" y="7792"/>
                  </a:cubicBezTo>
                  <a:lnTo>
                    <a:pt x="2263" y="2817"/>
                  </a:lnTo>
                  <a:cubicBezTo>
                    <a:pt x="2408" y="2620"/>
                    <a:pt x="2968" y="2205"/>
                    <a:pt x="3997" y="1825"/>
                  </a:cubicBezTo>
                  <a:cubicBezTo>
                    <a:pt x="5082" y="1422"/>
                    <a:pt x="5896" y="1574"/>
                    <a:pt x="6082" y="1625"/>
                  </a:cubicBezTo>
                  <a:cubicBezTo>
                    <a:pt x="6082" y="1625"/>
                    <a:pt x="18173" y="6203"/>
                    <a:pt x="18544" y="6339"/>
                  </a:cubicBezTo>
                  <a:cubicBezTo>
                    <a:pt x="18911" y="6476"/>
                    <a:pt x="18918" y="6495"/>
                    <a:pt x="18918" y="6729"/>
                  </a:cubicBezTo>
                  <a:cubicBezTo>
                    <a:pt x="18918" y="6961"/>
                    <a:pt x="18918" y="18107"/>
                    <a:pt x="18918" y="18107"/>
                  </a:cubicBezTo>
                  <a:cubicBezTo>
                    <a:pt x="18918" y="18674"/>
                    <a:pt x="19733" y="18906"/>
                    <a:pt x="20330" y="18906"/>
                  </a:cubicBezTo>
                  <a:cubicBezTo>
                    <a:pt x="20927" y="18906"/>
                    <a:pt x="21565" y="18493"/>
                    <a:pt x="21565" y="18107"/>
                  </a:cubicBezTo>
                  <a:lnTo>
                    <a:pt x="21565" y="5855"/>
                  </a:lnTo>
                  <a:cubicBezTo>
                    <a:pt x="21565" y="5605"/>
                    <a:pt x="21357" y="5375"/>
                    <a:pt x="21023" y="52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6980442" y="2068227"/>
            <a:ext cx="3687558" cy="707573"/>
            <a:chOff x="6980442" y="2184340"/>
            <a:chExt cx="3687558" cy="707573"/>
          </a:xfrm>
        </p:grpSpPr>
        <p:sp>
          <p:nvSpPr>
            <p:cNvPr id="28" name="Shape 1199"/>
            <p:cNvSpPr/>
            <p:nvPr/>
          </p:nvSpPr>
          <p:spPr>
            <a:xfrm flipH="1">
              <a:off x="6980442" y="218434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" name="Shape 1201"/>
            <p:cNvSpPr/>
            <p:nvPr/>
          </p:nvSpPr>
          <p:spPr>
            <a:xfrm>
              <a:off x="10074402" y="2436336"/>
              <a:ext cx="241433" cy="160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extrusionOk="0">
                  <a:moveTo>
                    <a:pt x="18596" y="5942"/>
                  </a:moveTo>
                  <a:cubicBezTo>
                    <a:pt x="18295" y="7132"/>
                    <a:pt x="17976" y="8348"/>
                    <a:pt x="17696" y="9399"/>
                  </a:cubicBezTo>
                  <a:cubicBezTo>
                    <a:pt x="18794" y="11734"/>
                    <a:pt x="19440" y="14666"/>
                    <a:pt x="19440" y="17887"/>
                  </a:cubicBezTo>
                  <a:cubicBezTo>
                    <a:pt x="19440" y="18391"/>
                    <a:pt x="19426" y="18896"/>
                    <a:pt x="19394" y="19390"/>
                  </a:cubicBezTo>
                  <a:cubicBezTo>
                    <a:pt x="19341" y="20265"/>
                    <a:pt x="19778" y="21038"/>
                    <a:pt x="20372" y="21116"/>
                  </a:cubicBezTo>
                  <a:cubicBezTo>
                    <a:pt x="20405" y="21122"/>
                    <a:pt x="20439" y="21124"/>
                    <a:pt x="20471" y="21124"/>
                  </a:cubicBezTo>
                  <a:cubicBezTo>
                    <a:pt x="21024" y="21124"/>
                    <a:pt x="21495" y="20502"/>
                    <a:pt x="21545" y="19677"/>
                  </a:cubicBezTo>
                  <a:cubicBezTo>
                    <a:pt x="21582" y="19089"/>
                    <a:pt x="21600" y="18486"/>
                    <a:pt x="21600" y="17887"/>
                  </a:cubicBezTo>
                  <a:cubicBezTo>
                    <a:pt x="21600" y="13196"/>
                    <a:pt x="20463" y="9004"/>
                    <a:pt x="18596" y="5942"/>
                  </a:cubicBezTo>
                  <a:close/>
                  <a:moveTo>
                    <a:pt x="10801" y="3957"/>
                  </a:moveTo>
                  <a:cubicBezTo>
                    <a:pt x="11273" y="3957"/>
                    <a:pt x="11734" y="4016"/>
                    <a:pt x="12183" y="4127"/>
                  </a:cubicBezTo>
                  <a:cubicBezTo>
                    <a:pt x="12656" y="3256"/>
                    <a:pt x="13186" y="2296"/>
                    <a:pt x="13702" y="1383"/>
                  </a:cubicBezTo>
                  <a:cubicBezTo>
                    <a:pt x="12781" y="990"/>
                    <a:pt x="11810" y="778"/>
                    <a:pt x="10801" y="778"/>
                  </a:cubicBezTo>
                  <a:cubicBezTo>
                    <a:pt x="4744" y="778"/>
                    <a:pt x="0" y="8292"/>
                    <a:pt x="0" y="17887"/>
                  </a:cubicBezTo>
                  <a:cubicBezTo>
                    <a:pt x="0" y="18477"/>
                    <a:pt x="18" y="19068"/>
                    <a:pt x="53" y="19643"/>
                  </a:cubicBezTo>
                  <a:cubicBezTo>
                    <a:pt x="105" y="20519"/>
                    <a:pt x="636" y="21162"/>
                    <a:pt x="1225" y="21086"/>
                  </a:cubicBezTo>
                  <a:cubicBezTo>
                    <a:pt x="1818" y="21007"/>
                    <a:pt x="2258" y="20236"/>
                    <a:pt x="2204" y="19361"/>
                  </a:cubicBezTo>
                  <a:cubicBezTo>
                    <a:pt x="2174" y="18879"/>
                    <a:pt x="2160" y="18383"/>
                    <a:pt x="2160" y="17887"/>
                  </a:cubicBezTo>
                  <a:cubicBezTo>
                    <a:pt x="2160" y="10076"/>
                    <a:pt x="5955" y="3957"/>
                    <a:pt x="10801" y="3957"/>
                  </a:cubicBezTo>
                  <a:close/>
                  <a:moveTo>
                    <a:pt x="8778" y="16036"/>
                  </a:moveTo>
                  <a:cubicBezTo>
                    <a:pt x="8032" y="17937"/>
                    <a:pt x="8535" y="19501"/>
                    <a:pt x="9569" y="20379"/>
                  </a:cubicBezTo>
                  <a:cubicBezTo>
                    <a:pt x="10602" y="21258"/>
                    <a:pt x="11773" y="21116"/>
                    <a:pt x="12519" y="19216"/>
                  </a:cubicBezTo>
                  <a:cubicBezTo>
                    <a:pt x="13265" y="17315"/>
                    <a:pt x="17970" y="355"/>
                    <a:pt x="17561" y="6"/>
                  </a:cubicBezTo>
                  <a:cubicBezTo>
                    <a:pt x="17151" y="-342"/>
                    <a:pt x="9524" y="14136"/>
                    <a:pt x="8778" y="160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lnSpc>
                  <a:spcPct val="100000"/>
                </a:lnSpc>
                <a:spcBef>
                  <a:spcPts val="4500"/>
                </a:spcBef>
                <a:defRPr sz="2500">
                  <a:latin typeface="Aleo Light"/>
                  <a:ea typeface="Aleo Light"/>
                  <a:cs typeface="Aleo Light"/>
                  <a:sym typeface="Aleo Light"/>
                </a:defRPr>
              </a:pPr>
              <a:endParaRPr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980442" y="4535267"/>
            <a:ext cx="3687558" cy="707573"/>
            <a:chOff x="6980442" y="4651380"/>
            <a:chExt cx="3687558" cy="707573"/>
          </a:xfrm>
        </p:grpSpPr>
        <p:sp>
          <p:nvSpPr>
            <p:cNvPr id="37" name="Shape 1207"/>
            <p:cNvSpPr/>
            <p:nvPr/>
          </p:nvSpPr>
          <p:spPr>
            <a:xfrm rot="10800000">
              <a:off x="6980442" y="4651380"/>
              <a:ext cx="3687558" cy="707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7483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31" name="Group 1213"/>
            <p:cNvGrpSpPr/>
            <p:nvPr/>
          </p:nvGrpSpPr>
          <p:grpSpPr>
            <a:xfrm>
              <a:off x="10064819" y="4863231"/>
              <a:ext cx="260600" cy="252782"/>
              <a:chOff x="0" y="0"/>
              <a:chExt cx="522094" cy="506430"/>
            </a:xfrm>
            <a:solidFill>
              <a:schemeClr val="accent1"/>
            </a:solidFill>
          </p:grpSpPr>
          <p:sp>
            <p:nvSpPr>
              <p:cNvPr id="32" name="Shape 1210"/>
              <p:cNvSpPr/>
              <p:nvPr/>
            </p:nvSpPr>
            <p:spPr>
              <a:xfrm>
                <a:off x="120341" y="240683"/>
                <a:ext cx="160638" cy="265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199" y="281"/>
                    </a:moveTo>
                    <a:lnTo>
                      <a:pt x="16199" y="15073"/>
                    </a:lnTo>
                    <a:cubicBezTo>
                      <a:pt x="16199" y="15923"/>
                      <a:pt x="15651" y="16679"/>
                      <a:pt x="14556" y="17342"/>
                    </a:cubicBezTo>
                    <a:cubicBezTo>
                      <a:pt x="13459" y="18005"/>
                      <a:pt x="12207" y="18336"/>
                      <a:pt x="10801" y="18336"/>
                    </a:cubicBezTo>
                    <a:cubicBezTo>
                      <a:pt x="9395" y="18336"/>
                      <a:pt x="8144" y="18005"/>
                      <a:pt x="7047" y="17342"/>
                    </a:cubicBezTo>
                    <a:cubicBezTo>
                      <a:pt x="5949" y="16679"/>
                      <a:pt x="5401" y="15923"/>
                      <a:pt x="5401" y="15073"/>
                    </a:cubicBezTo>
                    <a:cubicBezTo>
                      <a:pt x="5401" y="14629"/>
                      <a:pt x="5133" y="14247"/>
                      <a:pt x="4599" y="13925"/>
                    </a:cubicBezTo>
                    <a:cubicBezTo>
                      <a:pt x="4063" y="13601"/>
                      <a:pt x="3431" y="13440"/>
                      <a:pt x="2700" y="13440"/>
                    </a:cubicBezTo>
                    <a:cubicBezTo>
                      <a:pt x="1970" y="13440"/>
                      <a:pt x="1335" y="13601"/>
                      <a:pt x="801" y="13925"/>
                    </a:cubicBezTo>
                    <a:cubicBezTo>
                      <a:pt x="268" y="14247"/>
                      <a:pt x="0" y="14629"/>
                      <a:pt x="0" y="15073"/>
                    </a:cubicBezTo>
                    <a:cubicBezTo>
                      <a:pt x="0" y="16841"/>
                      <a:pt x="1070" y="18369"/>
                      <a:pt x="3206" y="19662"/>
                    </a:cubicBezTo>
                    <a:cubicBezTo>
                      <a:pt x="5345" y="20955"/>
                      <a:pt x="7876" y="21600"/>
                      <a:pt x="10801" y="21600"/>
                    </a:cubicBezTo>
                    <a:cubicBezTo>
                      <a:pt x="13724" y="21600"/>
                      <a:pt x="16258" y="20955"/>
                      <a:pt x="18394" y="19662"/>
                    </a:cubicBezTo>
                    <a:cubicBezTo>
                      <a:pt x="20530" y="18369"/>
                      <a:pt x="21600" y="16841"/>
                      <a:pt x="21600" y="15073"/>
                    </a:cubicBezTo>
                    <a:lnTo>
                      <a:pt x="21600" y="281"/>
                    </a:lnTo>
                    <a:cubicBezTo>
                      <a:pt x="20672" y="95"/>
                      <a:pt x="19772" y="0"/>
                      <a:pt x="18900" y="0"/>
                    </a:cubicBezTo>
                    <a:cubicBezTo>
                      <a:pt x="18030" y="0"/>
                      <a:pt x="17127" y="95"/>
                      <a:pt x="16199" y="281"/>
                    </a:cubicBezTo>
                    <a:cubicBezTo>
                      <a:pt x="16199" y="281"/>
                      <a:pt x="16199" y="281"/>
                      <a:pt x="16199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/>
              </a:p>
            </p:txBody>
          </p:sp>
          <p:sp>
            <p:nvSpPr>
              <p:cNvPr id="33" name="Shape 1211"/>
              <p:cNvSpPr/>
              <p:nvPr/>
            </p:nvSpPr>
            <p:spPr>
              <a:xfrm>
                <a:off x="240683" y="0"/>
                <a:ext cx="40165" cy="50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8535"/>
                    </a:lnTo>
                    <a:cubicBezTo>
                      <a:pt x="21600" y="6225"/>
                      <a:pt x="20528" y="4219"/>
                      <a:pt x="18394" y="2533"/>
                    </a:cubicBezTo>
                    <a:cubicBezTo>
                      <a:pt x="16261" y="847"/>
                      <a:pt x="13722" y="0"/>
                      <a:pt x="10800" y="0"/>
                    </a:cubicBezTo>
                    <a:cubicBezTo>
                      <a:pt x="7878" y="0"/>
                      <a:pt x="5349" y="847"/>
                      <a:pt x="3206" y="2533"/>
                    </a:cubicBezTo>
                    <a:cubicBezTo>
                      <a:pt x="1072" y="4229"/>
                      <a:pt x="0" y="6225"/>
                      <a:pt x="0" y="8535"/>
                    </a:cubicBezTo>
                    <a:lnTo>
                      <a:pt x="0" y="21600"/>
                    </a:lnTo>
                    <a:cubicBezTo>
                      <a:pt x="4733" y="21424"/>
                      <a:pt x="8322" y="21336"/>
                      <a:pt x="10800" y="21336"/>
                    </a:cubicBezTo>
                    <a:cubicBezTo>
                      <a:pt x="13278" y="21336"/>
                      <a:pt x="16878" y="21424"/>
                      <a:pt x="2160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/>
              </a:p>
            </p:txBody>
          </p:sp>
          <p:sp>
            <p:nvSpPr>
              <p:cNvPr id="34" name="Shape 1212"/>
              <p:cNvSpPr/>
              <p:nvPr/>
            </p:nvSpPr>
            <p:spPr>
              <a:xfrm>
                <a:off x="0" y="62577"/>
                <a:ext cx="522095" cy="229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87" y="17469"/>
                    </a:moveTo>
                    <a:cubicBezTo>
                      <a:pt x="21300" y="14754"/>
                      <a:pt x="20801" y="12280"/>
                      <a:pt x="20087" y="10046"/>
                    </a:cubicBezTo>
                    <a:cubicBezTo>
                      <a:pt x="19373" y="7815"/>
                      <a:pt x="18532" y="5976"/>
                      <a:pt x="17563" y="4529"/>
                    </a:cubicBezTo>
                    <a:cubicBezTo>
                      <a:pt x="16593" y="3084"/>
                      <a:pt x="15527" y="1967"/>
                      <a:pt x="14363" y="1180"/>
                    </a:cubicBezTo>
                    <a:cubicBezTo>
                      <a:pt x="13199" y="393"/>
                      <a:pt x="12011" y="0"/>
                      <a:pt x="10800" y="0"/>
                    </a:cubicBezTo>
                    <a:cubicBezTo>
                      <a:pt x="9155" y="0"/>
                      <a:pt x="7596" y="668"/>
                      <a:pt x="6120" y="2006"/>
                    </a:cubicBezTo>
                    <a:cubicBezTo>
                      <a:pt x="4645" y="3345"/>
                      <a:pt x="3355" y="5355"/>
                      <a:pt x="2252" y="8041"/>
                    </a:cubicBezTo>
                    <a:cubicBezTo>
                      <a:pt x="1149" y="10726"/>
                      <a:pt x="402" y="13868"/>
                      <a:pt x="13" y="17469"/>
                    </a:cubicBezTo>
                    <a:cubicBezTo>
                      <a:pt x="5" y="17507"/>
                      <a:pt x="0" y="17576"/>
                      <a:pt x="0" y="17675"/>
                    </a:cubicBezTo>
                    <a:cubicBezTo>
                      <a:pt x="0" y="17930"/>
                      <a:pt x="41" y="18152"/>
                      <a:pt x="124" y="18339"/>
                    </a:cubicBezTo>
                    <a:cubicBezTo>
                      <a:pt x="205" y="18526"/>
                      <a:pt x="303" y="18618"/>
                      <a:pt x="415" y="18618"/>
                    </a:cubicBezTo>
                    <a:cubicBezTo>
                      <a:pt x="510" y="18618"/>
                      <a:pt x="610" y="18521"/>
                      <a:pt x="714" y="18324"/>
                    </a:cubicBezTo>
                    <a:cubicBezTo>
                      <a:pt x="1138" y="17419"/>
                      <a:pt x="1540" y="16740"/>
                      <a:pt x="1921" y="16287"/>
                    </a:cubicBezTo>
                    <a:cubicBezTo>
                      <a:pt x="2302" y="15836"/>
                      <a:pt x="2743" y="15610"/>
                      <a:pt x="3245" y="15610"/>
                    </a:cubicBezTo>
                    <a:cubicBezTo>
                      <a:pt x="3834" y="15610"/>
                      <a:pt x="4388" y="15974"/>
                      <a:pt x="4906" y="16701"/>
                    </a:cubicBezTo>
                    <a:cubicBezTo>
                      <a:pt x="5426" y="17428"/>
                      <a:pt x="5872" y="18383"/>
                      <a:pt x="6244" y="19563"/>
                    </a:cubicBezTo>
                    <a:cubicBezTo>
                      <a:pt x="6304" y="19760"/>
                      <a:pt x="6380" y="20035"/>
                      <a:pt x="6471" y="20388"/>
                    </a:cubicBezTo>
                    <a:cubicBezTo>
                      <a:pt x="6562" y="20744"/>
                      <a:pt x="6625" y="20979"/>
                      <a:pt x="6659" y="21097"/>
                    </a:cubicBezTo>
                    <a:cubicBezTo>
                      <a:pt x="6754" y="21432"/>
                      <a:pt x="6875" y="21600"/>
                      <a:pt x="7022" y="21600"/>
                    </a:cubicBezTo>
                    <a:cubicBezTo>
                      <a:pt x="7178" y="21600"/>
                      <a:pt x="7304" y="21432"/>
                      <a:pt x="7399" y="21097"/>
                    </a:cubicBezTo>
                    <a:cubicBezTo>
                      <a:pt x="7434" y="20979"/>
                      <a:pt x="7496" y="20744"/>
                      <a:pt x="7587" y="20388"/>
                    </a:cubicBezTo>
                    <a:cubicBezTo>
                      <a:pt x="7678" y="20035"/>
                      <a:pt x="7754" y="19760"/>
                      <a:pt x="7814" y="19563"/>
                    </a:cubicBezTo>
                    <a:cubicBezTo>
                      <a:pt x="8186" y="18383"/>
                      <a:pt x="8630" y="17428"/>
                      <a:pt x="9145" y="16701"/>
                    </a:cubicBezTo>
                    <a:cubicBezTo>
                      <a:pt x="9660" y="15974"/>
                      <a:pt x="10211" y="15610"/>
                      <a:pt x="10800" y="15610"/>
                    </a:cubicBezTo>
                    <a:cubicBezTo>
                      <a:pt x="11388" y="15610"/>
                      <a:pt x="11940" y="15972"/>
                      <a:pt x="12455" y="16701"/>
                    </a:cubicBezTo>
                    <a:cubicBezTo>
                      <a:pt x="12970" y="17428"/>
                      <a:pt x="13414" y="18383"/>
                      <a:pt x="13786" y="19563"/>
                    </a:cubicBezTo>
                    <a:cubicBezTo>
                      <a:pt x="13846" y="19760"/>
                      <a:pt x="13922" y="20035"/>
                      <a:pt x="14013" y="20388"/>
                    </a:cubicBezTo>
                    <a:cubicBezTo>
                      <a:pt x="14104" y="20744"/>
                      <a:pt x="14166" y="20979"/>
                      <a:pt x="14201" y="21097"/>
                    </a:cubicBezTo>
                    <a:cubicBezTo>
                      <a:pt x="14296" y="21432"/>
                      <a:pt x="14421" y="21600"/>
                      <a:pt x="14578" y="21600"/>
                    </a:cubicBezTo>
                    <a:cubicBezTo>
                      <a:pt x="14725" y="21600"/>
                      <a:pt x="14845" y="21432"/>
                      <a:pt x="14941" y="21097"/>
                    </a:cubicBezTo>
                    <a:cubicBezTo>
                      <a:pt x="14975" y="20979"/>
                      <a:pt x="15038" y="20744"/>
                      <a:pt x="15129" y="20388"/>
                    </a:cubicBezTo>
                    <a:cubicBezTo>
                      <a:pt x="15220" y="20035"/>
                      <a:pt x="15296" y="19760"/>
                      <a:pt x="15356" y="19563"/>
                    </a:cubicBezTo>
                    <a:cubicBezTo>
                      <a:pt x="15729" y="18383"/>
                      <a:pt x="16175" y="17428"/>
                      <a:pt x="16694" y="16701"/>
                    </a:cubicBezTo>
                    <a:cubicBezTo>
                      <a:pt x="17212" y="15972"/>
                      <a:pt x="17766" y="15610"/>
                      <a:pt x="18355" y="15610"/>
                    </a:cubicBezTo>
                    <a:cubicBezTo>
                      <a:pt x="18857" y="15610"/>
                      <a:pt x="19298" y="15836"/>
                      <a:pt x="19679" y="16287"/>
                    </a:cubicBezTo>
                    <a:cubicBezTo>
                      <a:pt x="20060" y="16740"/>
                      <a:pt x="20462" y="17419"/>
                      <a:pt x="20886" y="18324"/>
                    </a:cubicBezTo>
                    <a:cubicBezTo>
                      <a:pt x="20990" y="18521"/>
                      <a:pt x="21090" y="18618"/>
                      <a:pt x="21185" y="18618"/>
                    </a:cubicBezTo>
                    <a:cubicBezTo>
                      <a:pt x="21297" y="18618"/>
                      <a:pt x="21395" y="18526"/>
                      <a:pt x="21477" y="18339"/>
                    </a:cubicBezTo>
                    <a:cubicBezTo>
                      <a:pt x="21559" y="18152"/>
                      <a:pt x="21600" y="17930"/>
                      <a:pt x="21600" y="17675"/>
                    </a:cubicBezTo>
                    <a:cubicBezTo>
                      <a:pt x="21600" y="17576"/>
                      <a:pt x="21595" y="17507"/>
                      <a:pt x="21587" y="17469"/>
                    </a:cubicBezTo>
                    <a:cubicBezTo>
                      <a:pt x="21587" y="17469"/>
                      <a:pt x="21587" y="17469"/>
                      <a:pt x="21587" y="1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spcBef>
                    <a:spcPts val="4500"/>
                  </a:spcBef>
                  <a:defRPr sz="2500">
                    <a:latin typeface="Aleo Light"/>
                    <a:ea typeface="Aleo Light"/>
                    <a:cs typeface="Aleo Light"/>
                    <a:sym typeface="Aleo Light"/>
                  </a:defRPr>
                </a:pPr>
                <a:endParaRPr/>
              </a:p>
            </p:txBody>
          </p:sp>
        </p:grpSp>
      </p:grp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65328" y="2126694"/>
            <a:ext cx="3067372" cy="306239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63746" y="2213502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/>
              <a:t>Friendly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457861" y="2953009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volm</a:t>
            </a:r>
            <a:endParaRPr lang="en-US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63746" y="4675534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/>
              <a:t>Honest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053981" y="2213502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/>
              <a:t>Speed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053981" y="4675534"/>
            <a:ext cx="1700986" cy="408745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GB" b="1" dirty="0"/>
              <a:t>Guarantee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457861" y="5418022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volm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33579" y="2953009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volm</a:t>
            </a:r>
            <a:endParaRPr 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33579" y="5418022"/>
            <a:ext cx="2113997" cy="43358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92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99"/>
          <p:cNvSpPr/>
          <p:nvPr userDrawn="1"/>
        </p:nvSpPr>
        <p:spPr>
          <a:xfrm>
            <a:off x="7889215" y="2269398"/>
            <a:ext cx="2148840" cy="2149087"/>
          </a:xfrm>
          <a:prstGeom prst="ellipse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654827" y="3776176"/>
            <a:ext cx="630936" cy="630936"/>
            <a:chOff x="17752959" y="6927912"/>
            <a:chExt cx="1377040" cy="1377038"/>
          </a:xfrm>
        </p:grpSpPr>
        <p:sp>
          <p:nvSpPr>
            <p:cNvPr id="13" name="Shape 110"/>
            <p:cNvSpPr/>
            <p:nvPr/>
          </p:nvSpPr>
          <p:spPr>
            <a:xfrm>
              <a:off x="17752959" y="6927912"/>
              <a:ext cx="1377040" cy="13770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111"/>
            <p:cNvSpPr/>
            <p:nvPr/>
          </p:nvSpPr>
          <p:spPr>
            <a:xfrm>
              <a:off x="18125459" y="7438908"/>
              <a:ext cx="584898" cy="41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92" y="12487"/>
                  </a:moveTo>
                  <a:cubicBezTo>
                    <a:pt x="12600" y="12622"/>
                    <a:pt x="12568" y="12735"/>
                    <a:pt x="12497" y="12825"/>
                  </a:cubicBezTo>
                  <a:cubicBezTo>
                    <a:pt x="12426" y="12915"/>
                    <a:pt x="12343" y="12959"/>
                    <a:pt x="12248" y="12959"/>
                  </a:cubicBezTo>
                  <a:lnTo>
                    <a:pt x="9352" y="12959"/>
                  </a:lnTo>
                  <a:cubicBezTo>
                    <a:pt x="9257" y="12959"/>
                    <a:pt x="9174" y="12915"/>
                    <a:pt x="9103" y="12825"/>
                  </a:cubicBezTo>
                  <a:cubicBezTo>
                    <a:pt x="9032" y="12735"/>
                    <a:pt x="9000" y="12622"/>
                    <a:pt x="9008" y="12487"/>
                  </a:cubicBezTo>
                  <a:lnTo>
                    <a:pt x="9008" y="12419"/>
                  </a:lnTo>
                  <a:lnTo>
                    <a:pt x="9293" y="7020"/>
                  </a:lnTo>
                  <a:cubicBezTo>
                    <a:pt x="9301" y="6874"/>
                    <a:pt x="9344" y="6748"/>
                    <a:pt x="9424" y="6640"/>
                  </a:cubicBezTo>
                  <a:cubicBezTo>
                    <a:pt x="9503" y="6533"/>
                    <a:pt x="9594" y="6480"/>
                    <a:pt x="9696" y="6480"/>
                  </a:cubicBezTo>
                  <a:lnTo>
                    <a:pt x="11904" y="6480"/>
                  </a:lnTo>
                  <a:cubicBezTo>
                    <a:pt x="12006" y="6480"/>
                    <a:pt x="12097" y="6533"/>
                    <a:pt x="12177" y="6640"/>
                  </a:cubicBezTo>
                  <a:cubicBezTo>
                    <a:pt x="12256" y="6748"/>
                    <a:pt x="12299" y="6874"/>
                    <a:pt x="12307" y="7020"/>
                  </a:cubicBezTo>
                  <a:lnTo>
                    <a:pt x="12592" y="12419"/>
                  </a:lnTo>
                  <a:cubicBezTo>
                    <a:pt x="12592" y="12419"/>
                    <a:pt x="12592" y="12487"/>
                    <a:pt x="12592" y="12487"/>
                  </a:cubicBezTo>
                  <a:close/>
                  <a:moveTo>
                    <a:pt x="21291" y="18410"/>
                  </a:moveTo>
                  <a:lnTo>
                    <a:pt x="16342" y="793"/>
                  </a:lnTo>
                  <a:cubicBezTo>
                    <a:pt x="16279" y="579"/>
                    <a:pt x="16176" y="393"/>
                    <a:pt x="16034" y="237"/>
                  </a:cubicBezTo>
                  <a:cubicBezTo>
                    <a:pt x="15891" y="79"/>
                    <a:pt x="15741" y="0"/>
                    <a:pt x="15583" y="0"/>
                  </a:cubicBezTo>
                  <a:lnTo>
                    <a:pt x="11559" y="0"/>
                  </a:lnTo>
                  <a:cubicBezTo>
                    <a:pt x="11662" y="0"/>
                    <a:pt x="11753" y="54"/>
                    <a:pt x="11832" y="160"/>
                  </a:cubicBezTo>
                  <a:cubicBezTo>
                    <a:pt x="11911" y="267"/>
                    <a:pt x="11955" y="393"/>
                    <a:pt x="11963" y="540"/>
                  </a:cubicBezTo>
                  <a:lnTo>
                    <a:pt x="12141" y="3780"/>
                  </a:lnTo>
                  <a:cubicBezTo>
                    <a:pt x="12149" y="3937"/>
                    <a:pt x="12117" y="4067"/>
                    <a:pt x="12046" y="4168"/>
                  </a:cubicBezTo>
                  <a:cubicBezTo>
                    <a:pt x="11975" y="4269"/>
                    <a:pt x="11888" y="4319"/>
                    <a:pt x="11785" y="4319"/>
                  </a:cubicBezTo>
                  <a:lnTo>
                    <a:pt x="9815" y="4319"/>
                  </a:lnTo>
                  <a:cubicBezTo>
                    <a:pt x="9712" y="4319"/>
                    <a:pt x="9625" y="4269"/>
                    <a:pt x="9554" y="4168"/>
                  </a:cubicBezTo>
                  <a:cubicBezTo>
                    <a:pt x="9483" y="4067"/>
                    <a:pt x="9451" y="3937"/>
                    <a:pt x="9459" y="3780"/>
                  </a:cubicBezTo>
                  <a:lnTo>
                    <a:pt x="9637" y="540"/>
                  </a:lnTo>
                  <a:cubicBezTo>
                    <a:pt x="9645" y="393"/>
                    <a:pt x="9688" y="267"/>
                    <a:pt x="9767" y="160"/>
                  </a:cubicBezTo>
                  <a:cubicBezTo>
                    <a:pt x="9847" y="54"/>
                    <a:pt x="9937" y="0"/>
                    <a:pt x="10040" y="0"/>
                  </a:cubicBezTo>
                  <a:lnTo>
                    <a:pt x="6017" y="0"/>
                  </a:lnTo>
                  <a:cubicBezTo>
                    <a:pt x="5859" y="0"/>
                    <a:pt x="5709" y="79"/>
                    <a:pt x="5566" y="237"/>
                  </a:cubicBezTo>
                  <a:cubicBezTo>
                    <a:pt x="5424" y="393"/>
                    <a:pt x="5321" y="579"/>
                    <a:pt x="5258" y="793"/>
                  </a:cubicBezTo>
                  <a:lnTo>
                    <a:pt x="309" y="18410"/>
                  </a:lnTo>
                  <a:cubicBezTo>
                    <a:pt x="103" y="19108"/>
                    <a:pt x="0" y="19760"/>
                    <a:pt x="0" y="20368"/>
                  </a:cubicBezTo>
                  <a:cubicBezTo>
                    <a:pt x="0" y="21189"/>
                    <a:pt x="182" y="21600"/>
                    <a:pt x="546" y="21600"/>
                  </a:cubicBezTo>
                  <a:lnTo>
                    <a:pt x="8901" y="21600"/>
                  </a:lnTo>
                  <a:cubicBezTo>
                    <a:pt x="8798" y="21600"/>
                    <a:pt x="8711" y="21546"/>
                    <a:pt x="8640" y="21439"/>
                  </a:cubicBezTo>
                  <a:cubicBezTo>
                    <a:pt x="8569" y="21332"/>
                    <a:pt x="8537" y="21206"/>
                    <a:pt x="8545" y="21060"/>
                  </a:cubicBezTo>
                  <a:lnTo>
                    <a:pt x="8783" y="16741"/>
                  </a:lnTo>
                  <a:cubicBezTo>
                    <a:pt x="8791" y="16594"/>
                    <a:pt x="8834" y="16467"/>
                    <a:pt x="8913" y="16360"/>
                  </a:cubicBezTo>
                  <a:cubicBezTo>
                    <a:pt x="8992" y="16253"/>
                    <a:pt x="9083" y="16201"/>
                    <a:pt x="9186" y="16201"/>
                  </a:cubicBezTo>
                  <a:lnTo>
                    <a:pt x="12414" y="16201"/>
                  </a:lnTo>
                  <a:cubicBezTo>
                    <a:pt x="12517" y="16201"/>
                    <a:pt x="12608" y="16253"/>
                    <a:pt x="12687" y="16360"/>
                  </a:cubicBezTo>
                  <a:cubicBezTo>
                    <a:pt x="12766" y="16467"/>
                    <a:pt x="12809" y="16594"/>
                    <a:pt x="12818" y="16741"/>
                  </a:cubicBezTo>
                  <a:lnTo>
                    <a:pt x="13055" y="21060"/>
                  </a:lnTo>
                  <a:cubicBezTo>
                    <a:pt x="13063" y="21206"/>
                    <a:pt x="13031" y="21332"/>
                    <a:pt x="12960" y="21439"/>
                  </a:cubicBezTo>
                  <a:cubicBezTo>
                    <a:pt x="12889" y="21546"/>
                    <a:pt x="12802" y="21600"/>
                    <a:pt x="12699" y="21600"/>
                  </a:cubicBezTo>
                  <a:lnTo>
                    <a:pt x="21054" y="21600"/>
                  </a:lnTo>
                  <a:cubicBezTo>
                    <a:pt x="21418" y="21600"/>
                    <a:pt x="21600" y="21189"/>
                    <a:pt x="21600" y="20368"/>
                  </a:cubicBezTo>
                  <a:cubicBezTo>
                    <a:pt x="21600" y="19760"/>
                    <a:pt x="21497" y="19108"/>
                    <a:pt x="21291" y="18410"/>
                  </a:cubicBezTo>
                  <a:cubicBezTo>
                    <a:pt x="21291" y="18410"/>
                    <a:pt x="21291" y="18410"/>
                    <a:pt x="21291" y="1841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6" name="Shape 105"/>
          <p:cNvSpPr/>
          <p:nvPr userDrawn="1"/>
        </p:nvSpPr>
        <p:spPr>
          <a:xfrm>
            <a:off x="2164141" y="2269398"/>
            <a:ext cx="2148840" cy="2149087"/>
          </a:xfrm>
          <a:prstGeom prst="ellipse">
            <a:avLst/>
          </a:prstGeom>
          <a:solidFill>
            <a:srgbClr val="ECECE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919200" y="3776177"/>
            <a:ext cx="630450" cy="630936"/>
            <a:chOff x="5234752" y="6927914"/>
            <a:chExt cx="1375979" cy="1377038"/>
          </a:xfrm>
        </p:grpSpPr>
        <p:sp>
          <p:nvSpPr>
            <p:cNvPr id="18" name="Shape 113"/>
            <p:cNvSpPr/>
            <p:nvPr/>
          </p:nvSpPr>
          <p:spPr>
            <a:xfrm>
              <a:off x="5234752" y="6927914"/>
              <a:ext cx="1375979" cy="13770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" name="Shape 114"/>
            <p:cNvSpPr/>
            <p:nvPr/>
          </p:nvSpPr>
          <p:spPr>
            <a:xfrm>
              <a:off x="5747453" y="7416797"/>
              <a:ext cx="350574" cy="50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00" y="9554"/>
                  </a:moveTo>
                  <a:cubicBezTo>
                    <a:pt x="9000" y="9675"/>
                    <a:pt x="8944" y="9774"/>
                    <a:pt x="8831" y="9853"/>
                  </a:cubicBezTo>
                  <a:cubicBezTo>
                    <a:pt x="8719" y="9931"/>
                    <a:pt x="8575" y="9970"/>
                    <a:pt x="8400" y="9970"/>
                  </a:cubicBezTo>
                  <a:cubicBezTo>
                    <a:pt x="8226" y="9970"/>
                    <a:pt x="8082" y="9931"/>
                    <a:pt x="7968" y="9853"/>
                  </a:cubicBezTo>
                  <a:cubicBezTo>
                    <a:pt x="7856" y="9775"/>
                    <a:pt x="7800" y="9675"/>
                    <a:pt x="7800" y="9554"/>
                  </a:cubicBezTo>
                  <a:lnTo>
                    <a:pt x="7800" y="3739"/>
                  </a:lnTo>
                  <a:cubicBezTo>
                    <a:pt x="7800" y="3618"/>
                    <a:pt x="7856" y="3518"/>
                    <a:pt x="7968" y="3440"/>
                  </a:cubicBezTo>
                  <a:cubicBezTo>
                    <a:pt x="8082" y="3362"/>
                    <a:pt x="8226" y="3323"/>
                    <a:pt x="8400" y="3323"/>
                  </a:cubicBezTo>
                  <a:cubicBezTo>
                    <a:pt x="8575" y="3323"/>
                    <a:pt x="8719" y="3362"/>
                    <a:pt x="8831" y="3440"/>
                  </a:cubicBezTo>
                  <a:cubicBezTo>
                    <a:pt x="8944" y="3518"/>
                    <a:pt x="9000" y="3618"/>
                    <a:pt x="9000" y="3739"/>
                  </a:cubicBezTo>
                  <a:cubicBezTo>
                    <a:pt x="9000" y="3739"/>
                    <a:pt x="9000" y="9554"/>
                    <a:pt x="9000" y="9554"/>
                  </a:cubicBezTo>
                  <a:close/>
                  <a:moveTo>
                    <a:pt x="20128" y="11248"/>
                  </a:moveTo>
                  <a:cubicBezTo>
                    <a:pt x="19147" y="10396"/>
                    <a:pt x="18038" y="9970"/>
                    <a:pt x="16800" y="9970"/>
                  </a:cubicBezTo>
                  <a:lnTo>
                    <a:pt x="16800" y="3323"/>
                  </a:lnTo>
                  <a:cubicBezTo>
                    <a:pt x="17450" y="3323"/>
                    <a:pt x="18012" y="3159"/>
                    <a:pt x="18487" y="2830"/>
                  </a:cubicBezTo>
                  <a:cubicBezTo>
                    <a:pt x="18963" y="2501"/>
                    <a:pt x="19200" y="2111"/>
                    <a:pt x="19200" y="1662"/>
                  </a:cubicBezTo>
                  <a:cubicBezTo>
                    <a:pt x="19200" y="1211"/>
                    <a:pt x="18963" y="822"/>
                    <a:pt x="18487" y="493"/>
                  </a:cubicBezTo>
                  <a:cubicBezTo>
                    <a:pt x="18012" y="164"/>
                    <a:pt x="17450" y="0"/>
                    <a:pt x="16800" y="0"/>
                  </a:cubicBezTo>
                  <a:lnTo>
                    <a:pt x="4800" y="0"/>
                  </a:lnTo>
                  <a:cubicBezTo>
                    <a:pt x="4150" y="0"/>
                    <a:pt x="3587" y="164"/>
                    <a:pt x="3113" y="493"/>
                  </a:cubicBezTo>
                  <a:cubicBezTo>
                    <a:pt x="2637" y="822"/>
                    <a:pt x="2400" y="1211"/>
                    <a:pt x="2400" y="1662"/>
                  </a:cubicBezTo>
                  <a:cubicBezTo>
                    <a:pt x="2400" y="2111"/>
                    <a:pt x="2637" y="2501"/>
                    <a:pt x="3113" y="2830"/>
                  </a:cubicBezTo>
                  <a:cubicBezTo>
                    <a:pt x="3587" y="3159"/>
                    <a:pt x="4150" y="3323"/>
                    <a:pt x="4800" y="3323"/>
                  </a:cubicBezTo>
                  <a:lnTo>
                    <a:pt x="4800" y="9970"/>
                  </a:lnTo>
                  <a:cubicBezTo>
                    <a:pt x="3562" y="9970"/>
                    <a:pt x="2453" y="10396"/>
                    <a:pt x="1472" y="11248"/>
                  </a:cubicBezTo>
                  <a:cubicBezTo>
                    <a:pt x="491" y="12100"/>
                    <a:pt x="0" y="13059"/>
                    <a:pt x="0" y="14123"/>
                  </a:cubicBezTo>
                  <a:cubicBezTo>
                    <a:pt x="0" y="14348"/>
                    <a:pt x="119" y="14543"/>
                    <a:pt x="356" y="14707"/>
                  </a:cubicBezTo>
                  <a:cubicBezTo>
                    <a:pt x="594" y="14871"/>
                    <a:pt x="875" y="14954"/>
                    <a:pt x="1200" y="14954"/>
                  </a:cubicBezTo>
                  <a:lnTo>
                    <a:pt x="8775" y="14954"/>
                  </a:lnTo>
                  <a:lnTo>
                    <a:pt x="10200" y="21250"/>
                  </a:lnTo>
                  <a:cubicBezTo>
                    <a:pt x="10263" y="21483"/>
                    <a:pt x="10463" y="21600"/>
                    <a:pt x="10800" y="21600"/>
                  </a:cubicBezTo>
                  <a:lnTo>
                    <a:pt x="10819" y="21600"/>
                  </a:lnTo>
                  <a:cubicBezTo>
                    <a:pt x="10969" y="21600"/>
                    <a:pt x="11097" y="21564"/>
                    <a:pt x="11203" y="21491"/>
                  </a:cubicBezTo>
                  <a:cubicBezTo>
                    <a:pt x="11309" y="21417"/>
                    <a:pt x="11375" y="21328"/>
                    <a:pt x="11400" y="21224"/>
                  </a:cubicBezTo>
                  <a:lnTo>
                    <a:pt x="12356" y="14954"/>
                  </a:lnTo>
                  <a:lnTo>
                    <a:pt x="20400" y="14954"/>
                  </a:lnTo>
                  <a:cubicBezTo>
                    <a:pt x="20725" y="14954"/>
                    <a:pt x="21007" y="14871"/>
                    <a:pt x="21244" y="14707"/>
                  </a:cubicBezTo>
                  <a:cubicBezTo>
                    <a:pt x="21481" y="14543"/>
                    <a:pt x="21600" y="14348"/>
                    <a:pt x="21600" y="14123"/>
                  </a:cubicBezTo>
                  <a:cubicBezTo>
                    <a:pt x="21600" y="13059"/>
                    <a:pt x="21109" y="12100"/>
                    <a:pt x="20128" y="11248"/>
                  </a:cubicBezTo>
                  <a:cubicBezTo>
                    <a:pt x="20128" y="11248"/>
                    <a:pt x="20128" y="11248"/>
                    <a:pt x="20128" y="1124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595"/>
            <a:ext cx="9144000" cy="594359"/>
          </a:xfrm>
        </p:spPr>
        <p:txBody>
          <a:bodyPr anchor="b">
            <a:noAutofit/>
          </a:bodyPr>
          <a:lstStyle>
            <a:lvl1pPr algn="ctr">
              <a:lnSpc>
                <a:spcPts val="43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252727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Write your relevant text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303842" y="3201243"/>
            <a:ext cx="1871784" cy="24045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Mission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75669" y="4831756"/>
            <a:ext cx="2704955" cy="92134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quasi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775652" y="2054414"/>
            <a:ext cx="2642616" cy="264373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018295" y="3201243"/>
            <a:ext cx="1871784" cy="24045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Vision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601709" y="4831756"/>
            <a:ext cx="2704955" cy="921344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quasi</a:t>
            </a:r>
          </a:p>
        </p:txBody>
      </p:sp>
    </p:spTree>
    <p:extLst>
      <p:ext uri="{BB962C8B-B14F-4D97-AF65-F5344CB8AC3E}">
        <p14:creationId xmlns:p14="http://schemas.microsoft.com/office/powerpoint/2010/main" val="2910788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315"/>
            <a:ext cx="9144000" cy="73457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96455"/>
            <a:ext cx="9144000" cy="322848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100762" y="2489200"/>
            <a:ext cx="4567238" cy="40874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Content Heading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00762" y="3249735"/>
            <a:ext cx="3335338" cy="206851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 styles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aleh</a:t>
            </a:r>
            <a:r>
              <a:rPr lang="en-US" dirty="0"/>
              <a:t> </a:t>
            </a:r>
            <a:r>
              <a:rPr lang="en-US" dirty="0" err="1"/>
              <a:t>pue</a:t>
            </a:r>
            <a:r>
              <a:rPr lang="en-US" dirty="0"/>
              <a:t> h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alah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meutuwah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abeh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mita</a:t>
            </a:r>
            <a:r>
              <a:rPr lang="en-US" dirty="0"/>
              <a:t> </a:t>
            </a:r>
            <a:r>
              <a:rPr lang="en-US" dirty="0" err="1"/>
              <a:t>peng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8838" y="2691116"/>
            <a:ext cx="3607435" cy="2152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923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2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30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47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12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756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299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3544-9314-4B3A-9551-12F36A89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D9953-7CAF-42BE-924F-672ED1178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3F2A2-8960-41B4-8C8B-D804F0E76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76478B-3C7D-4AA5-99BD-B62D8FD6D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5701B-A022-401B-ABFB-66A266A5F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E5DF8A-6CEC-425E-B6B9-1988A8FA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C6637F-96F7-4E17-A192-6D0EEDA5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B47731-32BF-48CF-8E63-6A13C676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1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80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96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5D52C4-103A-4E64-90E3-D8A46A19673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8B172-F318-4202-A882-E8B70EECDE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7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E92C-04E4-480E-945E-DE8671DC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578268-B410-45FF-8917-6BA0E24B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EE3741-8BFE-4282-8084-FC87624E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7C628C-999C-4D01-B5AE-1D6F60BB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2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9FB317-37FE-442B-8C37-7689AFF1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F0412C-89D8-432B-AAE2-6B23B6EC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D782D-066A-4498-8124-577C65D5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4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D231F-2CA8-4964-A302-D474D760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1982E-4680-42A0-8EEF-615921B7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508A33-5066-4442-AAE4-83E612E0E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FC020-F881-486C-8F03-AB531DF6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A1AF0-1B44-427C-A561-88977EE9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F9BAB-4D64-4520-8423-F28CBB6E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51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3B5F5-809E-4DA1-9EED-581500A9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A697B-AEB2-4221-9CDF-229FDFC6D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ED991-6DC9-4A88-9073-7453D7F1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854C1-B637-4EC2-BB7C-CD87AC13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4206-B170-4F8E-88CF-7D014376BDE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D7DDC-FF67-49C5-91C4-3DBAAF83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6A92A-C64E-4576-B83C-046A5617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42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8A3431-CB96-4C20-A0C5-C98DA338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3D820-AA55-4E90-980D-ACFF537B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47CCA-9BBB-471B-90AB-C7664BEBB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4206-B170-4F8E-88CF-7D014376BDE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2ED00-598D-488A-BF67-EAA9CA6E0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A37EB-9AA1-4544-A8F1-242C6D628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D196-71AC-4FD3-B659-92A0F1C0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434904" y="61976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Lato" panose="020F0502020204030203" pitchFamily="34" charset="0"/>
              </a:rPr>
              <a:t>Your Topic</a:t>
            </a:r>
            <a:endParaRPr lang="en-GB" sz="1200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43304" y="6197600"/>
            <a:ext cx="1905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u="sng" dirty="0">
                <a:solidFill>
                  <a:srgbClr val="4646C5"/>
                </a:solidFill>
                <a:latin typeface="Lato" panose="020F0502020204030203" pitchFamily="34" charset="0"/>
              </a:rPr>
              <a:t>www.company.com</a:t>
            </a:r>
          </a:p>
        </p:txBody>
      </p:sp>
    </p:spTree>
    <p:extLst>
      <p:ext uri="{BB962C8B-B14F-4D97-AF65-F5344CB8AC3E}">
        <p14:creationId xmlns:p14="http://schemas.microsoft.com/office/powerpoint/2010/main" val="239995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ts val="48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>
          <p15:clr>
            <a:srgbClr val="F26B43"/>
          </p15:clr>
        </p15:guide>
        <p15:guide id="2" pos="6720">
          <p15:clr>
            <a:srgbClr val="F26B43"/>
          </p15:clr>
        </p15:guide>
        <p15:guide id="3" pos="960">
          <p15:clr>
            <a:srgbClr val="F26B43"/>
          </p15:clr>
        </p15:guide>
        <p15:guide id="4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customXml" Target="../ink/ink28.xml"/><Relationship Id="rId5" Type="http://schemas.openxmlformats.org/officeDocument/2006/relationships/image" Target="../media/image16.png"/><Relationship Id="rId4" Type="http://schemas.openxmlformats.org/officeDocument/2006/relationships/customXml" Target="../ink/ink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customXml" Target="../ink/ink30.xml"/><Relationship Id="rId10" Type="http://schemas.openxmlformats.org/officeDocument/2006/relationships/image" Target="../media/image19.png"/><Relationship Id="rId4" Type="http://schemas.openxmlformats.org/officeDocument/2006/relationships/image" Target="../media/image30.png"/><Relationship Id="rId9" Type="http://schemas.openxmlformats.org/officeDocument/2006/relationships/customXml" Target="../ink/ink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34.xml"/><Relationship Id="rId5" Type="http://schemas.openxmlformats.org/officeDocument/2006/relationships/image" Target="../media/image3.png"/><Relationship Id="rId4" Type="http://schemas.openxmlformats.org/officeDocument/2006/relationships/customXml" Target="../ink/ink33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customXml" Target="../ink/ink3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7" Type="http://schemas.openxmlformats.org/officeDocument/2006/relationships/hyperlink" Target="https://github.com/wsfyp/tool-PointAugme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customXml" Target="../ink/ink40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5.png"/><Relationship Id="rId5" Type="http://schemas.openxmlformats.org/officeDocument/2006/relationships/customXml" Target="../ink/ink4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customXml" Target="../ink/ink6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customXml" Target="../ink/ink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customXml" Target="../ink/ink1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customXml" Target="../ink/ink2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30.png"/><Relationship Id="rId9" Type="http://schemas.openxmlformats.org/officeDocument/2006/relationships/customXml" Target="../ink/ink21.xml"/><Relationship Id="rId14" Type="http://schemas.openxmlformats.org/officeDocument/2006/relationships/customXml" Target="../ink/ink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customXml" Target="../ink/ink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png"/><Relationship Id="rId4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9"/>
          <p:cNvSpPr/>
          <p:nvPr/>
        </p:nvSpPr>
        <p:spPr>
          <a:xfrm>
            <a:off x="0" y="5910557"/>
            <a:ext cx="12203912" cy="66538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ntrapunkt Bob Light" panose="02000000000000000000" pitchFamily="50" charset="0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35695"/>
            <a:ext cx="12192000" cy="2628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52356" y="1217993"/>
            <a:ext cx="1705429" cy="322848"/>
          </a:xfrm>
        </p:spPr>
        <p:txBody>
          <a:bodyPr>
            <a:norm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51400" y="5336608"/>
            <a:ext cx="2489200" cy="281190"/>
          </a:xfrm>
        </p:spPr>
        <p:txBody>
          <a:bodyPr>
            <a:norm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樊言鹏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191250028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39444" y="5669050"/>
            <a:ext cx="3335338" cy="245975"/>
          </a:xfrm>
        </p:spPr>
        <p:txBody>
          <a:bodyPr>
            <a:normAutofit/>
          </a:bodyPr>
          <a:lstStyle/>
          <a:p>
            <a:pPr algn="ctr"/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南京大学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软件学院</a:t>
            </a:r>
            <a:endParaRPr lang="en-GB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>
            <a:off x="5252356" y="5018521"/>
            <a:ext cx="1705429" cy="322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Presented by 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962510"/>
            <a:ext cx="9144000" cy="594359"/>
          </a:xfrm>
        </p:spPr>
        <p:txBody>
          <a:bodyPr/>
          <a:lstStyle/>
          <a:p>
            <a:pPr>
              <a:lnSpc>
                <a:spcPts val="5300"/>
              </a:lnSpc>
            </a:pPr>
            <a:r>
              <a:rPr lang="zh-CN" altLang="en-US" sz="5000" dirty="0"/>
              <a:t>工具复现：</a:t>
            </a:r>
            <a:r>
              <a:rPr lang="en-US" altLang="zh-CN" sz="5000" dirty="0" err="1"/>
              <a:t>PointAugment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val="1387685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6" grpId="0" build="p"/>
      <p:bldP spid="7" grpId="0" build="p"/>
      <p:bldP spid="1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ctrTitle"/>
          </p:nvPr>
        </p:nvSpPr>
        <p:spPr>
          <a:xfrm>
            <a:off x="1524000" y="514417"/>
            <a:ext cx="9144000" cy="723537"/>
          </a:xfrm>
        </p:spPr>
        <p:txBody>
          <a:bodyPr>
            <a:normAutofit/>
          </a:bodyPr>
          <a:lstStyle/>
          <a:p>
            <a:r>
              <a:rPr lang="en-US" altLang="zh-CN" dirty="0"/>
              <a:t>Classifier</a:t>
            </a:r>
            <a:r>
              <a:rPr lang="zh-CN" altLang="en-US" dirty="0"/>
              <a:t>模型</a:t>
            </a:r>
            <a:endParaRPr lang="en-GB" dirty="0"/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PointAugment</a:t>
            </a:r>
            <a:r>
              <a:rPr lang="zh-CN" altLang="en-US" dirty="0"/>
              <a:t>的技术：深度神经网络</a:t>
            </a:r>
            <a:endParaRPr lang="en-GB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6096000" y="3100973"/>
            <a:ext cx="2083927" cy="231444"/>
          </a:xfrm>
        </p:spPr>
        <p:txBody>
          <a:bodyPr/>
          <a:lstStyle/>
          <a:p>
            <a:r>
              <a:rPr lang="zh-CN" altLang="en-US" dirty="0"/>
              <a:t>模型理解</a:t>
            </a:r>
            <a:endParaRPr lang="en-GB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6096000" y="3547151"/>
            <a:ext cx="5280504" cy="1002872"/>
          </a:xfrm>
        </p:spPr>
        <p:txBody>
          <a:bodyPr>
            <a:normAutofit/>
          </a:bodyPr>
          <a:lstStyle/>
          <a:p>
            <a:r>
              <a:rPr lang="zh-CN" altLang="en-US" dirty="0"/>
              <a:t>输入含有</a:t>
            </a:r>
            <a:r>
              <a:rPr lang="en-US" altLang="zh-CN" dirty="0"/>
              <a:t>N</a:t>
            </a:r>
            <a:r>
              <a:rPr lang="zh-CN" altLang="en-US" dirty="0"/>
              <a:t>个点的数据（扩增后</a:t>
            </a:r>
            <a:r>
              <a:rPr lang="en-US" altLang="zh-CN" dirty="0"/>
              <a:t>\</a:t>
            </a:r>
            <a:r>
              <a:rPr lang="zh-CN" altLang="en-US" dirty="0"/>
              <a:t>未扩增），对每个数据进行特征提取，然后通过神经网络进行映射，获得样本的分类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37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DE0ADE-299A-4EB8-B11C-3DB83B189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7" y="2930798"/>
            <a:ext cx="4653903" cy="991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5F17EA7-4E0A-4417-898C-B7A8375088F6}"/>
                  </a:ext>
                </a:extLst>
              </p14:cNvPr>
              <p14:cNvContentPartPr/>
              <p14:nvPr/>
            </p14:nvContentPartPr>
            <p14:xfrm>
              <a:off x="1392943" y="6248983"/>
              <a:ext cx="9676440" cy="382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5F17EA7-4E0A-4417-898C-B7A8375088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0303" y="6185983"/>
                <a:ext cx="98020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CBEC5DD-6E88-4537-A5E1-DA81DA3D432A}"/>
                  </a:ext>
                </a:extLst>
              </p14:cNvPr>
              <p14:cNvContentPartPr/>
              <p14:nvPr/>
            </p14:nvContentPartPr>
            <p14:xfrm>
              <a:off x="5305423" y="4081783"/>
              <a:ext cx="442440" cy="16005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CBEC5DD-6E88-4537-A5E1-DA81DA3D43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2423" y="4018783"/>
                <a:ext cx="568080" cy="17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38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138"/>
          <p:cNvSpPr/>
          <p:nvPr/>
        </p:nvSpPr>
        <p:spPr>
          <a:xfrm>
            <a:off x="0" y="1"/>
            <a:ext cx="12192000" cy="4598822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3300"/>
            <a:ext cx="9144000" cy="1122679"/>
          </a:xfrm>
        </p:spPr>
        <p:txBody>
          <a:bodyPr>
            <a:normAutofit/>
          </a:bodyPr>
          <a:lstStyle/>
          <a:p>
            <a:r>
              <a:rPr lang="en-GB" dirty="0"/>
              <a:t>4. </a:t>
            </a:r>
            <a:r>
              <a:rPr lang="en-US" altLang="zh-CN" dirty="0"/>
              <a:t>Algorithm</a:t>
            </a:r>
            <a:r>
              <a:rPr lang="en-GB" dirty="0"/>
              <a:t>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14:cNvPr>
              <p14:cNvContentPartPr/>
              <p14:nvPr/>
            </p14:nvContentPartPr>
            <p14:xfrm>
              <a:off x="1594396" y="6329300"/>
              <a:ext cx="71640" cy="5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396" y="6266300"/>
                <a:ext cx="197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14:cNvPr>
              <p14:cNvContentPartPr/>
              <p14:nvPr/>
            </p14:nvContentPartPr>
            <p14:xfrm>
              <a:off x="1660996" y="6322460"/>
              <a:ext cx="5184360" cy="135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7996" y="6259460"/>
                <a:ext cx="5310000" cy="260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 Placeholder 42">
            <a:extLst>
              <a:ext uri="{FF2B5EF4-FFF2-40B4-BE49-F238E27FC236}">
                <a16:creationId xmlns:a16="http://schemas.microsoft.com/office/drawing/2014/main" id="{D89E35D0-C418-4CAA-AC21-95767B101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3932" y="1157165"/>
            <a:ext cx="4567238" cy="408745"/>
          </a:xfrm>
        </p:spPr>
        <p:txBody>
          <a:bodyPr/>
          <a:lstStyle/>
          <a:p>
            <a:pPr algn="ctr"/>
            <a:r>
              <a:rPr lang="en-GB" dirty="0"/>
              <a:t>Now… Let’s talk about</a:t>
            </a:r>
          </a:p>
        </p:txBody>
      </p:sp>
      <p:grpSp>
        <p:nvGrpSpPr>
          <p:cNvPr id="27" name="Group 245">
            <a:extLst>
              <a:ext uri="{FF2B5EF4-FFF2-40B4-BE49-F238E27FC236}">
                <a16:creationId xmlns:a16="http://schemas.microsoft.com/office/drawing/2014/main" id="{1F1C4E64-415E-44A3-A591-FEEF055FD55C}"/>
              </a:ext>
            </a:extLst>
          </p:cNvPr>
          <p:cNvGrpSpPr>
            <a:grpSpLocks noChangeAspect="1"/>
          </p:cNvGrpSpPr>
          <p:nvPr/>
        </p:nvGrpSpPr>
        <p:grpSpPr>
          <a:xfrm>
            <a:off x="5775960" y="4280628"/>
            <a:ext cx="640080" cy="636390"/>
            <a:chOff x="97878" y="0"/>
            <a:chExt cx="1469623" cy="1461154"/>
          </a:xfrm>
        </p:grpSpPr>
        <p:sp>
          <p:nvSpPr>
            <p:cNvPr id="28" name="Shape 243">
              <a:extLst>
                <a:ext uri="{FF2B5EF4-FFF2-40B4-BE49-F238E27FC236}">
                  <a16:creationId xmlns:a16="http://schemas.microsoft.com/office/drawing/2014/main" id="{930E9541-1FBE-4422-9D4C-3140CD171176}"/>
                </a:ext>
              </a:extLst>
            </p:cNvPr>
            <p:cNvSpPr/>
            <p:nvPr/>
          </p:nvSpPr>
          <p:spPr>
            <a:xfrm>
              <a:off x="97878" y="0"/>
              <a:ext cx="1469623" cy="1461154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Shape 244">
              <a:extLst>
                <a:ext uri="{FF2B5EF4-FFF2-40B4-BE49-F238E27FC236}">
                  <a16:creationId xmlns:a16="http://schemas.microsoft.com/office/drawing/2014/main" id="{B6952945-6915-40D9-98D5-4E27DFE518ED}"/>
                </a:ext>
              </a:extLst>
            </p:cNvPr>
            <p:cNvSpPr/>
            <p:nvPr/>
          </p:nvSpPr>
          <p:spPr>
            <a:xfrm>
              <a:off x="522424" y="405787"/>
              <a:ext cx="635002" cy="634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953E391-C73B-4221-AF0C-FEEFE0E9F8A6}"/>
                  </a:ext>
                </a:extLst>
              </p14:cNvPr>
              <p14:cNvContentPartPr/>
              <p14:nvPr/>
            </p14:nvContentPartPr>
            <p14:xfrm>
              <a:off x="10531543" y="6301903"/>
              <a:ext cx="324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953E391-C73B-4221-AF0C-FEEFE0E9F8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68543" y="6239263"/>
                <a:ext cx="1288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8C7F5DA-3591-44D2-8838-D10AABBA0A57}"/>
                  </a:ext>
                </a:extLst>
              </p14:cNvPr>
              <p14:cNvContentPartPr/>
              <p14:nvPr/>
            </p14:nvContentPartPr>
            <p14:xfrm>
              <a:off x="10596703" y="6432943"/>
              <a:ext cx="324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8C7F5DA-3591-44D2-8838-D10AABBA0A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34063" y="6369943"/>
                <a:ext cx="12888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11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460071"/>
            <a:ext cx="9144000" cy="77788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PointAugment</a:t>
            </a:r>
            <a:r>
              <a:rPr lang="zh-CN" altLang="en-US" dirty="0"/>
              <a:t>的训练策略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Algorithm 1: Training Strategy in </a:t>
            </a:r>
            <a:r>
              <a:rPr lang="en-US" altLang="zh-CN" dirty="0" err="1"/>
              <a:t>PointAugment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969387" y="2892859"/>
            <a:ext cx="4698613" cy="247591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目标训练集以及目标分类标签一一对应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分类器模型以及扩增器模型作为输出被存储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扩增器以及分类器的更新都是在另外一个保持不变的情况下进行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4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FF9D3B-5F1D-4A6A-A581-18760BBD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58" y="2519109"/>
            <a:ext cx="3582788" cy="32234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A602D9C-C943-4E21-9C21-ABCAA3DFE312}"/>
                  </a:ext>
                </a:extLst>
              </p14:cNvPr>
              <p14:cNvContentPartPr/>
              <p14:nvPr/>
            </p14:nvContentPartPr>
            <p14:xfrm>
              <a:off x="10612903" y="6432943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A602D9C-C943-4E21-9C21-ABCAA3DFE3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9903" y="63699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729868B-4FD9-4C5C-9E30-7E9F2DEDB0A2}"/>
                  </a:ext>
                </a:extLst>
              </p14:cNvPr>
              <p14:cNvContentPartPr/>
              <p14:nvPr/>
            </p14:nvContentPartPr>
            <p14:xfrm>
              <a:off x="1502023" y="6284623"/>
              <a:ext cx="999000" cy="997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729868B-4FD9-4C5C-9E30-7E9F2DEDB0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9023" y="6221983"/>
                <a:ext cx="11246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EC358A9-CAC5-43A2-8E97-3751C25C6A84}"/>
                  </a:ext>
                </a:extLst>
              </p14:cNvPr>
              <p14:cNvContentPartPr/>
              <p14:nvPr/>
            </p14:nvContentPartPr>
            <p14:xfrm>
              <a:off x="5323423" y="6267703"/>
              <a:ext cx="1698840" cy="266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EC358A9-CAC5-43A2-8E97-3751C25C6A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60783" y="6205063"/>
                <a:ext cx="1824480" cy="3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904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138"/>
          <p:cNvSpPr/>
          <p:nvPr/>
        </p:nvSpPr>
        <p:spPr>
          <a:xfrm>
            <a:off x="0" y="1"/>
            <a:ext cx="12192000" cy="4598822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3300"/>
            <a:ext cx="9144000" cy="1122679"/>
          </a:xfrm>
        </p:spPr>
        <p:txBody>
          <a:bodyPr>
            <a:normAutofit/>
          </a:bodyPr>
          <a:lstStyle/>
          <a:p>
            <a:r>
              <a:rPr lang="en-GB" dirty="0"/>
              <a:t>5. </a:t>
            </a:r>
            <a:r>
              <a:rPr lang="en-US" altLang="zh-CN" dirty="0"/>
              <a:t>Coding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14:cNvPr>
              <p14:cNvContentPartPr/>
              <p14:nvPr/>
            </p14:nvContentPartPr>
            <p14:xfrm>
              <a:off x="1594396" y="6329300"/>
              <a:ext cx="71640" cy="5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396" y="6266300"/>
                <a:ext cx="197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14:cNvPr>
              <p14:cNvContentPartPr/>
              <p14:nvPr/>
            </p14:nvContentPartPr>
            <p14:xfrm>
              <a:off x="1660996" y="6322460"/>
              <a:ext cx="5184360" cy="135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7996" y="6259460"/>
                <a:ext cx="5310000" cy="260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 Placeholder 42">
            <a:extLst>
              <a:ext uri="{FF2B5EF4-FFF2-40B4-BE49-F238E27FC236}">
                <a16:creationId xmlns:a16="http://schemas.microsoft.com/office/drawing/2014/main" id="{D89E35D0-C418-4CAA-AC21-95767B101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3932" y="1157165"/>
            <a:ext cx="4567238" cy="408745"/>
          </a:xfrm>
        </p:spPr>
        <p:txBody>
          <a:bodyPr/>
          <a:lstStyle/>
          <a:p>
            <a:pPr algn="ctr"/>
            <a:r>
              <a:rPr lang="en-GB" dirty="0"/>
              <a:t>Now… Let’s talk about</a:t>
            </a:r>
          </a:p>
        </p:txBody>
      </p:sp>
      <p:grpSp>
        <p:nvGrpSpPr>
          <p:cNvPr id="27" name="Group 245">
            <a:extLst>
              <a:ext uri="{FF2B5EF4-FFF2-40B4-BE49-F238E27FC236}">
                <a16:creationId xmlns:a16="http://schemas.microsoft.com/office/drawing/2014/main" id="{1F1C4E64-415E-44A3-A591-FEEF055FD55C}"/>
              </a:ext>
            </a:extLst>
          </p:cNvPr>
          <p:cNvGrpSpPr>
            <a:grpSpLocks noChangeAspect="1"/>
          </p:cNvGrpSpPr>
          <p:nvPr/>
        </p:nvGrpSpPr>
        <p:grpSpPr>
          <a:xfrm>
            <a:off x="5775960" y="4280628"/>
            <a:ext cx="640080" cy="636390"/>
            <a:chOff x="97878" y="0"/>
            <a:chExt cx="1469623" cy="1461154"/>
          </a:xfrm>
        </p:grpSpPr>
        <p:sp>
          <p:nvSpPr>
            <p:cNvPr id="28" name="Shape 243">
              <a:extLst>
                <a:ext uri="{FF2B5EF4-FFF2-40B4-BE49-F238E27FC236}">
                  <a16:creationId xmlns:a16="http://schemas.microsoft.com/office/drawing/2014/main" id="{930E9541-1FBE-4422-9D4C-3140CD171176}"/>
                </a:ext>
              </a:extLst>
            </p:cNvPr>
            <p:cNvSpPr/>
            <p:nvPr/>
          </p:nvSpPr>
          <p:spPr>
            <a:xfrm>
              <a:off x="97878" y="0"/>
              <a:ext cx="1469623" cy="1461154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Shape 244">
              <a:extLst>
                <a:ext uri="{FF2B5EF4-FFF2-40B4-BE49-F238E27FC236}">
                  <a16:creationId xmlns:a16="http://schemas.microsoft.com/office/drawing/2014/main" id="{B6952945-6915-40D9-98D5-4E27DFE518ED}"/>
                </a:ext>
              </a:extLst>
            </p:cNvPr>
            <p:cNvSpPr/>
            <p:nvPr/>
          </p:nvSpPr>
          <p:spPr>
            <a:xfrm>
              <a:off x="522424" y="405787"/>
              <a:ext cx="635002" cy="634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921A2AC-D57B-4BBC-8725-5BDCDAFD2C09}"/>
                  </a:ext>
                </a:extLst>
              </p14:cNvPr>
              <p14:cNvContentPartPr/>
              <p14:nvPr/>
            </p14:nvContentPartPr>
            <p14:xfrm>
              <a:off x="10588783" y="6237103"/>
              <a:ext cx="59040" cy="2930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921A2AC-D57B-4BBC-8725-5BDCDAFD2C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25783" y="6174463"/>
                <a:ext cx="184680" cy="4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425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2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14:cNvPr>
              <p14:cNvContentPartPr/>
              <p14:nvPr/>
            </p14:nvContentPartPr>
            <p14:xfrm>
              <a:off x="1594396" y="6329300"/>
              <a:ext cx="71640" cy="5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396" y="6266300"/>
                <a:ext cx="197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14:cNvPr>
              <p14:cNvContentPartPr/>
              <p14:nvPr/>
            </p14:nvContentPartPr>
            <p14:xfrm>
              <a:off x="1660996" y="6322460"/>
              <a:ext cx="5184360" cy="135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7996" y="6259460"/>
                <a:ext cx="5310000" cy="260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3E3F035-2C21-4403-A681-C8DD1BDEF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E1EE215-7518-4A38-A6FF-D92AA437159F}"/>
              </a:ext>
            </a:extLst>
          </p:cNvPr>
          <p:cNvSpPr txBox="1">
            <a:spLocks/>
          </p:cNvSpPr>
          <p:nvPr/>
        </p:nvSpPr>
        <p:spPr>
          <a:xfrm>
            <a:off x="1660996" y="2805154"/>
            <a:ext cx="4698613" cy="24759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运行视频及项目代码在</a:t>
            </a:r>
            <a:r>
              <a:rPr lang="en-US" altLang="zh-CN" dirty="0">
                <a:hlinkClick r:id="rId7"/>
              </a:rPr>
              <a:t>https://github.com/wsfyp/tool-PointAugment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3219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2722126"/>
            <a:ext cx="9144000" cy="773497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hank you</a:t>
            </a:r>
            <a:endParaRPr lang="id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892AD7D-F9B9-4E57-B110-8310E2F26E11}"/>
                  </a:ext>
                </a:extLst>
              </p14:cNvPr>
              <p14:cNvContentPartPr/>
              <p14:nvPr/>
            </p14:nvContentPartPr>
            <p14:xfrm>
              <a:off x="1502063" y="6230080"/>
              <a:ext cx="754560" cy="2023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892AD7D-F9B9-4E57-B110-8310E2F26E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9423" y="6167080"/>
                <a:ext cx="880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D013F56-2E51-4784-8BB7-99F5D1A40F3F}"/>
                  </a:ext>
                </a:extLst>
              </p14:cNvPr>
              <p14:cNvContentPartPr/>
              <p14:nvPr/>
            </p14:nvContentPartPr>
            <p14:xfrm>
              <a:off x="5352623" y="6285160"/>
              <a:ext cx="1644480" cy="1681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D013F56-2E51-4784-8BB7-99F5D1A40F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89983" y="6222520"/>
                <a:ext cx="1770120" cy="2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58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2000">
        <p15:prstTrans prst="peelOff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47"/>
          <p:cNvSpPr/>
          <p:nvPr/>
        </p:nvSpPr>
        <p:spPr>
          <a:xfrm rot="10800000" flipH="1">
            <a:off x="1544164" y="2313166"/>
            <a:ext cx="686286" cy="689380"/>
          </a:xfrm>
          <a:prstGeom prst="flowChartConnector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19" name="Shape 53"/>
          <p:cNvSpPr/>
          <p:nvPr/>
        </p:nvSpPr>
        <p:spPr>
          <a:xfrm rot="10800000" flipH="1">
            <a:off x="4707346" y="2291581"/>
            <a:ext cx="685800" cy="685800"/>
          </a:xfrm>
          <a:prstGeom prst="flowChartConnector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20" name="Shape 59"/>
          <p:cNvSpPr/>
          <p:nvPr/>
        </p:nvSpPr>
        <p:spPr>
          <a:xfrm rot="10800000" flipH="1">
            <a:off x="7865291" y="2253481"/>
            <a:ext cx="685800" cy="685800"/>
          </a:xfrm>
          <a:prstGeom prst="flowChartConnector">
            <a:avLst/>
          </a:prstGeom>
          <a:solidFill>
            <a:schemeClr val="accent1">
              <a:alpha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65"/>
          <p:cNvSpPr/>
          <p:nvPr/>
        </p:nvSpPr>
        <p:spPr>
          <a:xfrm rot="10800000" flipH="1">
            <a:off x="3182463" y="4061475"/>
            <a:ext cx="685800" cy="685800"/>
          </a:xfrm>
          <a:prstGeom prst="flowChartConnector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71"/>
          <p:cNvSpPr/>
          <p:nvPr/>
        </p:nvSpPr>
        <p:spPr>
          <a:xfrm rot="10800000" flipH="1">
            <a:off x="6474256" y="4055295"/>
            <a:ext cx="685800" cy="685800"/>
          </a:xfrm>
          <a:prstGeom prst="flowChartConnector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235"/>
            <a:ext cx="9144000" cy="6797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TABLE OF 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2510756" y="2276957"/>
            <a:ext cx="1971675" cy="278694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561556" y="2682775"/>
            <a:ext cx="1920875" cy="674565"/>
          </a:xfrm>
        </p:spPr>
        <p:txBody>
          <a:bodyPr>
            <a:normAutofit/>
          </a:bodyPr>
          <a:lstStyle/>
          <a:p>
            <a:r>
              <a:rPr lang="zh-CN" altLang="en-US" dirty="0"/>
              <a:t>工具设计的研究环境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1538278" y="2407229"/>
            <a:ext cx="691685" cy="478711"/>
          </a:xfrm>
        </p:spPr>
        <p:txBody>
          <a:bodyPr anchor="ctr">
            <a:normAutofit/>
          </a:bodyPr>
          <a:lstStyle/>
          <a:p>
            <a:pPr algn="ctr"/>
            <a:r>
              <a:rPr lang="en-GB" sz="1200" b="1" dirty="0"/>
              <a:t>1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724264" y="2276957"/>
            <a:ext cx="1971675" cy="278694"/>
          </a:xfrm>
        </p:spPr>
        <p:txBody>
          <a:bodyPr/>
          <a:lstStyle/>
          <a:p>
            <a:r>
              <a:rPr lang="en-US" dirty="0"/>
              <a:t>Goal</a:t>
            </a:r>
            <a:endParaRPr lang="en-GB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5724264" y="2708175"/>
            <a:ext cx="1920875" cy="674565"/>
          </a:xfrm>
        </p:spPr>
        <p:txBody>
          <a:bodyPr>
            <a:normAutofit/>
          </a:bodyPr>
          <a:lstStyle/>
          <a:p>
            <a:r>
              <a:rPr lang="zh-CN" altLang="en-US" dirty="0"/>
              <a:t>构建</a:t>
            </a:r>
            <a:r>
              <a:rPr lang="en-GB" dirty="0"/>
              <a:t>P</a:t>
            </a:r>
            <a:r>
              <a:rPr lang="en-US" altLang="zh-CN" dirty="0" err="1"/>
              <a:t>ointAugment</a:t>
            </a:r>
            <a:r>
              <a:rPr lang="zh-CN" altLang="en-US" dirty="0"/>
              <a:t>的目标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701461" y="2384369"/>
            <a:ext cx="691684" cy="478711"/>
          </a:xfrm>
        </p:spPr>
        <p:txBody>
          <a:bodyPr anchor="ctr">
            <a:normAutofit/>
          </a:bodyPr>
          <a:lstStyle/>
          <a:p>
            <a:pPr algn="ctr"/>
            <a:r>
              <a:rPr lang="en-GB" sz="1200" b="1" dirty="0"/>
              <a:t>2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8925072" y="2276957"/>
            <a:ext cx="1971675" cy="278694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en-GB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8925072" y="2644675"/>
            <a:ext cx="1920875" cy="674565"/>
          </a:xfrm>
        </p:spPr>
        <p:txBody>
          <a:bodyPr>
            <a:normAutofit/>
          </a:bodyPr>
          <a:lstStyle/>
          <a:p>
            <a:r>
              <a:rPr lang="zh-CN" altLang="en-US" dirty="0"/>
              <a:t>建模细节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7871176" y="2270068"/>
            <a:ext cx="685800" cy="685800"/>
          </a:xfrm>
        </p:spPr>
        <p:txBody>
          <a:bodyPr anchor="ctr">
            <a:normAutofit/>
          </a:bodyPr>
          <a:lstStyle/>
          <a:p>
            <a:pPr algn="ctr"/>
            <a:r>
              <a:rPr lang="en-GB" sz="1200" b="1" dirty="0"/>
              <a:t>3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149056" y="4183965"/>
            <a:ext cx="1971675" cy="278694"/>
          </a:xfrm>
        </p:spPr>
        <p:txBody>
          <a:bodyPr/>
          <a:lstStyle/>
          <a:p>
            <a:r>
              <a:rPr lang="en-US" altLang="zh-CN" dirty="0"/>
              <a:t>Algorithm</a:t>
            </a:r>
            <a:endParaRPr lang="en-GB" dirty="0"/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199856" y="4570363"/>
            <a:ext cx="1920875" cy="674565"/>
          </a:xfrm>
        </p:spPr>
        <p:txBody>
          <a:bodyPr>
            <a:normAutofit/>
          </a:bodyPr>
          <a:lstStyle/>
          <a:p>
            <a:r>
              <a:rPr lang="zh-CN" altLang="en-US" dirty="0"/>
              <a:t>核心算法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176578" y="4177077"/>
            <a:ext cx="691684" cy="478711"/>
          </a:xfrm>
        </p:spPr>
        <p:txBody>
          <a:bodyPr anchor="ctr">
            <a:normAutofit/>
          </a:bodyPr>
          <a:lstStyle/>
          <a:p>
            <a:pPr algn="ctr"/>
            <a:r>
              <a:rPr lang="en-GB" sz="1200" b="1" dirty="0"/>
              <a:t>4</a:t>
            </a:r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491173" y="4177785"/>
            <a:ext cx="1971675" cy="278694"/>
          </a:xfrm>
        </p:spPr>
        <p:txBody>
          <a:bodyPr/>
          <a:lstStyle/>
          <a:p>
            <a:r>
              <a:rPr lang="en-US" altLang="zh-CN" dirty="0"/>
              <a:t>Coding</a:t>
            </a:r>
            <a:endParaRPr lang="en-GB" dirty="0"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491173" y="4564183"/>
            <a:ext cx="1920875" cy="674565"/>
          </a:xfrm>
        </p:spPr>
        <p:txBody>
          <a:bodyPr>
            <a:normAutofit/>
          </a:bodyPr>
          <a:lstStyle/>
          <a:p>
            <a:r>
              <a:rPr lang="zh-CN" altLang="en-US" dirty="0"/>
              <a:t>代码实现</a:t>
            </a:r>
            <a:endParaRPr lang="en-GB" dirty="0"/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469015" y="4170897"/>
            <a:ext cx="691039" cy="478711"/>
          </a:xfrm>
        </p:spPr>
        <p:txBody>
          <a:bodyPr anchor="ctr">
            <a:normAutofit/>
          </a:bodyPr>
          <a:lstStyle/>
          <a:p>
            <a:pPr algn="ctr"/>
            <a:r>
              <a:rPr lang="en-GB" sz="1200" b="1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2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1801798-0220-4619-809C-90324B0EDDDB}"/>
                  </a:ext>
                </a:extLst>
              </p14:cNvPr>
              <p14:cNvContentPartPr/>
              <p14:nvPr/>
            </p14:nvContentPartPr>
            <p14:xfrm>
              <a:off x="1415476" y="6255500"/>
              <a:ext cx="989280" cy="125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1801798-0220-4619-809C-90324B0EDD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2476" y="6192500"/>
                <a:ext cx="11149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D6101BD-C9CF-4B6C-B329-D52CD32DD337}"/>
                  </a:ext>
                </a:extLst>
              </p14:cNvPr>
              <p14:cNvContentPartPr/>
              <p14:nvPr/>
            </p14:nvContentPartPr>
            <p14:xfrm>
              <a:off x="5204836" y="6321020"/>
              <a:ext cx="1679040" cy="1814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D6101BD-C9CF-4B6C-B329-D52CD32DD3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1836" y="6258020"/>
                <a:ext cx="18046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F91325E-F8CB-46DD-9204-68770B0C7940}"/>
                  </a:ext>
                </a:extLst>
              </p14:cNvPr>
              <p14:cNvContentPartPr/>
              <p14:nvPr/>
            </p14:nvContentPartPr>
            <p14:xfrm>
              <a:off x="10645663" y="6449503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F91325E-F8CB-46DD-9204-68770B0C79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82663" y="63868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70F8616-A513-484D-B760-9E9C1276A34B}"/>
                  </a:ext>
                </a:extLst>
              </p14:cNvPr>
              <p14:cNvContentPartPr/>
              <p14:nvPr/>
            </p14:nvContentPartPr>
            <p14:xfrm>
              <a:off x="10510343" y="6339520"/>
              <a:ext cx="286560" cy="878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70F8616-A513-484D-B760-9E9C1276A3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7343" y="6276520"/>
                <a:ext cx="412200" cy="21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569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" grpId="0"/>
      <p:bldP spid="3" grpId="0" build="p"/>
      <p:bldP spid="15" grpId="0" build="p"/>
      <p:bldP spid="16" grpId="0" build="p"/>
      <p:bldP spid="17" grpId="0" build="p"/>
      <p:bldP spid="26" grpId="0" build="p"/>
      <p:bldP spid="27" grpId="0" build="p"/>
      <p:bldP spid="28" grpId="0" build="p"/>
      <p:bldP spid="29" grpId="0" build="p"/>
      <p:bldP spid="30" grpId="0" build="p"/>
      <p:bldP spid="31" grpId="0" build="p"/>
      <p:bldP spid="32" grpId="0" build="p"/>
      <p:bldP spid="33" grpId="0" build="p"/>
      <p:bldP spid="34" grpId="0" build="p"/>
      <p:bldP spid="35" grpId="0" build="p"/>
      <p:bldP spid="36" grpId="0" build="p"/>
      <p:bldP spid="3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138"/>
          <p:cNvSpPr/>
          <p:nvPr/>
        </p:nvSpPr>
        <p:spPr>
          <a:xfrm>
            <a:off x="0" y="1"/>
            <a:ext cx="12192000" cy="4598822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3300"/>
            <a:ext cx="9144000" cy="1122679"/>
          </a:xfrm>
        </p:spPr>
        <p:txBody>
          <a:bodyPr>
            <a:normAutofit/>
          </a:bodyPr>
          <a:lstStyle/>
          <a:p>
            <a:r>
              <a:rPr lang="en-GB" dirty="0"/>
              <a:t>1. B</a:t>
            </a:r>
            <a:r>
              <a:rPr lang="en-US" altLang="zh-CN" dirty="0" err="1"/>
              <a:t>ackground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14:cNvPr>
              <p14:cNvContentPartPr/>
              <p14:nvPr/>
            </p14:nvContentPartPr>
            <p14:xfrm>
              <a:off x="1594396" y="6329300"/>
              <a:ext cx="71640" cy="5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396" y="6266300"/>
                <a:ext cx="197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14:cNvPr>
              <p14:cNvContentPartPr/>
              <p14:nvPr/>
            </p14:nvContentPartPr>
            <p14:xfrm>
              <a:off x="1660996" y="6322460"/>
              <a:ext cx="5184360" cy="135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7996" y="6259460"/>
                <a:ext cx="5310000" cy="260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 Placeholder 42">
            <a:extLst>
              <a:ext uri="{FF2B5EF4-FFF2-40B4-BE49-F238E27FC236}">
                <a16:creationId xmlns:a16="http://schemas.microsoft.com/office/drawing/2014/main" id="{D89E35D0-C418-4CAA-AC21-95767B101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3932" y="1157165"/>
            <a:ext cx="4567238" cy="408745"/>
          </a:xfrm>
        </p:spPr>
        <p:txBody>
          <a:bodyPr/>
          <a:lstStyle/>
          <a:p>
            <a:pPr algn="ctr"/>
            <a:r>
              <a:rPr lang="en-GB" dirty="0"/>
              <a:t>Now… Let’s talk about</a:t>
            </a:r>
          </a:p>
        </p:txBody>
      </p:sp>
      <p:grpSp>
        <p:nvGrpSpPr>
          <p:cNvPr id="27" name="Group 245">
            <a:extLst>
              <a:ext uri="{FF2B5EF4-FFF2-40B4-BE49-F238E27FC236}">
                <a16:creationId xmlns:a16="http://schemas.microsoft.com/office/drawing/2014/main" id="{1F1C4E64-415E-44A3-A591-FEEF055FD55C}"/>
              </a:ext>
            </a:extLst>
          </p:cNvPr>
          <p:cNvGrpSpPr>
            <a:grpSpLocks noChangeAspect="1"/>
          </p:cNvGrpSpPr>
          <p:nvPr/>
        </p:nvGrpSpPr>
        <p:grpSpPr>
          <a:xfrm>
            <a:off x="5775960" y="4280628"/>
            <a:ext cx="640080" cy="636390"/>
            <a:chOff x="97878" y="0"/>
            <a:chExt cx="1469623" cy="1461154"/>
          </a:xfrm>
        </p:grpSpPr>
        <p:sp>
          <p:nvSpPr>
            <p:cNvPr id="28" name="Shape 243">
              <a:extLst>
                <a:ext uri="{FF2B5EF4-FFF2-40B4-BE49-F238E27FC236}">
                  <a16:creationId xmlns:a16="http://schemas.microsoft.com/office/drawing/2014/main" id="{930E9541-1FBE-4422-9D4C-3140CD171176}"/>
                </a:ext>
              </a:extLst>
            </p:cNvPr>
            <p:cNvSpPr/>
            <p:nvPr/>
          </p:nvSpPr>
          <p:spPr>
            <a:xfrm>
              <a:off x="97878" y="0"/>
              <a:ext cx="1469623" cy="1461154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244">
              <a:extLst>
                <a:ext uri="{FF2B5EF4-FFF2-40B4-BE49-F238E27FC236}">
                  <a16:creationId xmlns:a16="http://schemas.microsoft.com/office/drawing/2014/main" id="{B6952945-6915-40D9-98D5-4E27DFE518ED}"/>
                </a:ext>
              </a:extLst>
            </p:cNvPr>
            <p:cNvSpPr/>
            <p:nvPr/>
          </p:nvSpPr>
          <p:spPr>
            <a:xfrm>
              <a:off x="522424" y="405787"/>
              <a:ext cx="635002" cy="634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2F33660-C85C-4DA1-A026-E854E9455897}"/>
                  </a:ext>
                </a:extLst>
              </p14:cNvPr>
              <p14:cNvContentPartPr/>
              <p14:nvPr/>
            </p14:nvContentPartPr>
            <p14:xfrm>
              <a:off x="10596703" y="6400183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2F33660-C85C-4DA1-A026-E854E94558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4063" y="633718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79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5"/>
          <p:cNvSpPr>
            <a:spLocks/>
          </p:cNvSpPr>
          <p:nvPr/>
        </p:nvSpPr>
        <p:spPr bwMode="auto">
          <a:xfrm flipV="1">
            <a:off x="2758004" y="4119133"/>
            <a:ext cx="2602897" cy="1869954"/>
          </a:xfrm>
          <a:custGeom>
            <a:avLst/>
            <a:gdLst>
              <a:gd name="T0" fmla="*/ 489 w 699"/>
              <a:gd name="T1" fmla="*/ 0 h 562"/>
              <a:gd name="T2" fmla="*/ 212 w 699"/>
              <a:gd name="T3" fmla="*/ 0 h 562"/>
              <a:gd name="T4" fmla="*/ 211 w 699"/>
              <a:gd name="T5" fmla="*/ 0 h 562"/>
              <a:gd name="T6" fmla="*/ 211 w 699"/>
              <a:gd name="T7" fmla="*/ 0 h 562"/>
              <a:gd name="T8" fmla="*/ 2 w 699"/>
              <a:gd name="T9" fmla="*/ 209 h 562"/>
              <a:gd name="T10" fmla="*/ 0 w 699"/>
              <a:gd name="T11" fmla="*/ 562 h 562"/>
              <a:gd name="T12" fmla="*/ 181 w 699"/>
              <a:gd name="T13" fmla="*/ 427 h 562"/>
              <a:gd name="T14" fmla="*/ 489 w 699"/>
              <a:gd name="T15" fmla="*/ 421 h 562"/>
              <a:gd name="T16" fmla="*/ 699 w 699"/>
              <a:gd name="T17" fmla="*/ 210 h 562"/>
              <a:gd name="T18" fmla="*/ 489 w 699"/>
              <a:gd name="T1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9" h="562">
                <a:moveTo>
                  <a:pt x="489" y="0"/>
                </a:moveTo>
                <a:cubicBezTo>
                  <a:pt x="212" y="0"/>
                  <a:pt x="212" y="0"/>
                  <a:pt x="212" y="0"/>
                </a:cubicBezTo>
                <a:cubicBezTo>
                  <a:pt x="212" y="0"/>
                  <a:pt x="212" y="0"/>
                  <a:pt x="211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95" y="0"/>
                  <a:pt x="2" y="93"/>
                  <a:pt x="2" y="209"/>
                </a:cubicBezTo>
                <a:cubicBezTo>
                  <a:pt x="2" y="325"/>
                  <a:pt x="0" y="562"/>
                  <a:pt x="0" y="562"/>
                </a:cubicBezTo>
                <a:cubicBezTo>
                  <a:pt x="0" y="562"/>
                  <a:pt x="53" y="446"/>
                  <a:pt x="181" y="427"/>
                </a:cubicBezTo>
                <a:cubicBezTo>
                  <a:pt x="197" y="424"/>
                  <a:pt x="489" y="421"/>
                  <a:pt x="489" y="421"/>
                </a:cubicBezTo>
                <a:cubicBezTo>
                  <a:pt x="605" y="421"/>
                  <a:pt x="699" y="327"/>
                  <a:pt x="699" y="210"/>
                </a:cubicBezTo>
                <a:cubicBezTo>
                  <a:pt x="699" y="94"/>
                  <a:pt x="605" y="0"/>
                  <a:pt x="489" y="0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Shape 624"/>
          <p:cNvSpPr/>
          <p:nvPr/>
        </p:nvSpPr>
        <p:spPr>
          <a:xfrm>
            <a:off x="1454247" y="3912779"/>
            <a:ext cx="1695305" cy="443208"/>
          </a:xfrm>
          <a:prstGeom prst="rect">
            <a:avLst/>
          </a:prstGeom>
          <a:solidFill>
            <a:srgbClr val="ECECEC"/>
          </a:solidFill>
          <a:ln w="25400">
            <a:noFill/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1351637" y="2017209"/>
            <a:ext cx="2365894" cy="2076450"/>
          </a:xfrm>
          <a:custGeom>
            <a:avLst/>
            <a:gdLst>
              <a:gd name="T0" fmla="*/ 489 w 699"/>
              <a:gd name="T1" fmla="*/ 0 h 562"/>
              <a:gd name="T2" fmla="*/ 212 w 699"/>
              <a:gd name="T3" fmla="*/ 0 h 562"/>
              <a:gd name="T4" fmla="*/ 211 w 699"/>
              <a:gd name="T5" fmla="*/ 0 h 562"/>
              <a:gd name="T6" fmla="*/ 211 w 699"/>
              <a:gd name="T7" fmla="*/ 0 h 562"/>
              <a:gd name="T8" fmla="*/ 2 w 699"/>
              <a:gd name="T9" fmla="*/ 209 h 562"/>
              <a:gd name="T10" fmla="*/ 0 w 699"/>
              <a:gd name="T11" fmla="*/ 562 h 562"/>
              <a:gd name="T12" fmla="*/ 181 w 699"/>
              <a:gd name="T13" fmla="*/ 427 h 562"/>
              <a:gd name="T14" fmla="*/ 489 w 699"/>
              <a:gd name="T15" fmla="*/ 421 h 562"/>
              <a:gd name="T16" fmla="*/ 699 w 699"/>
              <a:gd name="T17" fmla="*/ 210 h 562"/>
              <a:gd name="T18" fmla="*/ 489 w 699"/>
              <a:gd name="T1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9" h="562">
                <a:moveTo>
                  <a:pt x="489" y="0"/>
                </a:moveTo>
                <a:cubicBezTo>
                  <a:pt x="212" y="0"/>
                  <a:pt x="212" y="0"/>
                  <a:pt x="212" y="0"/>
                </a:cubicBezTo>
                <a:cubicBezTo>
                  <a:pt x="212" y="0"/>
                  <a:pt x="212" y="0"/>
                  <a:pt x="211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95" y="0"/>
                  <a:pt x="2" y="93"/>
                  <a:pt x="2" y="209"/>
                </a:cubicBezTo>
                <a:cubicBezTo>
                  <a:pt x="2" y="325"/>
                  <a:pt x="0" y="562"/>
                  <a:pt x="0" y="562"/>
                </a:cubicBezTo>
                <a:cubicBezTo>
                  <a:pt x="0" y="562"/>
                  <a:pt x="53" y="446"/>
                  <a:pt x="181" y="427"/>
                </a:cubicBezTo>
                <a:cubicBezTo>
                  <a:pt x="197" y="424"/>
                  <a:pt x="489" y="421"/>
                  <a:pt x="489" y="421"/>
                </a:cubicBezTo>
                <a:cubicBezTo>
                  <a:pt x="605" y="421"/>
                  <a:pt x="699" y="327"/>
                  <a:pt x="699" y="210"/>
                </a:cubicBezTo>
                <a:cubicBezTo>
                  <a:pt x="699" y="94"/>
                  <a:pt x="605" y="0"/>
                  <a:pt x="4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 flipV="1">
            <a:off x="6561062" y="4119133"/>
            <a:ext cx="2602897" cy="1869954"/>
          </a:xfrm>
          <a:custGeom>
            <a:avLst/>
            <a:gdLst>
              <a:gd name="T0" fmla="*/ 489 w 699"/>
              <a:gd name="T1" fmla="*/ 0 h 562"/>
              <a:gd name="T2" fmla="*/ 212 w 699"/>
              <a:gd name="T3" fmla="*/ 0 h 562"/>
              <a:gd name="T4" fmla="*/ 211 w 699"/>
              <a:gd name="T5" fmla="*/ 0 h 562"/>
              <a:gd name="T6" fmla="*/ 211 w 699"/>
              <a:gd name="T7" fmla="*/ 0 h 562"/>
              <a:gd name="T8" fmla="*/ 2 w 699"/>
              <a:gd name="T9" fmla="*/ 209 h 562"/>
              <a:gd name="T10" fmla="*/ 0 w 699"/>
              <a:gd name="T11" fmla="*/ 562 h 562"/>
              <a:gd name="T12" fmla="*/ 181 w 699"/>
              <a:gd name="T13" fmla="*/ 427 h 562"/>
              <a:gd name="T14" fmla="*/ 489 w 699"/>
              <a:gd name="T15" fmla="*/ 421 h 562"/>
              <a:gd name="T16" fmla="*/ 699 w 699"/>
              <a:gd name="T17" fmla="*/ 210 h 562"/>
              <a:gd name="T18" fmla="*/ 489 w 699"/>
              <a:gd name="T1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9" h="562">
                <a:moveTo>
                  <a:pt x="489" y="0"/>
                </a:moveTo>
                <a:cubicBezTo>
                  <a:pt x="212" y="0"/>
                  <a:pt x="212" y="0"/>
                  <a:pt x="212" y="0"/>
                </a:cubicBezTo>
                <a:cubicBezTo>
                  <a:pt x="212" y="0"/>
                  <a:pt x="212" y="0"/>
                  <a:pt x="211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95" y="0"/>
                  <a:pt x="2" y="93"/>
                  <a:pt x="2" y="209"/>
                </a:cubicBezTo>
                <a:cubicBezTo>
                  <a:pt x="2" y="325"/>
                  <a:pt x="0" y="562"/>
                  <a:pt x="0" y="562"/>
                </a:cubicBezTo>
                <a:cubicBezTo>
                  <a:pt x="0" y="562"/>
                  <a:pt x="53" y="446"/>
                  <a:pt x="181" y="427"/>
                </a:cubicBezTo>
                <a:cubicBezTo>
                  <a:pt x="197" y="424"/>
                  <a:pt x="489" y="421"/>
                  <a:pt x="489" y="421"/>
                </a:cubicBezTo>
                <a:cubicBezTo>
                  <a:pt x="605" y="421"/>
                  <a:pt x="699" y="327"/>
                  <a:pt x="699" y="210"/>
                </a:cubicBezTo>
                <a:cubicBezTo>
                  <a:pt x="699" y="94"/>
                  <a:pt x="605" y="0"/>
                  <a:pt x="489" y="0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8671436" y="2017209"/>
            <a:ext cx="2365894" cy="2076450"/>
          </a:xfrm>
          <a:custGeom>
            <a:avLst/>
            <a:gdLst>
              <a:gd name="T0" fmla="*/ 489 w 699"/>
              <a:gd name="T1" fmla="*/ 0 h 562"/>
              <a:gd name="T2" fmla="*/ 212 w 699"/>
              <a:gd name="T3" fmla="*/ 0 h 562"/>
              <a:gd name="T4" fmla="*/ 211 w 699"/>
              <a:gd name="T5" fmla="*/ 0 h 562"/>
              <a:gd name="T6" fmla="*/ 211 w 699"/>
              <a:gd name="T7" fmla="*/ 0 h 562"/>
              <a:gd name="T8" fmla="*/ 2 w 699"/>
              <a:gd name="T9" fmla="*/ 209 h 562"/>
              <a:gd name="T10" fmla="*/ 0 w 699"/>
              <a:gd name="T11" fmla="*/ 562 h 562"/>
              <a:gd name="T12" fmla="*/ 181 w 699"/>
              <a:gd name="T13" fmla="*/ 427 h 562"/>
              <a:gd name="T14" fmla="*/ 489 w 699"/>
              <a:gd name="T15" fmla="*/ 421 h 562"/>
              <a:gd name="T16" fmla="*/ 699 w 699"/>
              <a:gd name="T17" fmla="*/ 210 h 562"/>
              <a:gd name="T18" fmla="*/ 489 w 699"/>
              <a:gd name="T1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9" h="562">
                <a:moveTo>
                  <a:pt x="489" y="0"/>
                </a:moveTo>
                <a:cubicBezTo>
                  <a:pt x="212" y="0"/>
                  <a:pt x="212" y="0"/>
                  <a:pt x="212" y="0"/>
                </a:cubicBezTo>
                <a:cubicBezTo>
                  <a:pt x="212" y="0"/>
                  <a:pt x="212" y="0"/>
                  <a:pt x="211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95" y="0"/>
                  <a:pt x="2" y="93"/>
                  <a:pt x="2" y="209"/>
                </a:cubicBezTo>
                <a:cubicBezTo>
                  <a:pt x="2" y="325"/>
                  <a:pt x="0" y="562"/>
                  <a:pt x="0" y="562"/>
                </a:cubicBezTo>
                <a:cubicBezTo>
                  <a:pt x="0" y="562"/>
                  <a:pt x="53" y="446"/>
                  <a:pt x="181" y="427"/>
                </a:cubicBezTo>
                <a:cubicBezTo>
                  <a:pt x="197" y="424"/>
                  <a:pt x="489" y="421"/>
                  <a:pt x="489" y="421"/>
                </a:cubicBezTo>
                <a:cubicBezTo>
                  <a:pt x="605" y="421"/>
                  <a:pt x="699" y="327"/>
                  <a:pt x="699" y="210"/>
                </a:cubicBezTo>
                <a:cubicBezTo>
                  <a:pt x="699" y="94"/>
                  <a:pt x="605" y="0"/>
                  <a:pt x="4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4964914" y="2017209"/>
            <a:ext cx="2365894" cy="2076450"/>
          </a:xfrm>
          <a:custGeom>
            <a:avLst/>
            <a:gdLst>
              <a:gd name="T0" fmla="*/ 489 w 699"/>
              <a:gd name="T1" fmla="*/ 0 h 562"/>
              <a:gd name="T2" fmla="*/ 212 w 699"/>
              <a:gd name="T3" fmla="*/ 0 h 562"/>
              <a:gd name="T4" fmla="*/ 211 w 699"/>
              <a:gd name="T5" fmla="*/ 0 h 562"/>
              <a:gd name="T6" fmla="*/ 211 w 699"/>
              <a:gd name="T7" fmla="*/ 0 h 562"/>
              <a:gd name="T8" fmla="*/ 2 w 699"/>
              <a:gd name="T9" fmla="*/ 209 h 562"/>
              <a:gd name="T10" fmla="*/ 0 w 699"/>
              <a:gd name="T11" fmla="*/ 562 h 562"/>
              <a:gd name="T12" fmla="*/ 181 w 699"/>
              <a:gd name="T13" fmla="*/ 427 h 562"/>
              <a:gd name="T14" fmla="*/ 489 w 699"/>
              <a:gd name="T15" fmla="*/ 421 h 562"/>
              <a:gd name="T16" fmla="*/ 699 w 699"/>
              <a:gd name="T17" fmla="*/ 210 h 562"/>
              <a:gd name="T18" fmla="*/ 489 w 699"/>
              <a:gd name="T1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9" h="562">
                <a:moveTo>
                  <a:pt x="489" y="0"/>
                </a:moveTo>
                <a:cubicBezTo>
                  <a:pt x="212" y="0"/>
                  <a:pt x="212" y="0"/>
                  <a:pt x="212" y="0"/>
                </a:cubicBezTo>
                <a:cubicBezTo>
                  <a:pt x="212" y="0"/>
                  <a:pt x="212" y="0"/>
                  <a:pt x="211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95" y="0"/>
                  <a:pt x="2" y="93"/>
                  <a:pt x="2" y="209"/>
                </a:cubicBezTo>
                <a:cubicBezTo>
                  <a:pt x="2" y="325"/>
                  <a:pt x="0" y="562"/>
                  <a:pt x="0" y="562"/>
                </a:cubicBezTo>
                <a:cubicBezTo>
                  <a:pt x="0" y="562"/>
                  <a:pt x="53" y="446"/>
                  <a:pt x="181" y="427"/>
                </a:cubicBezTo>
                <a:cubicBezTo>
                  <a:pt x="197" y="424"/>
                  <a:pt x="489" y="421"/>
                  <a:pt x="489" y="421"/>
                </a:cubicBezTo>
                <a:cubicBezTo>
                  <a:pt x="605" y="421"/>
                  <a:pt x="699" y="327"/>
                  <a:pt x="699" y="210"/>
                </a:cubicBezTo>
                <a:cubicBezTo>
                  <a:pt x="699" y="94"/>
                  <a:pt x="605" y="0"/>
                  <a:pt x="489" y="0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itle 44"/>
          <p:cNvSpPr>
            <a:spLocks noGrp="1"/>
          </p:cNvSpPr>
          <p:nvPr>
            <p:ph type="ctrTitle"/>
          </p:nvPr>
        </p:nvSpPr>
        <p:spPr>
          <a:xfrm>
            <a:off x="1524000" y="523473"/>
            <a:ext cx="9144000" cy="714481"/>
          </a:xfrm>
        </p:spPr>
        <p:txBody>
          <a:bodyPr>
            <a:normAutofit/>
          </a:bodyPr>
          <a:lstStyle/>
          <a:p>
            <a:r>
              <a:rPr lang="zh-CN" altLang="en-US" dirty="0"/>
              <a:t>研究背景</a:t>
            </a:r>
            <a:endParaRPr lang="en-GB" dirty="0"/>
          </a:p>
        </p:txBody>
      </p:sp>
      <p:sp>
        <p:nvSpPr>
          <p:cNvPr id="46" name="Subtitle 4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DA</a:t>
            </a:r>
            <a:r>
              <a:rPr lang="zh-CN" altLang="en-US" dirty="0"/>
              <a:t>数据扩增、深度学习、点云数据</a:t>
            </a:r>
            <a:r>
              <a:rPr lang="en-US" altLang="zh-CN" dirty="0"/>
              <a:t>…</a:t>
            </a:r>
            <a:endParaRPr lang="en-GB" dirty="0"/>
          </a:p>
        </p:txBody>
      </p:sp>
      <p:sp>
        <p:nvSpPr>
          <p:cNvPr id="42" name="Shape 624"/>
          <p:cNvSpPr/>
          <p:nvPr/>
        </p:nvSpPr>
        <p:spPr>
          <a:xfrm>
            <a:off x="0" y="3912779"/>
            <a:ext cx="1503424" cy="443208"/>
          </a:xfrm>
          <a:prstGeom prst="rect">
            <a:avLst/>
          </a:prstGeom>
          <a:solidFill>
            <a:srgbClr val="ECECEC"/>
          </a:solidFill>
          <a:ln w="25400">
            <a:noFill/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43" name="Shape 626"/>
          <p:cNvSpPr/>
          <p:nvPr/>
        </p:nvSpPr>
        <p:spPr>
          <a:xfrm>
            <a:off x="3111017" y="3912779"/>
            <a:ext cx="2035132" cy="443208"/>
          </a:xfrm>
          <a:prstGeom prst="rect">
            <a:avLst/>
          </a:prstGeom>
          <a:solidFill>
            <a:srgbClr val="ECECEC"/>
          </a:solidFill>
          <a:ln w="25400">
            <a:noFill/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44" name="Shape 628"/>
          <p:cNvSpPr/>
          <p:nvPr/>
        </p:nvSpPr>
        <p:spPr>
          <a:xfrm>
            <a:off x="5142959" y="3912779"/>
            <a:ext cx="1840618" cy="443208"/>
          </a:xfrm>
          <a:prstGeom prst="rect">
            <a:avLst/>
          </a:prstGeom>
          <a:solidFill>
            <a:srgbClr val="ECECEC"/>
          </a:solidFill>
          <a:ln w="25400">
            <a:noFill/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47" name="Shape 630"/>
          <p:cNvSpPr/>
          <p:nvPr/>
        </p:nvSpPr>
        <p:spPr>
          <a:xfrm>
            <a:off x="6979844" y="3912779"/>
            <a:ext cx="1840618" cy="443208"/>
          </a:xfrm>
          <a:prstGeom prst="rect">
            <a:avLst/>
          </a:prstGeom>
          <a:solidFill>
            <a:srgbClr val="ECECEC"/>
          </a:solidFill>
          <a:ln w="25400">
            <a:noFill/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48" name="Shape 632"/>
          <p:cNvSpPr/>
          <p:nvPr/>
        </p:nvSpPr>
        <p:spPr>
          <a:xfrm>
            <a:off x="8816729" y="3912779"/>
            <a:ext cx="3375271" cy="443208"/>
          </a:xfrm>
          <a:prstGeom prst="rect">
            <a:avLst/>
          </a:prstGeom>
          <a:solidFill>
            <a:srgbClr val="ECECEC"/>
          </a:solidFill>
          <a:ln w="25400">
            <a:noFill/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20657" y="2370233"/>
            <a:ext cx="2066826" cy="2043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点云数据</a:t>
            </a:r>
            <a:r>
              <a:rPr lang="en-US" altLang="zh-CN" dirty="0">
                <a:solidFill>
                  <a:schemeClr val="bg1"/>
                </a:solidFill>
              </a:rPr>
              <a:t>DA</a:t>
            </a:r>
            <a:r>
              <a:rPr lang="zh-CN" altLang="en-US" dirty="0">
                <a:solidFill>
                  <a:schemeClr val="bg1"/>
                </a:solidFill>
              </a:rPr>
              <a:t>形式单一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264541" y="2725591"/>
            <a:ext cx="1833825" cy="8219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传统点云扩增为了保持样本标签不变，而预先限制了扩增的程度，训练效果不充分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937752" y="2359082"/>
            <a:ext cx="1834384" cy="2043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图像扩增已有技术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938311" y="2725591"/>
            <a:ext cx="1729689" cy="8219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像素级图像插值扩增（例：手机照片处理根据像素周围环境填充当前区域），难以应用到空间分隔的点云数据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976784" y="4912490"/>
            <a:ext cx="1834384" cy="2043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割裂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977343" y="5200942"/>
            <a:ext cx="2043993" cy="8219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判断网络与样本扩增作为相互独立的过程，被分开处理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130530" y="4791206"/>
            <a:ext cx="1834384" cy="20437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3D</a:t>
            </a:r>
            <a:r>
              <a:rPr lang="zh-CN" altLang="en-US" dirty="0">
                <a:solidFill>
                  <a:schemeClr val="bg1"/>
                </a:solidFill>
              </a:rPr>
              <a:t>数据显著少于</a:t>
            </a:r>
            <a:r>
              <a:rPr lang="en-US" altLang="zh-CN" dirty="0">
                <a:solidFill>
                  <a:schemeClr val="bg1"/>
                </a:solidFill>
              </a:rPr>
              <a:t>2D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136276" y="5116863"/>
            <a:ext cx="1694092" cy="821959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现有</a:t>
            </a:r>
            <a:r>
              <a:rPr lang="en-US" dirty="0">
                <a:solidFill>
                  <a:schemeClr val="bg1"/>
                </a:solidFill>
              </a:rPr>
              <a:t>3D</a:t>
            </a:r>
            <a:r>
              <a:rPr lang="zh-CN" altLang="en-US" dirty="0">
                <a:solidFill>
                  <a:schemeClr val="bg1"/>
                </a:solidFill>
              </a:rPr>
              <a:t>数据数量少、多样性低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过存在度拟合问题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617392" y="2359081"/>
            <a:ext cx="1834384" cy="2043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深度神经网络兴起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0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651264" y="2725591"/>
            <a:ext cx="1833825" cy="8219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深度神经网络在点云数据扩增领域备受关注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4DA3349-F339-4C57-A795-53A12BB3ECC7}"/>
              </a:ext>
            </a:extLst>
          </p:cNvPr>
          <p:cNvGrpSpPr/>
          <p:nvPr/>
        </p:nvGrpSpPr>
        <p:grpSpPr>
          <a:xfrm>
            <a:off x="1284943" y="6223423"/>
            <a:ext cx="5640480" cy="243720"/>
            <a:chOff x="1284943" y="6223423"/>
            <a:chExt cx="5640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BB70B9C5-48BC-420D-A552-9AF7286A4D03}"/>
                    </a:ext>
                  </a:extLst>
                </p14:cNvPr>
                <p14:cNvContentPartPr/>
                <p14:nvPr/>
              </p14:nvContentPartPr>
              <p14:xfrm>
                <a:off x="5420983" y="6269863"/>
                <a:ext cx="360" cy="36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BB70B9C5-48BC-420D-A552-9AF7286A4D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57983" y="62072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4C67E894-1870-421C-82F2-CB47FF7B7934}"/>
                    </a:ext>
                  </a:extLst>
                </p14:cNvPr>
                <p14:cNvContentPartPr/>
                <p14:nvPr/>
              </p14:nvContentPartPr>
              <p14:xfrm>
                <a:off x="5388223" y="6334663"/>
                <a:ext cx="360" cy="324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4C67E894-1870-421C-82F2-CB47FF7B79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5223" y="6272023"/>
                  <a:ext cx="126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CAF53956-111B-47AD-B2A9-C260DC24C729}"/>
                    </a:ext>
                  </a:extLst>
                </p14:cNvPr>
                <p14:cNvContentPartPr/>
                <p14:nvPr/>
              </p14:nvContentPartPr>
              <p14:xfrm>
                <a:off x="1284943" y="6223423"/>
                <a:ext cx="5640480" cy="24372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CAF53956-111B-47AD-B2A9-C260DC24C7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22303" y="6160423"/>
                  <a:ext cx="5766120" cy="36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886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1" grpId="0" animBg="1"/>
      <p:bldP spid="68" grpId="0" animBg="1"/>
      <p:bldP spid="67" grpId="0" animBg="1"/>
      <p:bldP spid="35" grpId="0" animBg="1"/>
      <p:bldP spid="34" grpId="0" animBg="1"/>
      <p:bldP spid="45" grpId="0"/>
      <p:bldP spid="46" grpId="0" build="p"/>
      <p:bldP spid="42" grpId="0" animBg="1"/>
      <p:bldP spid="43" grpId="0" animBg="1"/>
      <p:bldP spid="44" grpId="0" animBg="1"/>
      <p:bldP spid="47" grpId="0" animBg="1"/>
      <p:bldP spid="48" grpId="0" animBg="1"/>
      <p:bldP spid="54" grpId="0" build="p"/>
      <p:bldP spid="55" grpId="0" build="p"/>
      <p:bldP spid="56" grpId="0" build="p"/>
      <p:bldP spid="57" grpId="0" build="p"/>
      <p:bldP spid="58" grpId="0" build="p"/>
      <p:bldP spid="59" grpId="0" build="p"/>
      <p:bldP spid="60" grpId="0" build="p"/>
      <p:bldP spid="61" grpId="0" build="p"/>
      <p:bldP spid="69" grpId="0" build="p"/>
      <p:bldP spid="7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138"/>
          <p:cNvSpPr/>
          <p:nvPr/>
        </p:nvSpPr>
        <p:spPr>
          <a:xfrm>
            <a:off x="0" y="1"/>
            <a:ext cx="12192000" cy="4598822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3300"/>
            <a:ext cx="9144000" cy="1122679"/>
          </a:xfrm>
        </p:spPr>
        <p:txBody>
          <a:bodyPr>
            <a:normAutofit/>
          </a:bodyPr>
          <a:lstStyle/>
          <a:p>
            <a:r>
              <a:rPr lang="en-GB" dirty="0"/>
              <a:t>2. </a:t>
            </a:r>
            <a:r>
              <a:rPr lang="en-US" dirty="0"/>
              <a:t>G</a:t>
            </a:r>
            <a:r>
              <a:rPr lang="en-US" altLang="zh-CN" dirty="0"/>
              <a:t>oal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14:cNvPr>
              <p14:cNvContentPartPr/>
              <p14:nvPr/>
            </p14:nvContentPartPr>
            <p14:xfrm>
              <a:off x="1594396" y="6329300"/>
              <a:ext cx="71640" cy="5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396" y="6266300"/>
                <a:ext cx="197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14:cNvPr>
              <p14:cNvContentPartPr/>
              <p14:nvPr/>
            </p14:nvContentPartPr>
            <p14:xfrm>
              <a:off x="1660996" y="6322460"/>
              <a:ext cx="5184360" cy="135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7996" y="6259460"/>
                <a:ext cx="5310000" cy="260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 Placeholder 42">
            <a:extLst>
              <a:ext uri="{FF2B5EF4-FFF2-40B4-BE49-F238E27FC236}">
                <a16:creationId xmlns:a16="http://schemas.microsoft.com/office/drawing/2014/main" id="{D89E35D0-C418-4CAA-AC21-95767B101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3932" y="1157165"/>
            <a:ext cx="4567238" cy="408745"/>
          </a:xfrm>
        </p:spPr>
        <p:txBody>
          <a:bodyPr/>
          <a:lstStyle/>
          <a:p>
            <a:pPr algn="ctr"/>
            <a:r>
              <a:rPr lang="en-GB" dirty="0"/>
              <a:t>Now… Let’s talk about</a:t>
            </a:r>
          </a:p>
        </p:txBody>
      </p:sp>
      <p:grpSp>
        <p:nvGrpSpPr>
          <p:cNvPr id="27" name="Group 245">
            <a:extLst>
              <a:ext uri="{FF2B5EF4-FFF2-40B4-BE49-F238E27FC236}">
                <a16:creationId xmlns:a16="http://schemas.microsoft.com/office/drawing/2014/main" id="{1F1C4E64-415E-44A3-A591-FEEF055FD55C}"/>
              </a:ext>
            </a:extLst>
          </p:cNvPr>
          <p:cNvGrpSpPr>
            <a:grpSpLocks noChangeAspect="1"/>
          </p:cNvGrpSpPr>
          <p:nvPr/>
        </p:nvGrpSpPr>
        <p:grpSpPr>
          <a:xfrm>
            <a:off x="5775960" y="4280628"/>
            <a:ext cx="640080" cy="636390"/>
            <a:chOff x="97878" y="0"/>
            <a:chExt cx="1469623" cy="1461154"/>
          </a:xfrm>
        </p:grpSpPr>
        <p:sp>
          <p:nvSpPr>
            <p:cNvPr id="28" name="Shape 243">
              <a:extLst>
                <a:ext uri="{FF2B5EF4-FFF2-40B4-BE49-F238E27FC236}">
                  <a16:creationId xmlns:a16="http://schemas.microsoft.com/office/drawing/2014/main" id="{930E9541-1FBE-4422-9D4C-3140CD171176}"/>
                </a:ext>
              </a:extLst>
            </p:cNvPr>
            <p:cNvSpPr/>
            <p:nvPr/>
          </p:nvSpPr>
          <p:spPr>
            <a:xfrm>
              <a:off x="97878" y="0"/>
              <a:ext cx="1469623" cy="1461154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Shape 244">
              <a:extLst>
                <a:ext uri="{FF2B5EF4-FFF2-40B4-BE49-F238E27FC236}">
                  <a16:creationId xmlns:a16="http://schemas.microsoft.com/office/drawing/2014/main" id="{B6952945-6915-40D9-98D5-4E27DFE518ED}"/>
                </a:ext>
              </a:extLst>
            </p:cNvPr>
            <p:cNvSpPr/>
            <p:nvPr/>
          </p:nvSpPr>
          <p:spPr>
            <a:xfrm>
              <a:off x="522424" y="405787"/>
              <a:ext cx="635002" cy="634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E0AB30-7262-412A-8033-2325EE4D432D}"/>
              </a:ext>
            </a:extLst>
          </p:cNvPr>
          <p:cNvGrpSpPr/>
          <p:nvPr/>
        </p:nvGrpSpPr>
        <p:grpSpPr>
          <a:xfrm>
            <a:off x="10580143" y="6367423"/>
            <a:ext cx="33120" cy="98640"/>
            <a:chOff x="10580143" y="6367423"/>
            <a:chExt cx="3312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73253DA4-AACD-4B16-913D-610E55574CE0}"/>
                    </a:ext>
                  </a:extLst>
                </p14:cNvPr>
                <p14:cNvContentPartPr/>
                <p14:nvPr/>
              </p14:nvContentPartPr>
              <p14:xfrm>
                <a:off x="10612903" y="6367423"/>
                <a:ext cx="360" cy="3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73253DA4-AACD-4B16-913D-610E55574C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49903" y="63047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36B51C3C-87AC-47D8-AA21-26AED7BD0D2D}"/>
                    </a:ext>
                  </a:extLst>
                </p14:cNvPr>
                <p14:cNvContentPartPr/>
                <p14:nvPr/>
              </p14:nvContentPartPr>
              <p14:xfrm>
                <a:off x="10580143" y="6465703"/>
                <a:ext cx="360" cy="3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36B51C3C-87AC-47D8-AA21-26AED7BD0D2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7503" y="64027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6571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35200"/>
            <a:ext cx="12191999" cy="2394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itle 4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工具目标</a:t>
            </a:r>
            <a:endParaRPr lang="en-GB" dirty="0"/>
          </a:p>
        </p:txBody>
      </p:sp>
      <p:sp>
        <p:nvSpPr>
          <p:cNvPr id="46" name="Subtitle 4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US" altLang="zh-CN" dirty="0" err="1"/>
              <a:t>ointAugment</a:t>
            </a:r>
            <a:r>
              <a:rPr lang="zh-CN" altLang="en-US" dirty="0"/>
              <a:t>设计的出发点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95467" y="4939976"/>
            <a:ext cx="5603834" cy="68650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应对问题：</a:t>
            </a:r>
            <a:r>
              <a:rPr lang="en-GB" dirty="0"/>
              <a:t>3D</a:t>
            </a:r>
            <a:r>
              <a:rPr lang="zh-CN" altLang="en-US" dirty="0"/>
              <a:t>数据稀缺，样本数量少、多样性低</a:t>
            </a:r>
            <a:endParaRPr lang="en-US" altLang="zh-CN" dirty="0"/>
          </a:p>
          <a:p>
            <a:pPr algn="ctr"/>
            <a:r>
              <a:rPr lang="zh-CN" altLang="en-US" dirty="0"/>
              <a:t>核心思想：通过有限的点云数据获得效能最大化的训练模型（在此次工具复现中体现为分类准确性），必须想办法让深度学习模型尽可能地掌握数据的特征</a:t>
            </a:r>
            <a:endParaRPr lang="en-GB" dirty="0"/>
          </a:p>
        </p:txBody>
      </p:sp>
      <p:sp>
        <p:nvSpPr>
          <p:cNvPr id="70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84361" y="2945813"/>
            <a:ext cx="7023278" cy="1033857"/>
          </a:xfrm>
        </p:spPr>
        <p:txBody>
          <a:bodyPr>
            <a:noAutofit/>
          </a:bodyPr>
          <a:lstStyle/>
          <a:p>
            <a:pPr algn="ctr">
              <a:lnSpc>
                <a:spcPts val="3400"/>
              </a:lnSpc>
            </a:pPr>
            <a:r>
              <a:rPr lang="zh-CN" altLang="en-US" sz="3500" dirty="0"/>
              <a:t>提高点云训练数据的多样性</a:t>
            </a:r>
            <a:endParaRPr lang="en-GB" sz="35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14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5B1EDD-F399-49FA-B88B-D084CEB120B1}"/>
              </a:ext>
            </a:extLst>
          </p:cNvPr>
          <p:cNvGrpSpPr/>
          <p:nvPr/>
        </p:nvGrpSpPr>
        <p:grpSpPr>
          <a:xfrm>
            <a:off x="1583383" y="6301903"/>
            <a:ext cx="360" cy="360"/>
            <a:chOff x="1583383" y="630190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6698250B-7840-4B94-9338-4D49AEDE5194}"/>
                    </a:ext>
                  </a:extLst>
                </p14:cNvPr>
                <p14:cNvContentPartPr/>
                <p14:nvPr/>
              </p14:nvContentPartPr>
              <p14:xfrm>
                <a:off x="1583383" y="6301903"/>
                <a:ext cx="360" cy="3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6698250B-7840-4B94-9338-4D49AEDE51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0743" y="62392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E36AB9F8-8863-469F-9493-FBC5922DF1BC}"/>
                    </a:ext>
                  </a:extLst>
                </p14:cNvPr>
                <p14:cNvContentPartPr/>
                <p14:nvPr/>
              </p14:nvContentPartPr>
              <p14:xfrm>
                <a:off x="1583383" y="6301903"/>
                <a:ext cx="360" cy="3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E36AB9F8-8863-469F-9493-FBC5922DF1B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0743" y="62392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C04E9AF-3ECA-4A22-A056-0B01EA805B3E}"/>
                  </a:ext>
                </a:extLst>
              </p14:cNvPr>
              <p14:cNvContentPartPr/>
              <p14:nvPr/>
            </p14:nvContentPartPr>
            <p14:xfrm>
              <a:off x="1240303" y="6269143"/>
              <a:ext cx="9497160" cy="2462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C04E9AF-3ECA-4A22-A056-0B01EA805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7663" y="6206143"/>
                <a:ext cx="9622800" cy="3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482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5" grpId="0"/>
      <p:bldP spid="46" grpId="0" build="p"/>
      <p:bldP spid="7" grpId="0" build="p"/>
      <p:bldP spid="7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1138"/>
          <p:cNvSpPr/>
          <p:nvPr/>
        </p:nvSpPr>
        <p:spPr>
          <a:xfrm>
            <a:off x="0" y="1"/>
            <a:ext cx="12192000" cy="4598822"/>
          </a:xfrm>
          <a:prstGeom prst="rect">
            <a:avLst/>
          </a:prstGeom>
          <a:solidFill>
            <a:srgbClr val="ECEC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3300"/>
            <a:ext cx="9144000" cy="1122679"/>
          </a:xfrm>
        </p:spPr>
        <p:txBody>
          <a:bodyPr>
            <a:normAutofit/>
          </a:bodyPr>
          <a:lstStyle/>
          <a:p>
            <a:r>
              <a:rPr lang="en-GB" dirty="0"/>
              <a:t>3. </a:t>
            </a:r>
            <a:r>
              <a:rPr lang="en-US" dirty="0"/>
              <a:t>M</a:t>
            </a:r>
            <a:r>
              <a:rPr lang="en-US" altLang="zh-CN" dirty="0"/>
              <a:t>odel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14:cNvPr>
              <p14:cNvContentPartPr/>
              <p14:nvPr/>
            </p14:nvContentPartPr>
            <p14:xfrm>
              <a:off x="1594396" y="6329300"/>
              <a:ext cx="71640" cy="5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61D77D9-4B57-4856-906B-1AF2FA810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396" y="6266300"/>
                <a:ext cx="197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14:cNvPr>
              <p14:cNvContentPartPr/>
              <p14:nvPr/>
            </p14:nvContentPartPr>
            <p14:xfrm>
              <a:off x="1660996" y="6322460"/>
              <a:ext cx="5184360" cy="1350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F52145D-C85C-489B-802B-97B89625F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7996" y="6259460"/>
                <a:ext cx="5310000" cy="2606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 Placeholder 42">
            <a:extLst>
              <a:ext uri="{FF2B5EF4-FFF2-40B4-BE49-F238E27FC236}">
                <a16:creationId xmlns:a16="http://schemas.microsoft.com/office/drawing/2014/main" id="{D89E35D0-C418-4CAA-AC21-95767B101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3932" y="1157165"/>
            <a:ext cx="4567238" cy="408745"/>
          </a:xfrm>
        </p:spPr>
        <p:txBody>
          <a:bodyPr/>
          <a:lstStyle/>
          <a:p>
            <a:pPr algn="ctr"/>
            <a:r>
              <a:rPr lang="en-GB" dirty="0"/>
              <a:t>Now… Let’s talk about</a:t>
            </a:r>
          </a:p>
        </p:txBody>
      </p:sp>
      <p:grpSp>
        <p:nvGrpSpPr>
          <p:cNvPr id="27" name="Group 245">
            <a:extLst>
              <a:ext uri="{FF2B5EF4-FFF2-40B4-BE49-F238E27FC236}">
                <a16:creationId xmlns:a16="http://schemas.microsoft.com/office/drawing/2014/main" id="{1F1C4E64-415E-44A3-A591-FEEF055FD55C}"/>
              </a:ext>
            </a:extLst>
          </p:cNvPr>
          <p:cNvGrpSpPr>
            <a:grpSpLocks noChangeAspect="1"/>
          </p:cNvGrpSpPr>
          <p:nvPr/>
        </p:nvGrpSpPr>
        <p:grpSpPr>
          <a:xfrm>
            <a:off x="5775960" y="4280628"/>
            <a:ext cx="640080" cy="636390"/>
            <a:chOff x="97878" y="0"/>
            <a:chExt cx="1469623" cy="1461154"/>
          </a:xfrm>
        </p:grpSpPr>
        <p:sp>
          <p:nvSpPr>
            <p:cNvPr id="28" name="Shape 243">
              <a:extLst>
                <a:ext uri="{FF2B5EF4-FFF2-40B4-BE49-F238E27FC236}">
                  <a16:creationId xmlns:a16="http://schemas.microsoft.com/office/drawing/2014/main" id="{930E9541-1FBE-4422-9D4C-3140CD171176}"/>
                </a:ext>
              </a:extLst>
            </p:cNvPr>
            <p:cNvSpPr/>
            <p:nvPr/>
          </p:nvSpPr>
          <p:spPr>
            <a:xfrm>
              <a:off x="97878" y="0"/>
              <a:ext cx="1469623" cy="1461154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Shape 244">
              <a:extLst>
                <a:ext uri="{FF2B5EF4-FFF2-40B4-BE49-F238E27FC236}">
                  <a16:creationId xmlns:a16="http://schemas.microsoft.com/office/drawing/2014/main" id="{B6952945-6915-40D9-98D5-4E27DFE518ED}"/>
                </a:ext>
              </a:extLst>
            </p:cNvPr>
            <p:cNvSpPr/>
            <p:nvPr/>
          </p:nvSpPr>
          <p:spPr>
            <a:xfrm>
              <a:off x="522424" y="405787"/>
              <a:ext cx="635002" cy="634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0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Helvetica Ligh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149CADF-7BE9-4086-BB23-9959E01F6968}"/>
                  </a:ext>
                </a:extLst>
              </p14:cNvPr>
              <p14:cNvContentPartPr/>
              <p14:nvPr/>
            </p14:nvContentPartPr>
            <p14:xfrm>
              <a:off x="10596703" y="6351583"/>
              <a:ext cx="3240" cy="3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149CADF-7BE9-4086-BB23-9959E01F69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34063" y="6288583"/>
                <a:ext cx="128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D8BE97F-19A1-496B-9EFA-4F990E8A23FA}"/>
                  </a:ext>
                </a:extLst>
              </p14:cNvPr>
              <p14:cNvContentPartPr/>
              <p14:nvPr/>
            </p14:nvContentPartPr>
            <p14:xfrm>
              <a:off x="10612903" y="6367423"/>
              <a:ext cx="360" cy="3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D8BE97F-19A1-496B-9EFA-4F990E8A23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49903" y="6304783"/>
                <a:ext cx="126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FC6623B4-B8D2-4CD8-A783-D8F3460386F4}"/>
                  </a:ext>
                </a:extLst>
              </p14:cNvPr>
              <p14:cNvContentPartPr/>
              <p14:nvPr/>
            </p14:nvContentPartPr>
            <p14:xfrm>
              <a:off x="10548103" y="6482263"/>
              <a:ext cx="360" cy="32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FC6623B4-B8D2-4CD8-A783-D8F3460386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85103" y="6419263"/>
                <a:ext cx="126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A216B1F1-43B8-4508-BECC-88407425882A}"/>
                  </a:ext>
                </a:extLst>
              </p14:cNvPr>
              <p14:cNvContentPartPr/>
              <p14:nvPr/>
            </p14:nvContentPartPr>
            <p14:xfrm>
              <a:off x="10596703" y="6498463"/>
              <a:ext cx="1944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A216B1F1-43B8-4508-BECC-8840742588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34063" y="6435463"/>
                <a:ext cx="145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90E3378-863D-4BDF-B341-A375860D0CC8}"/>
                  </a:ext>
                </a:extLst>
              </p14:cNvPr>
              <p14:cNvContentPartPr/>
              <p14:nvPr/>
            </p14:nvContentPartPr>
            <p14:xfrm>
              <a:off x="9659623" y="6498463"/>
              <a:ext cx="1051560" cy="1562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90E3378-863D-4BDF-B341-A375860D0C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96623" y="6435463"/>
                <a:ext cx="117720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419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ctrTitle"/>
          </p:nvPr>
        </p:nvSpPr>
        <p:spPr>
          <a:xfrm>
            <a:off x="1524000" y="514417"/>
            <a:ext cx="9144000" cy="723537"/>
          </a:xfrm>
        </p:spPr>
        <p:txBody>
          <a:bodyPr>
            <a:normAutofit/>
          </a:bodyPr>
          <a:lstStyle/>
          <a:p>
            <a:r>
              <a:rPr lang="zh-CN" altLang="en-US" dirty="0"/>
              <a:t>总体模型</a:t>
            </a:r>
            <a:endParaRPr lang="en-GB" dirty="0"/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体现</a:t>
            </a:r>
            <a:r>
              <a:rPr lang="en-US" altLang="zh-CN" dirty="0" err="1"/>
              <a:t>PointAugment</a:t>
            </a:r>
            <a:r>
              <a:rPr lang="zh-CN" altLang="en-US" dirty="0"/>
              <a:t>的核心思想：对抗学习</a:t>
            </a:r>
            <a:endParaRPr lang="en-GB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5387495" y="2244409"/>
            <a:ext cx="2083927" cy="231444"/>
          </a:xfrm>
        </p:spPr>
        <p:txBody>
          <a:bodyPr/>
          <a:lstStyle/>
          <a:p>
            <a:r>
              <a:rPr lang="zh-CN" altLang="en-US" dirty="0"/>
              <a:t>模型理解</a:t>
            </a:r>
            <a:endParaRPr lang="en-GB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将割裂的网络训练与数据扩增有机结合起来，在迭代式学习的过程中改变自身参数</a:t>
            </a:r>
            <a:endParaRPr lang="en-GB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扩增器不用担心数据标签改变，所以它可以“肆无忌惮”地增加数据的多样性，因为分类器会提示反馈给它</a:t>
            </a:r>
            <a:endParaRPr lang="en-GB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5387495" y="2690587"/>
            <a:ext cx="5280504" cy="1002872"/>
          </a:xfrm>
        </p:spPr>
        <p:txBody>
          <a:bodyPr>
            <a:normAutofit/>
          </a:bodyPr>
          <a:lstStyle/>
          <a:p>
            <a:r>
              <a:rPr lang="zh-CN" altLang="en-US" dirty="0"/>
              <a:t>输入样本经过扩增器后产生的版本与最初的版本都进入分类器，分类器根据计算结果反馈给扩增器，促使扩增器参数发生改变。扩增器的“初心”是产生多样性的样本，分类器的目的是调整扩增器变化的速率。因此，两个深度学习模块互相影响与制约，最终达成一个最大化分类器准确率的平衡。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37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D8EE21D-02D9-44CD-B1C4-F59520F1C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9" y="2690587"/>
            <a:ext cx="4535264" cy="2300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2ECD86F-E7A4-4F89-84A2-4E2DCCFF847A}"/>
                  </a:ext>
                </a:extLst>
              </p14:cNvPr>
              <p14:cNvContentPartPr/>
              <p14:nvPr/>
            </p14:nvContentPartPr>
            <p14:xfrm>
              <a:off x="1517863" y="5140543"/>
              <a:ext cx="9318960" cy="13960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2ECD86F-E7A4-4F89-84A2-4E2DCCFF84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5223" y="5077543"/>
                <a:ext cx="9444600" cy="15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ctrTitle"/>
          </p:nvPr>
        </p:nvSpPr>
        <p:spPr>
          <a:xfrm>
            <a:off x="1524000" y="514417"/>
            <a:ext cx="9144000" cy="723537"/>
          </a:xfrm>
        </p:spPr>
        <p:txBody>
          <a:bodyPr>
            <a:normAutofit/>
          </a:bodyPr>
          <a:lstStyle/>
          <a:p>
            <a:r>
              <a:rPr lang="en-US" altLang="zh-CN" dirty="0"/>
              <a:t>Augment</a:t>
            </a:r>
            <a:r>
              <a:rPr lang="zh-CN" altLang="en-US" dirty="0"/>
              <a:t>模型</a:t>
            </a:r>
            <a:endParaRPr lang="en-GB" dirty="0"/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体现</a:t>
            </a:r>
            <a:r>
              <a:rPr lang="en-US" altLang="zh-CN" dirty="0" err="1"/>
              <a:t>PointAugment</a:t>
            </a:r>
            <a:r>
              <a:rPr lang="zh-CN" altLang="en-US" dirty="0"/>
              <a:t>的核心思想：扩增多样化</a:t>
            </a:r>
            <a:endParaRPr lang="en-GB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5387495" y="2244409"/>
            <a:ext cx="2083927" cy="231444"/>
          </a:xfrm>
        </p:spPr>
        <p:txBody>
          <a:bodyPr/>
          <a:lstStyle/>
          <a:p>
            <a:r>
              <a:rPr lang="zh-CN" altLang="en-US" dirty="0"/>
              <a:t>模型理解</a:t>
            </a:r>
            <a:endParaRPr lang="en-GB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不再是一致的图像扩增，真正意义上的多样性！</a:t>
            </a:r>
            <a:endParaRPr lang="en-GB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考虑了单个样本的形状复杂性，针对性生成扩增策略</a:t>
            </a:r>
            <a:endParaRPr lang="en-US" altLang="zh-CN" dirty="0"/>
          </a:p>
          <a:p>
            <a:endParaRPr lang="en-GB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5387495" y="2690587"/>
            <a:ext cx="5280504" cy="100287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该模型将扩增策略运用到单独的样本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对每个样本选择形状变换以及点位移变换</a:t>
            </a:r>
            <a:endParaRPr lang="en-US" altLang="zh-CN" dirty="0"/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375583" y="6269653"/>
            <a:ext cx="3781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2D3194"/>
                </a:solidFill>
                <a:effectLst/>
                <a:uLnTx/>
                <a:uFillTx/>
                <a:latin typeface="Kontrapunkt Bob Light" panose="02000000000000000000" pitchFamily="50" charset="0"/>
                <a:ea typeface="+mn-ea"/>
                <a:cs typeface="+mn-cs"/>
              </a:rPr>
              <a:t>37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2D3194"/>
              </a:solidFill>
              <a:effectLst/>
              <a:uLnTx/>
              <a:uFillTx/>
              <a:latin typeface="Kontrapunkt Bob Light" panose="02000000000000000000" pitchFamily="50" charset="0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504031-0C6B-4365-820D-4BA8599C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2690587"/>
            <a:ext cx="4178300" cy="1472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05276F2-5933-431F-B7EE-2D4E4A9022E7}"/>
                  </a:ext>
                </a:extLst>
              </p14:cNvPr>
              <p14:cNvContentPartPr/>
              <p14:nvPr/>
            </p14:nvContentPartPr>
            <p14:xfrm>
              <a:off x="1273783" y="5050543"/>
              <a:ext cx="9543960" cy="1549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05276F2-5933-431F-B7EE-2D4E4A9022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783" y="4987543"/>
                <a:ext cx="9669600" cy="16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696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D3194"/>
      </a:accent1>
      <a:accent2>
        <a:srgbClr val="1F497D"/>
      </a:accent2>
      <a:accent3>
        <a:srgbClr val="B9C3D1"/>
      </a:accent3>
      <a:accent4>
        <a:srgbClr val="CAD1DC"/>
      </a:accent4>
      <a:accent5>
        <a:srgbClr val="A6AAA9"/>
      </a:accent5>
      <a:accent6>
        <a:srgbClr val="7F7F7F"/>
      </a:accent6>
      <a:hlink>
        <a:srgbClr val="7F7F7F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591</Words>
  <Application>Microsoft Office PowerPoint</Application>
  <PresentationFormat>宽屏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Adobe Garamond Pro Bold</vt:lpstr>
      <vt:lpstr>Aleo Light</vt:lpstr>
      <vt:lpstr>Kontrapunkt Bob Light</vt:lpstr>
      <vt:lpstr>等线</vt:lpstr>
      <vt:lpstr>等线 Light</vt:lpstr>
      <vt:lpstr>微软雅黑</vt:lpstr>
      <vt:lpstr>Arial</vt:lpstr>
      <vt:lpstr>Calibri</vt:lpstr>
      <vt:lpstr>Lato</vt:lpstr>
      <vt:lpstr>Office 主题​​</vt:lpstr>
      <vt:lpstr>第一PPT，www.1ppt.com</vt:lpstr>
      <vt:lpstr>工具复现：PointAugment</vt:lpstr>
      <vt:lpstr>TABLE OF AGENDA</vt:lpstr>
      <vt:lpstr>1. Background</vt:lpstr>
      <vt:lpstr>研究背景</vt:lpstr>
      <vt:lpstr>2. Goal</vt:lpstr>
      <vt:lpstr>工具目标</vt:lpstr>
      <vt:lpstr>3. Model</vt:lpstr>
      <vt:lpstr>总体模型</vt:lpstr>
      <vt:lpstr>Augment模型</vt:lpstr>
      <vt:lpstr>Classifier模型</vt:lpstr>
      <vt:lpstr>4. Algorithm </vt:lpstr>
      <vt:lpstr>PointAugment的训练策略</vt:lpstr>
      <vt:lpstr>5. Coding</vt:lpstr>
      <vt:lpstr>项目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工具复现：PointAugment</dc:title>
  <dc:creator>Yanpeng Fan</dc:creator>
  <cp:lastModifiedBy>Yanpeng Fan</cp:lastModifiedBy>
  <cp:revision>21</cp:revision>
  <dcterms:created xsi:type="dcterms:W3CDTF">2021-11-27T20:59:27Z</dcterms:created>
  <dcterms:modified xsi:type="dcterms:W3CDTF">2021-11-28T20:30:39Z</dcterms:modified>
</cp:coreProperties>
</file>