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71" r:id="rId6"/>
    <p:sldId id="272" r:id="rId7"/>
    <p:sldId id="267" r:id="rId8"/>
    <p:sldId id="268" r:id="rId9"/>
    <p:sldId id="273" r:id="rId10"/>
    <p:sldId id="265" r:id="rId11"/>
    <p:sldId id="266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BABABA"/>
    <a:srgbClr val="A9A9A9"/>
    <a:srgbClr val="71838F"/>
    <a:srgbClr val="E3D895"/>
    <a:srgbClr val="EAE2AE"/>
    <a:srgbClr val="D7C7A0"/>
    <a:srgbClr val="D7DCB4"/>
    <a:srgbClr val="E6DCA5"/>
    <a:srgbClr val="E5C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1" autoAdjust="0"/>
    <p:restoredTop sz="94660"/>
  </p:normalViewPr>
  <p:slideViewPr>
    <p:cSldViewPr snapToGrid="0">
      <p:cViewPr>
        <p:scale>
          <a:sx n="66" d="100"/>
          <a:sy n="66" d="100"/>
        </p:scale>
        <p:origin x="6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1" d="100"/>
        <a:sy n="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05B0D-0967-73D0-7D9C-71A99F3E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44F861-7D37-2D40-4B3E-4C08C4C1B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A6955-2560-4E3E-2549-DC770300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A1F8-7244-49E2-985B-E1168F68B55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3B3C6-BB0C-FC2D-A2FC-BD41632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41228-129B-0924-5D53-0B7ED48D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9638-04B9-47AA-9DE6-F4230C5A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8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0D57A-FFD8-7855-8395-5DF87D70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1C064-C16D-7C7A-FE53-3292C8F1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C125B-3E29-ED24-A511-04FA71BA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A1F8-7244-49E2-985B-E1168F68B55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A5853-2465-367B-BCB9-1DEFF810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AC4DE-6114-E156-8C0C-7F75060C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9638-04B9-47AA-9DE6-F4230C5A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56D4C5-6F7E-4CAA-12C2-AB1DAAAEF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0D2DB-4CE9-9022-B9E8-899204122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6918B-1306-9663-0C0E-1C9D0510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A1F8-7244-49E2-985B-E1168F68B55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550D6-B0EC-2D00-61E5-9356CBDE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E2875-321B-D4BF-1608-10B9CCD2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9638-04B9-47AA-9DE6-F4230C5A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06C54-B9FF-5178-79A4-8EF2F00D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9D1C9-936B-6DCD-A333-D8EFFA1D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1C1D-E34E-20E8-3E1D-DDE8659E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A1F8-7244-49E2-985B-E1168F68B55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434AC-76F7-E314-2EBD-0E6FC06C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B0136-BD8D-061F-B70A-F3C63FBF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9638-04B9-47AA-9DE6-F4230C5A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4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FA690-839F-798D-E01D-3D871AEF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5F9FF-E4FD-EFC1-3F7A-E99849EC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3A98B-B365-FE83-6251-B037F7EE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A1F8-7244-49E2-985B-E1168F68B55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ED699-80DC-FC73-9B5F-EA742D90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50AF6-D5EC-7671-484E-BF42D833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9638-04B9-47AA-9DE6-F4230C5A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4E40D-3A76-447C-D742-6DAAC2C5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295D7-560A-A573-2C06-614BBD454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932E0-1F85-2BDF-5555-1B8B4C5D5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2C154-0768-EAEC-7431-C2382D1A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A1F8-7244-49E2-985B-E1168F68B55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CEFF6-733E-E91A-FB89-F65865CF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2E13C-069C-7F42-FC20-6759AAC6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9638-04B9-47AA-9DE6-F4230C5A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9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14942-7F63-B477-E6A3-8B319E14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7E37F-0638-F88A-70D2-1CE96382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F198C-C17A-2B0D-23F3-9496F810D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3E9A71-EFF3-5698-7D06-FCAE4AB16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B72226-0652-4D0E-928D-D601C4F14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86A6B9-4633-6542-1C28-0F0F2F03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A1F8-7244-49E2-985B-E1168F68B55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031254-4592-323C-3125-3448AB16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26E498-6C4C-6C11-6C5A-FD05D60E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9638-04B9-47AA-9DE6-F4230C5A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5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9419-AEE1-D501-6A10-28F0D18C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796501-41E7-CD7B-7C13-2613C85E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A1F8-7244-49E2-985B-E1168F68B55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488B11-A216-60A3-C1E3-85CF64B5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9123BF-79D8-C616-63A4-CD8D4D0B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9638-04B9-47AA-9DE6-F4230C5A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9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273F38-DCF1-BEAD-D7B7-44056085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A1F8-7244-49E2-985B-E1168F68B55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82C07D-5D17-9431-6FEE-88D4A051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9EB18-FDB8-89B5-C46B-80CE952C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9638-04B9-47AA-9DE6-F4230C5A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BC2AF-DD54-34B5-D4B9-E246D648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E4EE9-DDA9-AC1B-D9D8-CF3EF0027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3F0D1E-4895-99E8-3F75-1BA085CF5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67EAF-BA65-CBAB-D35A-14DE1A0D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A1F8-7244-49E2-985B-E1168F68B55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906B9-DED7-073D-AC90-8DEC6E1F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7118D-C257-E1DA-55AF-8227CF23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9638-04B9-47AA-9DE6-F4230C5A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4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A2186-64E6-C99B-33AC-66E68C92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D1140C-78FA-7E2B-C7FE-D527748C6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D75540-F7D5-9042-2389-51EAFA30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5865B-B600-0F49-6F82-5FEFC97A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A1F8-7244-49E2-985B-E1168F68B55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CC21C-BB8C-A783-55D0-2972513F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B64E6-235D-AE68-CF67-915B1C8E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9638-04B9-47AA-9DE6-F4230C5A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86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C9FCD1-4682-C718-A681-E7E65E2B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BA496D-C364-55C9-93CB-96C2525F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C25F2-6EEC-C806-6DAA-3F34CFC0F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EA1F8-7244-49E2-985B-E1168F68B55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FB4E6-11DD-A037-88E5-CBA28E012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70F8C-83B1-5A6D-91B2-33100AA6B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49638-04B9-47AA-9DE6-F4230C5A4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1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4CDE0A1-0CBD-FEFA-1F6C-BDC08B43AD71}"/>
              </a:ext>
            </a:extLst>
          </p:cNvPr>
          <p:cNvGrpSpPr/>
          <p:nvPr/>
        </p:nvGrpSpPr>
        <p:grpSpPr>
          <a:xfrm>
            <a:off x="3100645" y="484905"/>
            <a:ext cx="5575995" cy="5570455"/>
            <a:chOff x="3100645" y="484905"/>
            <a:chExt cx="5575995" cy="5570455"/>
          </a:xfrm>
          <a:effectLst>
            <a:glow>
              <a:schemeClr val="accent1">
                <a:alpha val="43000"/>
              </a:schemeClr>
            </a:glow>
            <a:outerShdw blurRad="127000" dist="190500" dir="2700000" algn="ctr" rotWithShape="0">
              <a:srgbClr val="000000">
                <a:alpha val="50000"/>
              </a:srgbClr>
            </a:outerShdw>
            <a:reflection stA="98000" endPos="65000" dist="50800" dir="5400000" sy="-100000" algn="bl" rotWithShape="0"/>
          </a:effectLst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0E465A-8EB1-3933-FA69-B282664AEC47}"/>
                </a:ext>
              </a:extLst>
            </p:cNvPr>
            <p:cNvSpPr/>
            <p:nvPr/>
          </p:nvSpPr>
          <p:spPr>
            <a:xfrm>
              <a:off x="3108960" y="487680"/>
              <a:ext cx="5567680" cy="5567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5FAFA5F1-5C39-38A6-FFFE-462D51B1FEA5}"/>
                </a:ext>
              </a:extLst>
            </p:cNvPr>
            <p:cNvSpPr>
              <a:spLocks/>
            </p:cNvSpPr>
            <p:nvPr/>
          </p:nvSpPr>
          <p:spPr>
            <a:xfrm>
              <a:off x="3100645" y="484905"/>
              <a:ext cx="5556600" cy="5556600"/>
            </a:xfrm>
            <a:prstGeom prst="roundRect">
              <a:avLst/>
            </a:prstGeom>
            <a:solidFill>
              <a:srgbClr val="D9CAAA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444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1</a:t>
              </a:r>
              <a:endParaRPr lang="zh-CN" altLang="en-US" sz="400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14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C6C9E-2DDC-2BBD-70FA-5D6332553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0AE70A5-E1AE-6E6B-863B-22C7B82F8959}"/>
              </a:ext>
            </a:extLst>
          </p:cNvPr>
          <p:cNvGrpSpPr/>
          <p:nvPr/>
        </p:nvGrpSpPr>
        <p:grpSpPr>
          <a:xfrm>
            <a:off x="3108960" y="487680"/>
            <a:ext cx="5567680" cy="5567680"/>
            <a:chOff x="3108960" y="487680"/>
            <a:chExt cx="5567680" cy="55676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A99E7F1-2573-87EB-83AF-A247FD27E5F2}"/>
                </a:ext>
              </a:extLst>
            </p:cNvPr>
            <p:cNvSpPr/>
            <p:nvPr/>
          </p:nvSpPr>
          <p:spPr>
            <a:xfrm>
              <a:off x="3108960" y="487680"/>
              <a:ext cx="5567680" cy="5567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127000" dist="1905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 descr="图标&#10;&#10;AI 生成的内容可能不正确。">
              <a:extLst>
                <a:ext uri="{FF2B5EF4-FFF2-40B4-BE49-F238E27FC236}">
                  <a16:creationId xmlns:a16="http://schemas.microsoft.com/office/drawing/2014/main" id="{3B818C58-D44F-B2C2-05F0-6C83C1376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209" y="802640"/>
              <a:ext cx="5237182" cy="4856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32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F458C-C3A2-DD74-6F20-F7EAAB248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AACB0BA-844D-30FF-8E72-19251F869508}"/>
              </a:ext>
            </a:extLst>
          </p:cNvPr>
          <p:cNvGrpSpPr/>
          <p:nvPr/>
        </p:nvGrpSpPr>
        <p:grpSpPr>
          <a:xfrm>
            <a:off x="3108960" y="487680"/>
            <a:ext cx="5567680" cy="5567680"/>
            <a:chOff x="3108960" y="487680"/>
            <a:chExt cx="5567680" cy="55676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1B0AF08-DB65-D367-3CA1-A4EC3E93087C}"/>
                </a:ext>
              </a:extLst>
            </p:cNvPr>
            <p:cNvSpPr/>
            <p:nvPr/>
          </p:nvSpPr>
          <p:spPr>
            <a:xfrm>
              <a:off x="3108960" y="487680"/>
              <a:ext cx="5567680" cy="5567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127000" dist="1905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277B5B06-3D69-3887-BD50-E97B6AE10244}"/>
                </a:ext>
              </a:extLst>
            </p:cNvPr>
            <p:cNvSpPr/>
            <p:nvPr/>
          </p:nvSpPr>
          <p:spPr>
            <a:xfrm rot="16200000">
              <a:off x="3120504" y="499224"/>
              <a:ext cx="5556136" cy="5556136"/>
            </a:xfrm>
            <a:prstGeom prst="rtTriangle">
              <a:avLst/>
            </a:prstGeom>
            <a:solidFill>
              <a:srgbClr val="A9A9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5CEA1EC-55D5-620C-195D-C24ED4152B20}"/>
                </a:ext>
              </a:extLst>
            </p:cNvPr>
            <p:cNvSpPr/>
            <p:nvPr/>
          </p:nvSpPr>
          <p:spPr>
            <a:xfrm>
              <a:off x="3688773" y="1049481"/>
              <a:ext cx="4436918" cy="4457701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11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34039-2B4C-464C-E779-2FF47CEF1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3BEF9588-D041-8D90-47C8-B8320F6574BB}"/>
              </a:ext>
            </a:extLst>
          </p:cNvPr>
          <p:cNvGrpSpPr/>
          <p:nvPr/>
        </p:nvGrpSpPr>
        <p:grpSpPr>
          <a:xfrm>
            <a:off x="3108960" y="487680"/>
            <a:ext cx="5567680" cy="5567680"/>
            <a:chOff x="3108960" y="487680"/>
            <a:chExt cx="5567680" cy="556768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EB5FA29-71CD-A22E-7A15-004EF90A97E9}"/>
                </a:ext>
              </a:extLst>
            </p:cNvPr>
            <p:cNvGrpSpPr/>
            <p:nvPr/>
          </p:nvGrpSpPr>
          <p:grpSpPr>
            <a:xfrm>
              <a:off x="3108960" y="487680"/>
              <a:ext cx="5567680" cy="5567680"/>
              <a:chOff x="3108960" y="487680"/>
              <a:chExt cx="5567680" cy="556768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F32F8E-4211-6D14-BB2D-DFD4D7FA6681}"/>
                  </a:ext>
                </a:extLst>
              </p:cNvPr>
              <p:cNvSpPr/>
              <p:nvPr/>
            </p:nvSpPr>
            <p:spPr>
              <a:xfrm>
                <a:off x="3108960" y="487680"/>
                <a:ext cx="5567680" cy="55676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127000" dist="190500" dir="2700000" algn="ctr" rotWithShape="0">
                  <a:srgbClr val="00000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直角三角形 4">
                <a:extLst>
                  <a:ext uri="{FF2B5EF4-FFF2-40B4-BE49-F238E27FC236}">
                    <a16:creationId xmlns:a16="http://schemas.microsoft.com/office/drawing/2014/main" id="{ADBDE91F-B3F6-8F16-99EF-7BF11D86F20B}"/>
                  </a:ext>
                </a:extLst>
              </p:cNvPr>
              <p:cNvSpPr/>
              <p:nvPr/>
            </p:nvSpPr>
            <p:spPr>
              <a:xfrm rot="16200000">
                <a:off x="3120504" y="499224"/>
                <a:ext cx="5556136" cy="5556136"/>
              </a:xfrm>
              <a:prstGeom prst="rtTriangle">
                <a:avLst/>
              </a:prstGeom>
              <a:solidFill>
                <a:srgbClr val="A9A9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4A89731-0D38-5EC2-D1B8-108F6BAC9915}"/>
                  </a:ext>
                </a:extLst>
              </p:cNvPr>
              <p:cNvSpPr/>
              <p:nvPr/>
            </p:nvSpPr>
            <p:spPr>
              <a:xfrm>
                <a:off x="3688773" y="1049481"/>
                <a:ext cx="4436918" cy="4457701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  <a:effectLst>
                <a:outerShdw algn="ctr" rotWithShape="0">
                  <a:srgbClr val="00000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8CCC1FB-75A8-D109-FF0D-E216A6BDF732}"/>
                </a:ext>
              </a:extLst>
            </p:cNvPr>
            <p:cNvSpPr/>
            <p:nvPr/>
          </p:nvSpPr>
          <p:spPr>
            <a:xfrm>
              <a:off x="3749040" y="1106978"/>
              <a:ext cx="4329084" cy="43290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F8A8E68-F88D-2A16-9578-5E1A0128204C}"/>
                </a:ext>
              </a:extLst>
            </p:cNvPr>
            <p:cNvSpPr/>
            <p:nvPr/>
          </p:nvSpPr>
          <p:spPr>
            <a:xfrm>
              <a:off x="4324696" y="1699721"/>
              <a:ext cx="3156990" cy="3156990"/>
            </a:xfrm>
            <a:prstGeom prst="ellipse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798D86C-0596-6691-B752-62DA9E0D8E8C}"/>
                </a:ext>
              </a:extLst>
            </p:cNvPr>
            <p:cNvSpPr/>
            <p:nvPr/>
          </p:nvSpPr>
          <p:spPr>
            <a:xfrm rot="2546841">
              <a:off x="4758684" y="2976890"/>
              <a:ext cx="2310940" cy="59030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DC08004-819B-2653-1124-44B06ABE6CBB}"/>
                </a:ext>
              </a:extLst>
            </p:cNvPr>
            <p:cNvSpPr/>
            <p:nvPr/>
          </p:nvSpPr>
          <p:spPr>
            <a:xfrm rot="8038713">
              <a:off x="4796915" y="2965174"/>
              <a:ext cx="2254926" cy="59030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9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C8C3B-FB73-DF68-D0B9-35488A450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BCC867-B1F8-2492-8E24-DA6CBEEB324A}"/>
              </a:ext>
            </a:extLst>
          </p:cNvPr>
          <p:cNvGrpSpPr/>
          <p:nvPr/>
        </p:nvGrpSpPr>
        <p:grpSpPr>
          <a:xfrm>
            <a:off x="3100645" y="484905"/>
            <a:ext cx="5575995" cy="5570455"/>
            <a:chOff x="3100645" y="484905"/>
            <a:chExt cx="5575995" cy="5570455"/>
          </a:xfrm>
          <a:effectLst>
            <a:glow>
              <a:schemeClr val="accent1">
                <a:alpha val="43000"/>
              </a:schemeClr>
            </a:glow>
            <a:outerShdw blurRad="127000" dist="190500" dir="2700000" algn="ctr" rotWithShape="0">
              <a:srgbClr val="000000">
                <a:alpha val="50000"/>
              </a:srgbClr>
            </a:outerShdw>
            <a:reflection stA="98000" endPos="65000" dist="50800" dir="5400000" sy="-100000" algn="bl" rotWithShape="0"/>
          </a:effectLst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496437D-E7AB-A5C9-9135-D66BD23CC8B1}"/>
                </a:ext>
              </a:extLst>
            </p:cNvPr>
            <p:cNvSpPr/>
            <p:nvPr/>
          </p:nvSpPr>
          <p:spPr>
            <a:xfrm>
              <a:off x="3108960" y="487680"/>
              <a:ext cx="5567680" cy="5567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6975E68-3996-AA0C-E13F-046A76740704}"/>
                </a:ext>
              </a:extLst>
            </p:cNvPr>
            <p:cNvSpPr>
              <a:spLocks/>
            </p:cNvSpPr>
            <p:nvPr/>
          </p:nvSpPr>
          <p:spPr>
            <a:xfrm>
              <a:off x="3100645" y="484905"/>
              <a:ext cx="5556600" cy="5556600"/>
            </a:xfrm>
            <a:prstGeom prst="roundRect">
              <a:avLst/>
            </a:prstGeom>
            <a:solidFill>
              <a:srgbClr val="ABBEC5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444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2</a:t>
              </a:r>
              <a:endParaRPr lang="zh-CN" altLang="en-US" sz="400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16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B02E-69BA-2ACF-129C-DD27F4266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47B576-AB08-8A72-E256-30049D5ECCB4}"/>
              </a:ext>
            </a:extLst>
          </p:cNvPr>
          <p:cNvGrpSpPr/>
          <p:nvPr/>
        </p:nvGrpSpPr>
        <p:grpSpPr>
          <a:xfrm>
            <a:off x="3100645" y="484905"/>
            <a:ext cx="5575995" cy="5570455"/>
            <a:chOff x="3100645" y="484905"/>
            <a:chExt cx="5575995" cy="5570455"/>
          </a:xfrm>
          <a:effectLst>
            <a:glow>
              <a:schemeClr val="accent1">
                <a:alpha val="43000"/>
              </a:schemeClr>
            </a:glow>
            <a:outerShdw blurRad="127000" dist="190500" dir="2700000" algn="ctr" rotWithShape="0">
              <a:srgbClr val="000000">
                <a:alpha val="50000"/>
              </a:srgbClr>
            </a:outerShdw>
            <a:reflection stA="98000" endPos="65000" dist="50800" dir="5400000" sy="-100000" algn="bl" rotWithShape="0"/>
          </a:effectLst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94048AE-E9AA-E33D-4D49-DEED0057527B}"/>
                </a:ext>
              </a:extLst>
            </p:cNvPr>
            <p:cNvSpPr/>
            <p:nvPr/>
          </p:nvSpPr>
          <p:spPr>
            <a:xfrm>
              <a:off x="3108960" y="487680"/>
              <a:ext cx="5567680" cy="5567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55C6306-FE8E-617F-B52D-1BF70BC2EB08}"/>
                </a:ext>
              </a:extLst>
            </p:cNvPr>
            <p:cNvSpPr>
              <a:spLocks/>
            </p:cNvSpPr>
            <p:nvPr/>
          </p:nvSpPr>
          <p:spPr>
            <a:xfrm>
              <a:off x="3100645" y="484905"/>
              <a:ext cx="5556600" cy="5556600"/>
            </a:xfrm>
            <a:prstGeom prst="roundRect">
              <a:avLst/>
            </a:prstGeom>
            <a:solidFill>
              <a:srgbClr val="A3AC9B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444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3</a:t>
              </a:r>
              <a:endParaRPr lang="zh-CN" altLang="en-US" sz="400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71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B4689D9-5D1A-657E-7E70-DA7AAB7DFFE9}"/>
              </a:ext>
            </a:extLst>
          </p:cNvPr>
          <p:cNvGrpSpPr/>
          <p:nvPr/>
        </p:nvGrpSpPr>
        <p:grpSpPr>
          <a:xfrm>
            <a:off x="3100645" y="484905"/>
            <a:ext cx="5575995" cy="5570455"/>
            <a:chOff x="3100645" y="484905"/>
            <a:chExt cx="5575995" cy="5570455"/>
          </a:xfrm>
          <a:effectLst>
            <a:glow>
              <a:schemeClr val="accent1">
                <a:alpha val="43000"/>
              </a:schemeClr>
            </a:glow>
            <a:outerShdw blurRad="127000" dist="190500" dir="2700000" algn="ctr" rotWithShape="0">
              <a:srgbClr val="000000">
                <a:alpha val="50000"/>
              </a:srgbClr>
            </a:outerShdw>
            <a:reflection stA="98000" endPos="65000" dist="50800" dir="5400000" sy="-100000" algn="bl" rotWithShape="0"/>
          </a:effectLst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E18A38D-8C27-DC1C-13EF-823866A74040}"/>
                </a:ext>
              </a:extLst>
            </p:cNvPr>
            <p:cNvSpPr/>
            <p:nvPr/>
          </p:nvSpPr>
          <p:spPr>
            <a:xfrm>
              <a:off x="3108960" y="487680"/>
              <a:ext cx="5567680" cy="5567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9DD09D1-EB5D-DDDA-AAF7-40CBB59AC8FA}"/>
                </a:ext>
              </a:extLst>
            </p:cNvPr>
            <p:cNvSpPr>
              <a:spLocks/>
            </p:cNvSpPr>
            <p:nvPr/>
          </p:nvSpPr>
          <p:spPr>
            <a:xfrm>
              <a:off x="3100645" y="484905"/>
              <a:ext cx="5556600" cy="5556600"/>
            </a:xfrm>
            <a:prstGeom prst="roundRect">
              <a:avLst/>
            </a:prstGeom>
            <a:solidFill>
              <a:srgbClr val="E3D895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444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4</a:t>
              </a:r>
              <a:endParaRPr lang="zh-CN" altLang="en-US" sz="400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18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6DFD-C2DF-78DE-DD8C-CC60EC848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BF1658C-B496-787E-BE68-E563F5F03565}"/>
              </a:ext>
            </a:extLst>
          </p:cNvPr>
          <p:cNvGrpSpPr/>
          <p:nvPr/>
        </p:nvGrpSpPr>
        <p:grpSpPr>
          <a:xfrm>
            <a:off x="3100645" y="484905"/>
            <a:ext cx="5575995" cy="5570455"/>
            <a:chOff x="3100645" y="484905"/>
            <a:chExt cx="5575995" cy="5570455"/>
          </a:xfrm>
          <a:effectLst>
            <a:glow>
              <a:schemeClr val="accent1">
                <a:alpha val="43000"/>
              </a:schemeClr>
            </a:glow>
            <a:outerShdw blurRad="127000" dist="190500" dir="2700000" algn="ctr" rotWithShape="0">
              <a:srgbClr val="000000">
                <a:alpha val="50000"/>
              </a:srgbClr>
            </a:outerShdw>
            <a:reflection stA="98000" endPos="65000" dist="50800" dir="5400000" sy="-100000" algn="bl" rotWithShape="0"/>
          </a:effectLst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F0D38D-FD9C-7904-6725-6969ECFCE130}"/>
                </a:ext>
              </a:extLst>
            </p:cNvPr>
            <p:cNvSpPr/>
            <p:nvPr/>
          </p:nvSpPr>
          <p:spPr>
            <a:xfrm>
              <a:off x="3108960" y="487680"/>
              <a:ext cx="5567680" cy="5567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2251F82-882E-BF1D-5C11-837A43198CE0}"/>
                </a:ext>
              </a:extLst>
            </p:cNvPr>
            <p:cNvSpPr>
              <a:spLocks/>
            </p:cNvSpPr>
            <p:nvPr/>
          </p:nvSpPr>
          <p:spPr>
            <a:xfrm>
              <a:off x="3100645" y="484905"/>
              <a:ext cx="5556600" cy="5556600"/>
            </a:xfrm>
            <a:prstGeom prst="roundRect">
              <a:avLst/>
            </a:prstGeom>
            <a:solidFill>
              <a:srgbClr val="909473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444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5</a:t>
              </a:r>
              <a:endParaRPr lang="zh-CN" altLang="en-US" sz="400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39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BE4C0-6AAA-641B-235D-25F4752F3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7F5D42A-6C92-E7F3-6860-42B3BA578025}"/>
              </a:ext>
            </a:extLst>
          </p:cNvPr>
          <p:cNvGrpSpPr/>
          <p:nvPr/>
        </p:nvGrpSpPr>
        <p:grpSpPr>
          <a:xfrm>
            <a:off x="3100645" y="484905"/>
            <a:ext cx="5575995" cy="5570455"/>
            <a:chOff x="3100645" y="484905"/>
            <a:chExt cx="5575995" cy="5570455"/>
          </a:xfrm>
          <a:effectLst>
            <a:glow>
              <a:schemeClr val="accent1">
                <a:alpha val="43000"/>
              </a:schemeClr>
            </a:glow>
            <a:outerShdw blurRad="127000" dist="190500" dir="2700000" algn="ctr" rotWithShape="0">
              <a:srgbClr val="000000">
                <a:alpha val="50000"/>
              </a:srgbClr>
            </a:outerShdw>
            <a:reflection stA="98000" endPos="65000" dist="50800" dir="5400000" sy="-100000" algn="bl" rotWithShape="0"/>
          </a:effectLst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99566C0-F18F-25DE-7C4B-BA55BEC4E725}"/>
                </a:ext>
              </a:extLst>
            </p:cNvPr>
            <p:cNvSpPr/>
            <p:nvPr/>
          </p:nvSpPr>
          <p:spPr>
            <a:xfrm>
              <a:off x="3108960" y="487680"/>
              <a:ext cx="5567680" cy="5567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71E0A6D-2D66-8B29-D200-43ACD942353A}"/>
                </a:ext>
              </a:extLst>
            </p:cNvPr>
            <p:cNvSpPr>
              <a:spLocks/>
            </p:cNvSpPr>
            <p:nvPr/>
          </p:nvSpPr>
          <p:spPr>
            <a:xfrm>
              <a:off x="3100645" y="484905"/>
              <a:ext cx="5556600" cy="5556600"/>
            </a:xfrm>
            <a:prstGeom prst="roundRect">
              <a:avLst/>
            </a:prstGeom>
            <a:solidFill>
              <a:srgbClr val="C09F7E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444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6</a:t>
              </a:r>
              <a:endParaRPr lang="zh-CN" altLang="en-US" sz="400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4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1BBF5-0B80-6FF1-A702-60B3958B2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15FF868-3F1A-5BF3-D926-88FD7D1B0E6B}"/>
              </a:ext>
            </a:extLst>
          </p:cNvPr>
          <p:cNvGrpSpPr/>
          <p:nvPr/>
        </p:nvGrpSpPr>
        <p:grpSpPr>
          <a:xfrm>
            <a:off x="3100645" y="484905"/>
            <a:ext cx="5575995" cy="5570455"/>
            <a:chOff x="3100645" y="484905"/>
            <a:chExt cx="5575995" cy="5570455"/>
          </a:xfrm>
          <a:effectLst>
            <a:glow>
              <a:schemeClr val="accent1">
                <a:alpha val="43000"/>
              </a:schemeClr>
            </a:glow>
            <a:outerShdw blurRad="127000" dist="190500" dir="2700000" algn="ctr" rotWithShape="0">
              <a:srgbClr val="000000">
                <a:alpha val="50000"/>
              </a:srgbClr>
            </a:outerShdw>
            <a:reflection stA="98000" endPos="65000" dist="50800" dir="5400000" sy="-100000" algn="bl" rotWithShape="0"/>
          </a:effectLst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2325B8-EFCA-ED64-4560-817E4B4F761A}"/>
                </a:ext>
              </a:extLst>
            </p:cNvPr>
            <p:cNvSpPr/>
            <p:nvPr/>
          </p:nvSpPr>
          <p:spPr>
            <a:xfrm>
              <a:off x="3108960" y="487680"/>
              <a:ext cx="5567680" cy="5567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87CA7BA-D2BC-F695-9A4A-5DFE9195293A}"/>
                </a:ext>
              </a:extLst>
            </p:cNvPr>
            <p:cNvSpPr>
              <a:spLocks/>
            </p:cNvSpPr>
            <p:nvPr/>
          </p:nvSpPr>
          <p:spPr>
            <a:xfrm>
              <a:off x="3100645" y="484905"/>
              <a:ext cx="5556600" cy="5556600"/>
            </a:xfrm>
            <a:prstGeom prst="roundRect">
              <a:avLst/>
            </a:prstGeom>
            <a:solidFill>
              <a:srgbClr val="71838F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444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7</a:t>
              </a:r>
              <a:endParaRPr lang="zh-CN" altLang="en-US" sz="400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06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50ABF-7F09-4EDF-17AC-DA667C653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62D714-0E8A-12E3-7866-8D8635B5A626}"/>
              </a:ext>
            </a:extLst>
          </p:cNvPr>
          <p:cNvGrpSpPr/>
          <p:nvPr/>
        </p:nvGrpSpPr>
        <p:grpSpPr>
          <a:xfrm>
            <a:off x="3100645" y="484905"/>
            <a:ext cx="5575995" cy="5570455"/>
            <a:chOff x="3100645" y="484905"/>
            <a:chExt cx="5575995" cy="5570455"/>
          </a:xfrm>
          <a:effectLst>
            <a:glow>
              <a:schemeClr val="accent1">
                <a:alpha val="43000"/>
              </a:schemeClr>
            </a:glow>
            <a:outerShdw blurRad="127000" dist="190500" dir="2700000" algn="ctr" rotWithShape="0">
              <a:srgbClr val="000000">
                <a:alpha val="50000"/>
              </a:srgbClr>
            </a:outerShdw>
            <a:reflection stA="98000" endPos="65000" dist="50800" dir="5400000" sy="-100000" algn="bl" rotWithShape="0"/>
          </a:effectLst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F4090C-9AE7-AC96-E469-DA539EA29987}"/>
                </a:ext>
              </a:extLst>
            </p:cNvPr>
            <p:cNvSpPr/>
            <p:nvPr/>
          </p:nvSpPr>
          <p:spPr>
            <a:xfrm>
              <a:off x="3108960" y="487680"/>
              <a:ext cx="5567680" cy="5567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494E69D-CB3D-DA1F-A726-1363D2FFC8AD}"/>
                </a:ext>
              </a:extLst>
            </p:cNvPr>
            <p:cNvSpPr>
              <a:spLocks/>
            </p:cNvSpPr>
            <p:nvPr/>
          </p:nvSpPr>
          <p:spPr>
            <a:xfrm>
              <a:off x="3100645" y="484905"/>
              <a:ext cx="5556600" cy="5556600"/>
            </a:xfrm>
            <a:prstGeom prst="roundRect">
              <a:avLst/>
            </a:prstGeom>
            <a:solidFill>
              <a:srgbClr val="736D5A">
                <a:alpha val="69804"/>
              </a:srgb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444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0" dirty="0">
                  <a:latin typeface="华文琥珀" panose="02010800040101010101" pitchFamily="2" charset="-122"/>
                  <a:ea typeface="华文琥珀" panose="02010800040101010101" pitchFamily="2" charset="-122"/>
                </a:rPr>
                <a:t>8</a:t>
              </a:r>
              <a:endParaRPr lang="zh-CN" altLang="en-US" sz="40000" dirty="0"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28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C5C5E-3249-59B1-F763-F06F74FB2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5F3C57-F277-D91A-E14C-1A9FD9C43492}"/>
              </a:ext>
            </a:extLst>
          </p:cNvPr>
          <p:cNvSpPr/>
          <p:nvPr/>
        </p:nvSpPr>
        <p:spPr>
          <a:xfrm>
            <a:off x="3108960" y="487680"/>
            <a:ext cx="5567680" cy="556768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1905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60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</Words>
  <Application>Microsoft Office PowerPoint</Application>
  <PresentationFormat>宽屏</PresentationFormat>
  <Paragraphs>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华文琥珀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a860</dc:creator>
  <cp:lastModifiedBy>a860</cp:lastModifiedBy>
  <cp:revision>5</cp:revision>
  <dcterms:created xsi:type="dcterms:W3CDTF">2025-03-10T13:04:08Z</dcterms:created>
  <dcterms:modified xsi:type="dcterms:W3CDTF">2025-03-10T15:18:15Z</dcterms:modified>
</cp:coreProperties>
</file>