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6" r:id="rId10"/>
    <p:sldId id="267" r:id="rId11"/>
    <p:sldId id="265" r:id="rId12"/>
    <p:sldId id="270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E2A5-130C-42D4-9C85-10A4AE0C2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5E968-63BE-4FDE-A0E9-1E594016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2E8E6-9668-4DB4-B414-B67A5075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E1EC-176F-4CBD-965E-13240664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1279-C447-4E58-9BAA-D3BA469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EAE7-09EC-4C81-A6F4-BAE40A7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72E9D-DDA2-4A71-850E-B2CCD9C2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EE20-3AED-4F72-95D3-18E5B268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B070-056F-49B4-B232-07DFBC8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DD29-8688-40A5-94FA-8ED4B24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E927DB-3B8B-4488-9B51-E431162B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A1E9-ED51-49D2-BD9C-6B45E6D1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1DC4D-627A-4BC9-89D7-3E2AD2CD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7306C-CDD0-492F-9FB6-E6E5168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419EF-2FA7-467F-B87B-F1B612A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A3D0-B4BE-4F21-A767-206CCEE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8114-A7E9-48E4-B57C-06400D0A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B7E0C-5AE1-4E8E-BE2C-504690BC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B0148-24D8-4ACB-8621-88B04DC1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7B877-F855-400A-A445-DC2F6C3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28EC-0343-4142-A81C-E047E037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99C75-5AEB-4608-AF88-003BA188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CBCCC-062E-4823-B77C-79C1B00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79C4-CB85-4CEA-A94F-21D9E151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53782-F936-47DA-9857-F65C92D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6A11-DF27-4FA8-99AC-01614485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29C3F-9819-4ACF-BE38-89DE079E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8449C-B498-4B1F-B418-84C65686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9C5BD-6D72-4DFA-8AED-64B3C8BD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ECF0E-9311-4737-9C3B-CB55ACBC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C33FD-FF90-4814-87C6-55F294D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FA3D-67A9-4A7D-8192-A10282FA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E3B39-4AE0-4B87-90BE-710D45AB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2292E-013B-436C-AAD4-49B2F29C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BCE31-1D3E-483C-AEBC-37D7E443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3FA8D-4429-4A95-A8FE-EA88E71B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C8E47D-A97C-4150-8782-C1CFC56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75C86-C482-4BCB-82CD-088E5CC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7E969-C9C3-445B-A3EF-51F69083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1043-AF96-4469-B868-6BB268B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59CDC-96D1-4FC7-BB2D-F1C0E56F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D305B-43CE-45D5-9AC3-EA9768E1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BCB47-332C-48A2-B294-5DCEFB47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7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35C4C-01A6-4884-9302-274CFD92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ED27D-043B-440B-B7D3-F3E269FC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61A47-9DFB-4B86-B95A-9EA19728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683E-F03B-4598-AEEE-0D1372A5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5BB1B-BD58-4741-A2EF-63609D0E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E306A1-823A-43E4-BD9C-09BD5A03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CBA38-5408-43A5-8128-8EC61B4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BB11A-53C7-4D24-92C4-8EEDB723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B7A6C-227B-4C84-BFFC-CCC54B70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DB81-649E-47C0-9B41-E3FC943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F4E31-E094-4489-8797-A01E99D9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9E592-E7F9-4D19-8BB8-2559FCC1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67C7D-F644-42A2-B673-83D8C45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C88AB-E32A-4D2A-9399-4C32CC1C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B2FE1-5B03-4485-9522-F17EB18E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59FA0-F854-4949-A616-D4100B96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F520F-2EFC-47ED-BA0B-A6A516C2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BB242-A577-4845-B4BA-03495870C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C8F0-C5AA-4101-828A-6FD3283E096B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17D-4233-46BB-92D4-37155EE58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429E7-E044-4FC9-A679-98E8C5D4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81FE0-688B-4024-8D08-2A803DF751E3}"/>
              </a:ext>
            </a:extLst>
          </p:cNvPr>
          <p:cNvSpPr/>
          <p:nvPr/>
        </p:nvSpPr>
        <p:spPr>
          <a:xfrm>
            <a:off x="510576" y="1291472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5DF3FF-005A-4EB8-B42F-EEDFB991464C}"/>
              </a:ext>
            </a:extLst>
          </p:cNvPr>
          <p:cNvSpPr txBox="1"/>
          <p:nvPr/>
        </p:nvSpPr>
        <p:spPr>
          <a:xfrm>
            <a:off x="510576" y="8201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F80D09-6FCA-478E-BB46-B0ECBEA532B9}"/>
              </a:ext>
            </a:extLst>
          </p:cNvPr>
          <p:cNvSpPr/>
          <p:nvPr/>
        </p:nvSpPr>
        <p:spPr>
          <a:xfrm>
            <a:off x="510576" y="820131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46389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265186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183983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85376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04173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17801321">
            <a:off x="5743470" y="402840"/>
            <a:ext cx="90306" cy="642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473032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12019" y="2502817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4720894" y="2605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4939" y="1282043"/>
            <a:ext cx="377073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6096000" y="862551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19362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38183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39554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250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93523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312320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231117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32510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51307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3734915">
            <a:off x="7309777" y="83947"/>
            <a:ext cx="64393" cy="58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520166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59153" y="1673258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7752072" y="18061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9653" y="782987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6136826" y="30969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319776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238573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157370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158763" y="595837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77560" y="595837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857880" y="4078072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446419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285406" y="5958377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265838" y="4062245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179365" y="5028896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136826" y="4580584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66496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85317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86688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467546" y="553888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301871" y="5538882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318336" y="556151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345906" y="5028896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7948409" y="5538882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6996357" y="5958376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8059817" y="4538115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E01CBBD-4512-4220-97B9-77D4993768FD}"/>
              </a:ext>
            </a:extLst>
          </p:cNvPr>
          <p:cNvSpPr/>
          <p:nvPr/>
        </p:nvSpPr>
        <p:spPr>
          <a:xfrm>
            <a:off x="2393523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D60EED4-D5D4-42C0-A472-CA2676ED2B0D}"/>
              </a:ext>
            </a:extLst>
          </p:cNvPr>
          <p:cNvSpPr/>
          <p:nvPr/>
        </p:nvSpPr>
        <p:spPr>
          <a:xfrm>
            <a:off x="4312320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206EF94-4DDB-4DD6-BEC0-F3D8690E626F}"/>
              </a:ext>
            </a:extLst>
          </p:cNvPr>
          <p:cNvSpPr/>
          <p:nvPr/>
        </p:nvSpPr>
        <p:spPr>
          <a:xfrm>
            <a:off x="6231117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6DCC7F-7425-431C-9C86-F17056C44A4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3232510" y="3705371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34C6D7-5D51-4F9B-8638-7730D8F8D69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151307" y="3705371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B2639C88-63AD-4EF4-A8AE-C219313E15FB}"/>
              </a:ext>
            </a:extLst>
          </p:cNvPr>
          <p:cNvSpPr/>
          <p:nvPr/>
        </p:nvSpPr>
        <p:spPr>
          <a:xfrm rot="4455811">
            <a:off x="8148544" y="2190525"/>
            <a:ext cx="81362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A0E898D-9D3E-4EE6-AC3D-C4C66B000F31}"/>
              </a:ext>
            </a:extLst>
          </p:cNvPr>
          <p:cNvSpPr/>
          <p:nvPr/>
        </p:nvSpPr>
        <p:spPr>
          <a:xfrm>
            <a:off x="520166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287995-8625-4DCE-9576-C1390C073D6A}"/>
              </a:ext>
            </a:extLst>
          </p:cNvPr>
          <p:cNvCxnSpPr>
            <a:cxnSpLocks/>
            <a:stCxn id="62" idx="6"/>
            <a:endCxn id="53" idx="2"/>
          </p:cNvCxnSpPr>
          <p:nvPr/>
        </p:nvCxnSpPr>
        <p:spPr>
          <a:xfrm>
            <a:off x="1359153" y="3705371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C043E54-8D92-40BD-BBDC-BE0F64A7B364}"/>
              </a:ext>
            </a:extLst>
          </p:cNvPr>
          <p:cNvSpPr/>
          <p:nvPr/>
        </p:nvSpPr>
        <p:spPr>
          <a:xfrm>
            <a:off x="8621725" y="2230394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32AC13CC-0955-41AE-983C-5CCD3852DAFE}"/>
              </a:ext>
            </a:extLst>
          </p:cNvPr>
          <p:cNvSpPr/>
          <p:nvPr/>
        </p:nvSpPr>
        <p:spPr>
          <a:xfrm rot="2604151">
            <a:off x="6989962" y="2837309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BEA3A3-9DDE-4448-9E10-EC357F75F7C0}"/>
              </a:ext>
            </a:extLst>
          </p:cNvPr>
          <p:cNvSpPr/>
          <p:nvPr/>
        </p:nvSpPr>
        <p:spPr>
          <a:xfrm>
            <a:off x="6210573" y="2327578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EF30A3-D26B-483A-948F-E336E6D7F16A}"/>
              </a:ext>
            </a:extLst>
          </p:cNvPr>
          <p:cNvSpPr/>
          <p:nvPr/>
        </p:nvSpPr>
        <p:spPr>
          <a:xfrm>
            <a:off x="1541293" y="328587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A2DAABF-96DE-4A27-83EE-4FA2628CB8AF}"/>
              </a:ext>
            </a:extLst>
          </p:cNvPr>
          <p:cNvSpPr/>
          <p:nvPr/>
        </p:nvSpPr>
        <p:spPr>
          <a:xfrm>
            <a:off x="3375618" y="3285876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72949D-7080-4DEA-9F1C-DDEC758873CC}"/>
              </a:ext>
            </a:extLst>
          </p:cNvPr>
          <p:cNvSpPr/>
          <p:nvPr/>
        </p:nvSpPr>
        <p:spPr>
          <a:xfrm>
            <a:off x="5392083" y="330850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C05F69FC-0CAF-4599-AFC1-795D53A458FE}"/>
              </a:ext>
            </a:extLst>
          </p:cNvPr>
          <p:cNvSpPr/>
          <p:nvPr/>
        </p:nvSpPr>
        <p:spPr>
          <a:xfrm>
            <a:off x="6419653" y="277589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65E8951-4724-4239-9978-2F2212E45727}"/>
              </a:ext>
            </a:extLst>
          </p:cNvPr>
          <p:cNvSpPr/>
          <p:nvPr/>
        </p:nvSpPr>
        <p:spPr>
          <a:xfrm>
            <a:off x="7264835" y="257228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7C29C6-BD12-4903-AD9D-FE1A850150DE}"/>
              </a:ext>
            </a:extLst>
          </p:cNvPr>
          <p:cNvSpPr/>
          <p:nvPr/>
        </p:nvSpPr>
        <p:spPr>
          <a:xfrm>
            <a:off x="2739269" y="4132929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创建并切换分支： </a:t>
            </a:r>
            <a:r>
              <a:rPr lang="en-US" altLang="zh-CN" dirty="0"/>
              <a:t>git checkout –b dev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F6095D-3339-482B-A8C6-2AEA1EBE2593}"/>
              </a:ext>
            </a:extLst>
          </p:cNvPr>
          <p:cNvSpPr/>
          <p:nvPr/>
        </p:nvSpPr>
        <p:spPr>
          <a:xfrm>
            <a:off x="2841519" y="6313069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dev</a:t>
            </a:r>
            <a:r>
              <a:rPr lang="zh-CN" altLang="en-US" dirty="0"/>
              <a:t>分支上进行一次提交</a:t>
            </a:r>
          </a:p>
        </p:txBody>
      </p:sp>
    </p:spTree>
    <p:extLst>
      <p:ext uri="{BB962C8B-B14F-4D97-AF65-F5344CB8AC3E}">
        <p14:creationId xmlns:p14="http://schemas.microsoft.com/office/powerpoint/2010/main" val="359045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216081" y="342900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134878" y="342900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053675" y="342900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055068" y="3848495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4973865" y="3848495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754185" y="1968190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342724" y="342900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181711" y="3848495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162143" y="1952363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075670" y="2919014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033131" y="2470702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363851" y="3429001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198176" y="3429000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214641" y="3451631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242211" y="2919014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7844714" y="3429000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6892662" y="3848494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7956122" y="242823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E01CBBD-4512-4220-97B9-77D4993768FD}"/>
              </a:ext>
            </a:extLst>
          </p:cNvPr>
          <p:cNvSpPr/>
          <p:nvPr/>
        </p:nvSpPr>
        <p:spPr>
          <a:xfrm>
            <a:off x="2289828" y="1175995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D60EED4-D5D4-42C0-A472-CA2676ED2B0D}"/>
              </a:ext>
            </a:extLst>
          </p:cNvPr>
          <p:cNvSpPr/>
          <p:nvPr/>
        </p:nvSpPr>
        <p:spPr>
          <a:xfrm>
            <a:off x="4208625" y="1175995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206EF94-4DDB-4DD6-BEC0-F3D8690E626F}"/>
              </a:ext>
            </a:extLst>
          </p:cNvPr>
          <p:cNvSpPr/>
          <p:nvPr/>
        </p:nvSpPr>
        <p:spPr>
          <a:xfrm>
            <a:off x="6127422" y="1175995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6DCC7F-7425-431C-9C86-F17056C44A4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3128815" y="1595489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34C6D7-5D51-4F9B-8638-7730D8F8D69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047612" y="1595489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B2639C88-63AD-4EF4-A8AE-C219313E15FB}"/>
              </a:ext>
            </a:extLst>
          </p:cNvPr>
          <p:cNvSpPr/>
          <p:nvPr/>
        </p:nvSpPr>
        <p:spPr>
          <a:xfrm rot="4455811">
            <a:off x="8044849" y="80643"/>
            <a:ext cx="81362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A0E898D-9D3E-4EE6-AC3D-C4C66B000F31}"/>
              </a:ext>
            </a:extLst>
          </p:cNvPr>
          <p:cNvSpPr/>
          <p:nvPr/>
        </p:nvSpPr>
        <p:spPr>
          <a:xfrm>
            <a:off x="416471" y="1175995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287995-8625-4DCE-9576-C1390C073D6A}"/>
              </a:ext>
            </a:extLst>
          </p:cNvPr>
          <p:cNvCxnSpPr>
            <a:cxnSpLocks/>
            <a:stCxn id="62" idx="6"/>
            <a:endCxn id="53" idx="2"/>
          </p:cNvCxnSpPr>
          <p:nvPr/>
        </p:nvCxnSpPr>
        <p:spPr>
          <a:xfrm>
            <a:off x="1255458" y="1595489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C043E54-8D92-40BD-BBDC-BE0F64A7B364}"/>
              </a:ext>
            </a:extLst>
          </p:cNvPr>
          <p:cNvSpPr/>
          <p:nvPr/>
        </p:nvSpPr>
        <p:spPr>
          <a:xfrm>
            <a:off x="8518030" y="120512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32AC13CC-0955-41AE-983C-5CCD3852DAFE}"/>
              </a:ext>
            </a:extLst>
          </p:cNvPr>
          <p:cNvSpPr/>
          <p:nvPr/>
        </p:nvSpPr>
        <p:spPr>
          <a:xfrm rot="2604151">
            <a:off x="6886267" y="727427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BEA3A3-9DDE-4448-9E10-EC357F75F7C0}"/>
              </a:ext>
            </a:extLst>
          </p:cNvPr>
          <p:cNvSpPr/>
          <p:nvPr/>
        </p:nvSpPr>
        <p:spPr>
          <a:xfrm>
            <a:off x="6106878" y="217696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EF30A3-D26B-483A-948F-E336E6D7F16A}"/>
              </a:ext>
            </a:extLst>
          </p:cNvPr>
          <p:cNvSpPr/>
          <p:nvPr/>
        </p:nvSpPr>
        <p:spPr>
          <a:xfrm>
            <a:off x="1437598" y="1175995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A2DAABF-96DE-4A27-83EE-4FA2628CB8AF}"/>
              </a:ext>
            </a:extLst>
          </p:cNvPr>
          <p:cNvSpPr/>
          <p:nvPr/>
        </p:nvSpPr>
        <p:spPr>
          <a:xfrm>
            <a:off x="3271923" y="1175994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72949D-7080-4DEA-9F1C-DDEC758873CC}"/>
              </a:ext>
            </a:extLst>
          </p:cNvPr>
          <p:cNvSpPr/>
          <p:nvPr/>
        </p:nvSpPr>
        <p:spPr>
          <a:xfrm>
            <a:off x="5288388" y="1198625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C05F69FC-0CAF-4599-AFC1-795D53A458FE}"/>
              </a:ext>
            </a:extLst>
          </p:cNvPr>
          <p:cNvSpPr/>
          <p:nvPr/>
        </p:nvSpPr>
        <p:spPr>
          <a:xfrm>
            <a:off x="6315958" y="666008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65E8951-4724-4239-9978-2F2212E45727}"/>
              </a:ext>
            </a:extLst>
          </p:cNvPr>
          <p:cNvSpPr/>
          <p:nvPr/>
        </p:nvSpPr>
        <p:spPr>
          <a:xfrm>
            <a:off x="7161140" y="46240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7C29C6-BD12-4903-AD9D-FE1A850150DE}"/>
              </a:ext>
            </a:extLst>
          </p:cNvPr>
          <p:cNvSpPr/>
          <p:nvPr/>
        </p:nvSpPr>
        <p:spPr>
          <a:xfrm>
            <a:off x="2325739" y="2070533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创建并切换分支： </a:t>
            </a:r>
            <a:r>
              <a:rPr lang="en-US" altLang="zh-CN" dirty="0"/>
              <a:t>git checkout –b dev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F6095D-3339-482B-A8C6-2AEA1EBE2593}"/>
              </a:ext>
            </a:extLst>
          </p:cNvPr>
          <p:cNvSpPr/>
          <p:nvPr/>
        </p:nvSpPr>
        <p:spPr>
          <a:xfrm>
            <a:off x="2436325" y="4355977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dev</a:t>
            </a:r>
            <a:r>
              <a:rPr lang="zh-CN" altLang="en-US" dirty="0"/>
              <a:t>分支上进行一次提交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D4C29EA-CEA2-43A3-A500-77ACE92AA170}"/>
              </a:ext>
            </a:extLst>
          </p:cNvPr>
          <p:cNvSpPr/>
          <p:nvPr/>
        </p:nvSpPr>
        <p:spPr>
          <a:xfrm>
            <a:off x="2105441" y="5738382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E61BAA1-E286-4EE1-8B56-78C7D144B3DF}"/>
              </a:ext>
            </a:extLst>
          </p:cNvPr>
          <p:cNvSpPr/>
          <p:nvPr/>
        </p:nvSpPr>
        <p:spPr>
          <a:xfrm>
            <a:off x="4024238" y="5738382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F89BAD4-514B-42C4-A281-6546B5468104}"/>
              </a:ext>
            </a:extLst>
          </p:cNvPr>
          <p:cNvSpPr/>
          <p:nvPr/>
        </p:nvSpPr>
        <p:spPr>
          <a:xfrm>
            <a:off x="5943035" y="5738382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F4F6A05-65EC-43BD-B74E-87E6AB3B952F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2944428" y="6157876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95900A9-A0D9-4B6A-A57E-E598E56A3CC4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6764904" y="6142682"/>
            <a:ext cx="969170" cy="15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箭头: 下 79">
            <a:extLst>
              <a:ext uri="{FF2B5EF4-FFF2-40B4-BE49-F238E27FC236}">
                <a16:creationId xmlns:a16="http://schemas.microsoft.com/office/drawing/2014/main" id="{F3093087-02D9-4097-BBD9-87313B440269}"/>
              </a:ext>
            </a:extLst>
          </p:cNvPr>
          <p:cNvSpPr/>
          <p:nvPr/>
        </p:nvSpPr>
        <p:spPr>
          <a:xfrm rot="4455811">
            <a:off x="8257565" y="4457254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E525D0A-3620-4AF9-9C33-3ED86BA94325}"/>
              </a:ext>
            </a:extLst>
          </p:cNvPr>
          <p:cNvSpPr/>
          <p:nvPr/>
        </p:nvSpPr>
        <p:spPr>
          <a:xfrm>
            <a:off x="232084" y="5738382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C6C9680-4BCB-45FC-81DF-3351571A8AFE}"/>
              </a:ext>
            </a:extLst>
          </p:cNvPr>
          <p:cNvCxnSpPr>
            <a:cxnSpLocks/>
            <a:stCxn id="81" idx="6"/>
            <a:endCxn id="72" idx="2"/>
          </p:cNvCxnSpPr>
          <p:nvPr/>
        </p:nvCxnSpPr>
        <p:spPr>
          <a:xfrm>
            <a:off x="1071071" y="6157876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2ACD1F3F-47B3-4CAD-8073-4A350803C233}"/>
              </a:ext>
            </a:extLst>
          </p:cNvPr>
          <p:cNvSpPr/>
          <p:nvPr/>
        </p:nvSpPr>
        <p:spPr>
          <a:xfrm>
            <a:off x="8740848" y="4459944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F6DD4166-833C-48FE-92CA-FF2AA1CEE64C}"/>
              </a:ext>
            </a:extLst>
          </p:cNvPr>
          <p:cNvSpPr/>
          <p:nvPr/>
        </p:nvSpPr>
        <p:spPr>
          <a:xfrm rot="2177220">
            <a:off x="8495164" y="5375514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0B0C257-CA21-489E-B89E-323E3EFDA007}"/>
              </a:ext>
            </a:extLst>
          </p:cNvPr>
          <p:cNvSpPr/>
          <p:nvPr/>
        </p:nvSpPr>
        <p:spPr>
          <a:xfrm>
            <a:off x="7565299" y="4964749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F18FE1-5DDF-418D-8B29-231467A76BA4}"/>
              </a:ext>
            </a:extLst>
          </p:cNvPr>
          <p:cNvSpPr/>
          <p:nvPr/>
        </p:nvSpPr>
        <p:spPr>
          <a:xfrm>
            <a:off x="1253211" y="5738382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EA08FE9-671E-4C8A-B8E0-94732C573E30}"/>
              </a:ext>
            </a:extLst>
          </p:cNvPr>
          <p:cNvSpPr/>
          <p:nvPr/>
        </p:nvSpPr>
        <p:spPr>
          <a:xfrm>
            <a:off x="3087536" y="5738381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D041263-7485-4F97-A05D-ED44DD6F8546}"/>
              </a:ext>
            </a:extLst>
          </p:cNvPr>
          <p:cNvSpPr/>
          <p:nvPr/>
        </p:nvSpPr>
        <p:spPr>
          <a:xfrm>
            <a:off x="5104001" y="5761012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42DCD93A-5016-49B2-B66D-473B86484CEE}"/>
              </a:ext>
            </a:extLst>
          </p:cNvPr>
          <p:cNvSpPr/>
          <p:nvPr/>
        </p:nvSpPr>
        <p:spPr>
          <a:xfrm rot="21376781">
            <a:off x="7707163" y="5361797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CFEFCB7-15C3-4B5A-B6F5-28976879843F}"/>
              </a:ext>
            </a:extLst>
          </p:cNvPr>
          <p:cNvSpPr/>
          <p:nvPr/>
        </p:nvSpPr>
        <p:spPr>
          <a:xfrm>
            <a:off x="8740848" y="497641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C09559E-CD1D-4962-B1E0-0921CC847204}"/>
              </a:ext>
            </a:extLst>
          </p:cNvPr>
          <p:cNvSpPr/>
          <p:nvPr/>
        </p:nvSpPr>
        <p:spPr>
          <a:xfrm>
            <a:off x="2470448" y="6535199"/>
            <a:ext cx="352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切回</a:t>
            </a:r>
            <a:r>
              <a:rPr lang="en-US" altLang="zh-CN" dirty="0"/>
              <a:t>master</a:t>
            </a:r>
            <a:r>
              <a:rPr lang="zh-CN" altLang="en-US" dirty="0"/>
              <a:t>分支，并合并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CE7CFA5-A5FE-4067-9A7E-5C01745E4DA1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4863225" y="6157876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3A1EC3AA-909E-4D5A-9D12-F5868FFDC638}"/>
              </a:ext>
            </a:extLst>
          </p:cNvPr>
          <p:cNvSpPr/>
          <p:nvPr/>
        </p:nvSpPr>
        <p:spPr>
          <a:xfrm>
            <a:off x="7734074" y="572318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674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93523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312320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231117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32510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51307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3734915">
            <a:off x="7309777" y="83947"/>
            <a:ext cx="64393" cy="58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520166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59153" y="1673258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7752072" y="18061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9653" y="782987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6136826" y="30969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319776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238573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157370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158763" y="595837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77560" y="595837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857880" y="4078072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446419" y="553888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285406" y="5958377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265838" y="4062245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179365" y="5028896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136826" y="4580584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66496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85317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86688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467546" y="553888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301871" y="5538882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318336" y="556151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345906" y="5028896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7948409" y="5538882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6996357" y="5958376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8059817" y="4538115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E01CBBD-4512-4220-97B9-77D4993768FD}"/>
              </a:ext>
            </a:extLst>
          </p:cNvPr>
          <p:cNvSpPr/>
          <p:nvPr/>
        </p:nvSpPr>
        <p:spPr>
          <a:xfrm>
            <a:off x="2393523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D60EED4-D5D4-42C0-A472-CA2676ED2B0D}"/>
              </a:ext>
            </a:extLst>
          </p:cNvPr>
          <p:cNvSpPr/>
          <p:nvPr/>
        </p:nvSpPr>
        <p:spPr>
          <a:xfrm>
            <a:off x="4312320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206EF94-4DDB-4DD6-BEC0-F3D8690E626F}"/>
              </a:ext>
            </a:extLst>
          </p:cNvPr>
          <p:cNvSpPr/>
          <p:nvPr/>
        </p:nvSpPr>
        <p:spPr>
          <a:xfrm>
            <a:off x="6231117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6DCC7F-7425-431C-9C86-F17056C44A4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3232510" y="3705371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34C6D7-5D51-4F9B-8638-7730D8F8D69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151307" y="3705371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B2639C88-63AD-4EF4-A8AE-C219313E15FB}"/>
              </a:ext>
            </a:extLst>
          </p:cNvPr>
          <p:cNvSpPr/>
          <p:nvPr/>
        </p:nvSpPr>
        <p:spPr>
          <a:xfrm rot="4455811">
            <a:off x="8148544" y="2190525"/>
            <a:ext cx="81362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A0E898D-9D3E-4EE6-AC3D-C4C66B000F31}"/>
              </a:ext>
            </a:extLst>
          </p:cNvPr>
          <p:cNvSpPr/>
          <p:nvPr/>
        </p:nvSpPr>
        <p:spPr>
          <a:xfrm>
            <a:off x="520166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287995-8625-4DCE-9576-C1390C073D6A}"/>
              </a:ext>
            </a:extLst>
          </p:cNvPr>
          <p:cNvCxnSpPr>
            <a:cxnSpLocks/>
            <a:stCxn id="62" idx="6"/>
            <a:endCxn id="53" idx="2"/>
          </p:cNvCxnSpPr>
          <p:nvPr/>
        </p:nvCxnSpPr>
        <p:spPr>
          <a:xfrm>
            <a:off x="1359153" y="3705371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C043E54-8D92-40BD-BBDC-BE0F64A7B364}"/>
              </a:ext>
            </a:extLst>
          </p:cNvPr>
          <p:cNvSpPr/>
          <p:nvPr/>
        </p:nvSpPr>
        <p:spPr>
          <a:xfrm>
            <a:off x="8621725" y="2230394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32AC13CC-0955-41AE-983C-5CCD3852DAFE}"/>
              </a:ext>
            </a:extLst>
          </p:cNvPr>
          <p:cNvSpPr/>
          <p:nvPr/>
        </p:nvSpPr>
        <p:spPr>
          <a:xfrm rot="2604151">
            <a:off x="6989962" y="2837309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BEA3A3-9DDE-4448-9E10-EC357F75F7C0}"/>
              </a:ext>
            </a:extLst>
          </p:cNvPr>
          <p:cNvSpPr/>
          <p:nvPr/>
        </p:nvSpPr>
        <p:spPr>
          <a:xfrm>
            <a:off x="6210573" y="2327578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EF30A3-D26B-483A-948F-E336E6D7F16A}"/>
              </a:ext>
            </a:extLst>
          </p:cNvPr>
          <p:cNvSpPr/>
          <p:nvPr/>
        </p:nvSpPr>
        <p:spPr>
          <a:xfrm>
            <a:off x="1541293" y="328587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A2DAABF-96DE-4A27-83EE-4FA2628CB8AF}"/>
              </a:ext>
            </a:extLst>
          </p:cNvPr>
          <p:cNvSpPr/>
          <p:nvPr/>
        </p:nvSpPr>
        <p:spPr>
          <a:xfrm>
            <a:off x="3375618" y="3285876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72949D-7080-4DEA-9F1C-DDEC758873CC}"/>
              </a:ext>
            </a:extLst>
          </p:cNvPr>
          <p:cNvSpPr/>
          <p:nvPr/>
        </p:nvSpPr>
        <p:spPr>
          <a:xfrm>
            <a:off x="5392083" y="330850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C05F69FC-0CAF-4599-AFC1-795D53A458FE}"/>
              </a:ext>
            </a:extLst>
          </p:cNvPr>
          <p:cNvSpPr/>
          <p:nvPr/>
        </p:nvSpPr>
        <p:spPr>
          <a:xfrm>
            <a:off x="6419653" y="277589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65E8951-4724-4239-9978-2F2212E45727}"/>
              </a:ext>
            </a:extLst>
          </p:cNvPr>
          <p:cNvSpPr/>
          <p:nvPr/>
        </p:nvSpPr>
        <p:spPr>
          <a:xfrm>
            <a:off x="7264835" y="257228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7C29C6-BD12-4903-AD9D-FE1A850150DE}"/>
              </a:ext>
            </a:extLst>
          </p:cNvPr>
          <p:cNvSpPr/>
          <p:nvPr/>
        </p:nvSpPr>
        <p:spPr>
          <a:xfrm>
            <a:off x="2739269" y="4132929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创建并切换分支： </a:t>
            </a:r>
            <a:r>
              <a:rPr lang="en-US" altLang="zh-CN" dirty="0"/>
              <a:t>git checkout –b dev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F6095D-3339-482B-A8C6-2AEA1EBE2593}"/>
              </a:ext>
            </a:extLst>
          </p:cNvPr>
          <p:cNvSpPr/>
          <p:nvPr/>
        </p:nvSpPr>
        <p:spPr>
          <a:xfrm>
            <a:off x="2841519" y="6313069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dev</a:t>
            </a:r>
            <a:r>
              <a:rPr lang="zh-CN" altLang="en-US" dirty="0"/>
              <a:t>分支上进行一次提交</a:t>
            </a:r>
          </a:p>
        </p:txBody>
      </p:sp>
    </p:spTree>
    <p:extLst>
      <p:ext uri="{BB962C8B-B14F-4D97-AF65-F5344CB8AC3E}">
        <p14:creationId xmlns:p14="http://schemas.microsoft.com/office/powerpoint/2010/main" val="137500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291497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210294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129091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130484" y="157491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49281" y="157491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829601" y="-32760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418140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257127" y="1574912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255458" y="0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151086" y="645431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108547" y="197119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439267" y="115541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273592" y="115541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290057" y="117804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317627" y="645431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7920130" y="1155417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6968078" y="1574911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8031538" y="2772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F6095D-3339-482B-A8C6-2AEA1EBE2593}"/>
              </a:ext>
            </a:extLst>
          </p:cNvPr>
          <p:cNvSpPr/>
          <p:nvPr/>
        </p:nvSpPr>
        <p:spPr>
          <a:xfrm>
            <a:off x="263523" y="216328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dev</a:t>
            </a:r>
            <a:r>
              <a:rPr lang="zh-CN" altLang="en-US" dirty="0"/>
              <a:t>分支上进行一次提交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270E86D-4DCE-4AB8-97CD-3C86E9DA8EE7}"/>
              </a:ext>
            </a:extLst>
          </p:cNvPr>
          <p:cNvSpPr/>
          <p:nvPr/>
        </p:nvSpPr>
        <p:spPr>
          <a:xfrm>
            <a:off x="2206740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7AC9AE-AB0C-42ED-9F58-7AD03C5D6127}"/>
              </a:ext>
            </a:extLst>
          </p:cNvPr>
          <p:cNvSpPr/>
          <p:nvPr/>
        </p:nvSpPr>
        <p:spPr>
          <a:xfrm>
            <a:off x="4125537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D968044-2402-4ED0-A90E-E01E286328E5}"/>
              </a:ext>
            </a:extLst>
          </p:cNvPr>
          <p:cNvSpPr/>
          <p:nvPr/>
        </p:nvSpPr>
        <p:spPr>
          <a:xfrm>
            <a:off x="6044334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ACC38F6-3927-40C1-9ECA-18F38CB32A0B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3045727" y="351023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1BD51CC-4734-406A-826E-0147FA73AE55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4964524" y="351023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箭头: 下 79">
            <a:extLst>
              <a:ext uri="{FF2B5EF4-FFF2-40B4-BE49-F238E27FC236}">
                <a16:creationId xmlns:a16="http://schemas.microsoft.com/office/drawing/2014/main" id="{67C13338-DFB5-4AD9-8AFF-804327334C6D}"/>
              </a:ext>
            </a:extLst>
          </p:cNvPr>
          <p:cNvSpPr/>
          <p:nvPr/>
        </p:nvSpPr>
        <p:spPr>
          <a:xfrm rot="4455811">
            <a:off x="10153281" y="2867093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31DC775-9037-4FA6-BBFB-3E146391964E}"/>
              </a:ext>
            </a:extLst>
          </p:cNvPr>
          <p:cNvSpPr/>
          <p:nvPr/>
        </p:nvSpPr>
        <p:spPr>
          <a:xfrm>
            <a:off x="333383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91FD426-6A3A-4C24-9518-EB94245DD927}"/>
              </a:ext>
            </a:extLst>
          </p:cNvPr>
          <p:cNvCxnSpPr>
            <a:cxnSpLocks/>
            <a:stCxn id="81" idx="6"/>
            <a:endCxn id="72" idx="2"/>
          </p:cNvCxnSpPr>
          <p:nvPr/>
        </p:nvCxnSpPr>
        <p:spPr>
          <a:xfrm>
            <a:off x="1172370" y="3510232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3348A897-FB55-4330-8875-85381531C606}"/>
              </a:ext>
            </a:extLst>
          </p:cNvPr>
          <p:cNvSpPr/>
          <p:nvPr/>
        </p:nvSpPr>
        <p:spPr>
          <a:xfrm>
            <a:off x="10510057" y="2700358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6EA836ED-552E-4886-9AAC-074C25C7BF2F}"/>
              </a:ext>
            </a:extLst>
          </p:cNvPr>
          <p:cNvSpPr/>
          <p:nvPr/>
        </p:nvSpPr>
        <p:spPr>
          <a:xfrm>
            <a:off x="8066329" y="2580751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1674A0-649F-414F-9E0B-B9011321A7AF}"/>
              </a:ext>
            </a:extLst>
          </p:cNvPr>
          <p:cNvSpPr/>
          <p:nvPr/>
        </p:nvSpPr>
        <p:spPr>
          <a:xfrm>
            <a:off x="9196646" y="3278171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EBAA37-3706-4C3A-9E6C-FFE28F123C2A}"/>
              </a:ext>
            </a:extLst>
          </p:cNvPr>
          <p:cNvSpPr/>
          <p:nvPr/>
        </p:nvSpPr>
        <p:spPr>
          <a:xfrm>
            <a:off x="1354510" y="309073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8AC98AF-E041-459A-B015-DB51E65DB7E1}"/>
              </a:ext>
            </a:extLst>
          </p:cNvPr>
          <p:cNvSpPr/>
          <p:nvPr/>
        </p:nvSpPr>
        <p:spPr>
          <a:xfrm>
            <a:off x="3188835" y="309073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540B2EA-FC98-4F32-9D2F-80BD29EAF4A2}"/>
              </a:ext>
            </a:extLst>
          </p:cNvPr>
          <p:cNvSpPr/>
          <p:nvPr/>
        </p:nvSpPr>
        <p:spPr>
          <a:xfrm>
            <a:off x="5205300" y="311336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CE197131-FA26-402D-B324-FC48361CCB3F}"/>
              </a:ext>
            </a:extLst>
          </p:cNvPr>
          <p:cNvSpPr/>
          <p:nvPr/>
        </p:nvSpPr>
        <p:spPr>
          <a:xfrm rot="1532163">
            <a:off x="9122226" y="366917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AD79BE0-C4D7-4E74-B7D4-3667CD81BA3F}"/>
              </a:ext>
            </a:extLst>
          </p:cNvPr>
          <p:cNvSpPr/>
          <p:nvPr/>
        </p:nvSpPr>
        <p:spPr>
          <a:xfrm>
            <a:off x="7835373" y="3090737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4076303-BEB9-499B-9D81-840E12CD8164}"/>
              </a:ext>
            </a:extLst>
          </p:cNvPr>
          <p:cNvCxnSpPr>
            <a:cxnSpLocks/>
            <a:stCxn id="77" idx="6"/>
            <a:endCxn id="90" idx="2"/>
          </p:cNvCxnSpPr>
          <p:nvPr/>
        </p:nvCxnSpPr>
        <p:spPr>
          <a:xfrm flipV="1">
            <a:off x="6883321" y="3510231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B913E1DC-CBEF-4889-9D86-105F77D80E56}"/>
              </a:ext>
            </a:extLst>
          </p:cNvPr>
          <p:cNvSpPr/>
          <p:nvPr/>
        </p:nvSpPr>
        <p:spPr>
          <a:xfrm>
            <a:off x="7984895" y="213639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4564E8A-6A1D-49AC-BB3F-D89BE4EBC9FC}"/>
              </a:ext>
            </a:extLst>
          </p:cNvPr>
          <p:cNvSpPr/>
          <p:nvPr/>
        </p:nvSpPr>
        <p:spPr>
          <a:xfrm>
            <a:off x="308078" y="3986041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回到</a:t>
            </a:r>
            <a:r>
              <a:rPr lang="en-US" altLang="zh-CN" dirty="0"/>
              <a:t>master</a:t>
            </a:r>
            <a:r>
              <a:rPr lang="zh-CN" altLang="en-US" dirty="0"/>
              <a:t>分支也做一次提交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8A07C65-3B7A-43F4-BEFC-6727A6CD6B8B}"/>
              </a:ext>
            </a:extLst>
          </p:cNvPr>
          <p:cNvSpPr/>
          <p:nvPr/>
        </p:nvSpPr>
        <p:spPr>
          <a:xfrm>
            <a:off x="8424111" y="38136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1578B56-ECD4-471F-98CD-EB4C5B02D6FB}"/>
              </a:ext>
            </a:extLst>
          </p:cNvPr>
          <p:cNvCxnSpPr>
            <a:cxnSpLocks/>
            <a:stCxn id="77" idx="5"/>
            <a:endCxn id="94" idx="2"/>
          </p:cNvCxnSpPr>
          <p:nvPr/>
        </p:nvCxnSpPr>
        <p:spPr>
          <a:xfrm>
            <a:off x="6760454" y="3806858"/>
            <a:ext cx="1663657" cy="42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BD41933D-F78A-4350-8B51-76AD36A5B6CA}"/>
              </a:ext>
            </a:extLst>
          </p:cNvPr>
          <p:cNvSpPr/>
          <p:nvPr/>
        </p:nvSpPr>
        <p:spPr>
          <a:xfrm>
            <a:off x="2206740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7B7039E-22DB-42C0-B408-FE3A8F29BAC8}"/>
              </a:ext>
            </a:extLst>
          </p:cNvPr>
          <p:cNvSpPr/>
          <p:nvPr/>
        </p:nvSpPr>
        <p:spPr>
          <a:xfrm>
            <a:off x="4125537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7726AA4-5C4D-44C8-B693-A8DCD0ABCE00}"/>
              </a:ext>
            </a:extLst>
          </p:cNvPr>
          <p:cNvSpPr/>
          <p:nvPr/>
        </p:nvSpPr>
        <p:spPr>
          <a:xfrm>
            <a:off x="6044334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1A8B7DB-8CFA-468B-9FBA-C1471D96634E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3045727" y="544508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6E9E3DD-D785-434E-B6B3-55A2D7C2D7F5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4964524" y="544508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箭头: 下 100">
            <a:extLst>
              <a:ext uri="{FF2B5EF4-FFF2-40B4-BE49-F238E27FC236}">
                <a16:creationId xmlns:a16="http://schemas.microsoft.com/office/drawing/2014/main" id="{64D96610-D89D-4185-9FE8-B49630113D9A}"/>
              </a:ext>
            </a:extLst>
          </p:cNvPr>
          <p:cNvSpPr/>
          <p:nvPr/>
        </p:nvSpPr>
        <p:spPr>
          <a:xfrm rot="4455811">
            <a:off x="11578057" y="3927445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2052F81-D793-42A1-9156-86B7DFA12F66}"/>
              </a:ext>
            </a:extLst>
          </p:cNvPr>
          <p:cNvSpPr/>
          <p:nvPr/>
        </p:nvSpPr>
        <p:spPr>
          <a:xfrm>
            <a:off x="333383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8C1632B-B5B8-4E20-8E80-46227FADEADE}"/>
              </a:ext>
            </a:extLst>
          </p:cNvPr>
          <p:cNvCxnSpPr>
            <a:cxnSpLocks/>
            <a:stCxn id="102" idx="6"/>
            <a:endCxn id="96" idx="2"/>
          </p:cNvCxnSpPr>
          <p:nvPr/>
        </p:nvCxnSpPr>
        <p:spPr>
          <a:xfrm>
            <a:off x="1172370" y="5445088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3B665473-8C0F-4437-BFB5-EFD1662B5E7A}"/>
              </a:ext>
            </a:extLst>
          </p:cNvPr>
          <p:cNvSpPr/>
          <p:nvPr/>
        </p:nvSpPr>
        <p:spPr>
          <a:xfrm>
            <a:off x="11402600" y="3788012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41389B7F-B145-4934-8105-F1718D5B66F4}"/>
              </a:ext>
            </a:extLst>
          </p:cNvPr>
          <p:cNvSpPr/>
          <p:nvPr/>
        </p:nvSpPr>
        <p:spPr>
          <a:xfrm rot="18396303">
            <a:off x="7513122" y="4795706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66DEC2-29C2-4AE5-8834-F41DCD82EA40}"/>
              </a:ext>
            </a:extLst>
          </p:cNvPr>
          <p:cNvSpPr/>
          <p:nvPr/>
        </p:nvSpPr>
        <p:spPr>
          <a:xfrm>
            <a:off x="10463571" y="4192396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BA4B761-5B75-4E56-BC8F-44CE5CACE709}"/>
              </a:ext>
            </a:extLst>
          </p:cNvPr>
          <p:cNvSpPr/>
          <p:nvPr/>
        </p:nvSpPr>
        <p:spPr>
          <a:xfrm>
            <a:off x="1354510" y="5025594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0796CD8-6B82-42DE-825D-23FDD413DF52}"/>
              </a:ext>
            </a:extLst>
          </p:cNvPr>
          <p:cNvSpPr/>
          <p:nvPr/>
        </p:nvSpPr>
        <p:spPr>
          <a:xfrm>
            <a:off x="3188835" y="502559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BC4BCD2-6338-4089-B130-8915E243BE5C}"/>
              </a:ext>
            </a:extLst>
          </p:cNvPr>
          <p:cNvSpPr/>
          <p:nvPr/>
        </p:nvSpPr>
        <p:spPr>
          <a:xfrm>
            <a:off x="5205300" y="5048224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10" name="箭头: 下 109">
            <a:extLst>
              <a:ext uri="{FF2B5EF4-FFF2-40B4-BE49-F238E27FC236}">
                <a16:creationId xmlns:a16="http://schemas.microsoft.com/office/drawing/2014/main" id="{55A706DE-0F26-47DF-902C-9C32D57B1B2E}"/>
              </a:ext>
            </a:extLst>
          </p:cNvPr>
          <p:cNvSpPr/>
          <p:nvPr/>
        </p:nvSpPr>
        <p:spPr>
          <a:xfrm>
            <a:off x="10670411" y="462031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612DBDC-DDDA-420B-988D-051CB615F3D8}"/>
              </a:ext>
            </a:extLst>
          </p:cNvPr>
          <p:cNvSpPr/>
          <p:nvPr/>
        </p:nvSpPr>
        <p:spPr>
          <a:xfrm>
            <a:off x="2369730" y="6099409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分支上合并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B9E8A28-CCFD-4E61-AA6B-246C0A162770}"/>
              </a:ext>
            </a:extLst>
          </p:cNvPr>
          <p:cNvSpPr/>
          <p:nvPr/>
        </p:nvSpPr>
        <p:spPr>
          <a:xfrm>
            <a:off x="8733308" y="601434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0082476-E6CE-46EE-A6B4-3F1628DF9627}"/>
              </a:ext>
            </a:extLst>
          </p:cNvPr>
          <p:cNvCxnSpPr>
            <a:cxnSpLocks/>
            <a:stCxn id="98" idx="5"/>
            <a:endCxn id="114" idx="2"/>
          </p:cNvCxnSpPr>
          <p:nvPr/>
        </p:nvCxnSpPr>
        <p:spPr>
          <a:xfrm>
            <a:off x="6760454" y="5741714"/>
            <a:ext cx="1972854" cy="692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BB9DB291-040F-4A97-8FAF-1B33B542861A}"/>
              </a:ext>
            </a:extLst>
          </p:cNvPr>
          <p:cNvSpPr/>
          <p:nvPr/>
        </p:nvSpPr>
        <p:spPr>
          <a:xfrm>
            <a:off x="10250918" y="504822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merge</a:t>
            </a:r>
            <a:endParaRPr lang="zh-CN" altLang="en-US" sz="12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AF1778B-49D3-4D1E-A8E6-E73A828EDD33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9572295" y="5764344"/>
            <a:ext cx="801490" cy="669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979017F-AEF1-4A7A-B0E0-FFD82079D054}"/>
              </a:ext>
            </a:extLst>
          </p:cNvPr>
          <p:cNvCxnSpPr>
            <a:cxnSpLocks/>
            <a:stCxn id="120" idx="6"/>
            <a:endCxn id="116" idx="2"/>
          </p:cNvCxnSpPr>
          <p:nvPr/>
        </p:nvCxnSpPr>
        <p:spPr>
          <a:xfrm>
            <a:off x="8655174" y="5449846"/>
            <a:ext cx="1595744" cy="17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34E2E-7680-427D-8230-67B1B68C381E}"/>
              </a:ext>
            </a:extLst>
          </p:cNvPr>
          <p:cNvCxnSpPr>
            <a:cxnSpLocks/>
            <a:stCxn id="98" idx="6"/>
            <a:endCxn id="120" idx="2"/>
          </p:cNvCxnSpPr>
          <p:nvPr/>
        </p:nvCxnSpPr>
        <p:spPr>
          <a:xfrm>
            <a:off x="6883321" y="5445088"/>
            <a:ext cx="932866" cy="4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29210887-9493-40FC-BA40-6091B56BBC51}"/>
              </a:ext>
            </a:extLst>
          </p:cNvPr>
          <p:cNvSpPr/>
          <p:nvPr/>
        </p:nvSpPr>
        <p:spPr>
          <a:xfrm>
            <a:off x="7816187" y="5030352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E478BDD-430C-4014-89D3-26385CDFCC45}"/>
              </a:ext>
            </a:extLst>
          </p:cNvPr>
          <p:cNvSpPr/>
          <p:nvPr/>
        </p:nvSpPr>
        <p:spPr>
          <a:xfrm>
            <a:off x="6956539" y="457762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50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3DAB8-6A64-4D64-8CE9-F6F488DB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C7048-6C5C-4D88-B561-3828E8CF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4734420" cy="9541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命令：</a:t>
            </a:r>
            <a:endParaRPr lang="en-US" altLang="zh-CN" sz="2800" dirty="0"/>
          </a:p>
          <a:p>
            <a:r>
              <a:rPr lang="en-US" altLang="zh-CN" sz="2800" dirty="0"/>
              <a:t>git </a:t>
            </a:r>
            <a:r>
              <a:rPr lang="en-US" altLang="zh-CN" sz="2800" dirty="0" err="1"/>
              <a:t>init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2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4734420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在工作区新建文件</a:t>
            </a:r>
            <a:endParaRPr lang="en-US" altLang="zh-CN" sz="2800" dirty="0"/>
          </a:p>
          <a:p>
            <a:r>
              <a:rPr lang="en-US" altLang="zh-CN" sz="2800" dirty="0"/>
              <a:t>resume.md</a:t>
            </a:r>
          </a:p>
          <a:p>
            <a:r>
              <a:rPr lang="zh-CN" altLang="en-US" sz="2800" dirty="0"/>
              <a:t>进行编辑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55" y="3576398"/>
            <a:ext cx="74682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D4A1-8641-4935-842D-A4171B9E8361}"/>
              </a:ext>
            </a:extLst>
          </p:cNvPr>
          <p:cNvSpPr/>
          <p:nvPr/>
        </p:nvSpPr>
        <p:spPr>
          <a:xfrm>
            <a:off x="349271" y="1366884"/>
            <a:ext cx="1649692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未跟踪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3AED4-BB41-4D1D-B12B-CD8EB91B555B}"/>
              </a:ext>
            </a:extLst>
          </p:cNvPr>
          <p:cNvSpPr/>
          <p:nvPr/>
        </p:nvSpPr>
        <p:spPr>
          <a:xfrm>
            <a:off x="3208845" y="1102935"/>
            <a:ext cx="5910607" cy="405352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209231-CD83-4E75-B033-7A97F669F02E}"/>
              </a:ext>
            </a:extLst>
          </p:cNvPr>
          <p:cNvSpPr/>
          <p:nvPr/>
        </p:nvSpPr>
        <p:spPr>
          <a:xfrm>
            <a:off x="7645618" y="4686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已跟踪状态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6D6D77-7370-486C-9BF9-A64B314F12F7}"/>
              </a:ext>
            </a:extLst>
          </p:cNvPr>
          <p:cNvSpPr/>
          <p:nvPr/>
        </p:nvSpPr>
        <p:spPr>
          <a:xfrm>
            <a:off x="3524659" y="1366884"/>
            <a:ext cx="1946618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74AF0F-9BCB-42B6-9AF8-2D0CBE0C6657}"/>
              </a:ext>
            </a:extLst>
          </p:cNvPr>
          <p:cNvSpPr/>
          <p:nvPr/>
        </p:nvSpPr>
        <p:spPr>
          <a:xfrm>
            <a:off x="7094090" y="1346475"/>
            <a:ext cx="1813203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已提交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9DF9EC-17FC-4C63-A8E3-6602D60A961C}"/>
              </a:ext>
            </a:extLst>
          </p:cNvPr>
          <p:cNvSpPr/>
          <p:nvPr/>
        </p:nvSpPr>
        <p:spPr>
          <a:xfrm>
            <a:off x="3524659" y="3717189"/>
            <a:ext cx="1946619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已修改</a:t>
            </a:r>
            <a:endParaRPr lang="en-US" altLang="zh-CN" dirty="0"/>
          </a:p>
          <a:p>
            <a:pPr algn="ctr"/>
            <a:r>
              <a:rPr lang="zh-CN" altLang="en-US" dirty="0"/>
              <a:t>未缓存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4372CB-6302-428C-8E74-87F1D55BCCDB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5471278" y="2308008"/>
            <a:ext cx="2529414" cy="188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8EB17FC-FF6C-48AC-BB9C-0A9CE4384637}"/>
              </a:ext>
            </a:extLst>
          </p:cNvPr>
          <p:cNvSpPr/>
          <p:nvPr/>
        </p:nvSpPr>
        <p:spPr>
          <a:xfrm>
            <a:off x="6177405" y="3369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编辑文件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C2B737-ECCC-4A4C-A1A1-1B6D062C1D2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97968" y="2328417"/>
            <a:ext cx="1" cy="138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DC2F189-0C45-4FF3-8113-AB74CD4D911C}"/>
              </a:ext>
            </a:extLst>
          </p:cNvPr>
          <p:cNvSpPr/>
          <p:nvPr/>
        </p:nvSpPr>
        <p:spPr>
          <a:xfrm>
            <a:off x="3618660" y="291271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DAB46-FAAD-4EC2-A829-FE895CF8B29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71277" y="1827242"/>
            <a:ext cx="1622813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014E88-655E-4C54-9C53-E721B7238864}"/>
              </a:ext>
            </a:extLst>
          </p:cNvPr>
          <p:cNvSpPr/>
          <p:nvPr/>
        </p:nvSpPr>
        <p:spPr>
          <a:xfrm>
            <a:off x="5651349" y="1449998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commit 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F039C9-53F0-46CF-B94B-F82E7A8E04A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98963" y="1847651"/>
            <a:ext cx="152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2EBA3F-F77B-4501-AB5A-B1AE27C8E0BC}"/>
              </a:ext>
            </a:extLst>
          </p:cNvPr>
          <p:cNvSpPr/>
          <p:nvPr/>
        </p:nvSpPr>
        <p:spPr>
          <a:xfrm>
            <a:off x="2263741" y="1481410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61C3BF-58D8-40C8-8410-A76AE036396C}"/>
              </a:ext>
            </a:extLst>
          </p:cNvPr>
          <p:cNvSpPr/>
          <p:nvPr/>
        </p:nvSpPr>
        <p:spPr>
          <a:xfrm>
            <a:off x="4626188" y="134900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staged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998DA8-408C-4E15-9244-08E130856378}"/>
              </a:ext>
            </a:extLst>
          </p:cNvPr>
          <p:cNvSpPr/>
          <p:nvPr/>
        </p:nvSpPr>
        <p:spPr>
          <a:xfrm>
            <a:off x="4452998" y="4353993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modified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44D9E4-82D0-4B95-AF1E-256885F1200F}"/>
              </a:ext>
            </a:extLst>
          </p:cNvPr>
          <p:cNvSpPr/>
          <p:nvPr/>
        </p:nvSpPr>
        <p:spPr>
          <a:xfrm>
            <a:off x="7646835" y="1933332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committed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E805CC-E88B-4C39-BF6B-2F3A78A2A6E2}"/>
              </a:ext>
            </a:extLst>
          </p:cNvPr>
          <p:cNvSpPr/>
          <p:nvPr/>
        </p:nvSpPr>
        <p:spPr>
          <a:xfrm>
            <a:off x="873336" y="133927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untracked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6AEF14-7A8A-4686-90CB-94C95BC6C3AE}"/>
              </a:ext>
            </a:extLst>
          </p:cNvPr>
          <p:cNvSpPr/>
          <p:nvPr/>
        </p:nvSpPr>
        <p:spPr>
          <a:xfrm>
            <a:off x="134660" y="1102935"/>
            <a:ext cx="2112179" cy="405352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9F313C-414C-413C-9673-A3F36950F563}"/>
              </a:ext>
            </a:extLst>
          </p:cNvPr>
          <p:cNvSpPr/>
          <p:nvPr/>
        </p:nvSpPr>
        <p:spPr>
          <a:xfrm>
            <a:off x="851578" y="468663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未跟踪状态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0E9B7B-BEDF-440D-836D-D3B05CB6909E}"/>
              </a:ext>
            </a:extLst>
          </p:cNvPr>
          <p:cNvSpPr txBox="1"/>
          <p:nvPr/>
        </p:nvSpPr>
        <p:spPr>
          <a:xfrm>
            <a:off x="134660" y="105899"/>
            <a:ext cx="47344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文件的四种状态及变化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ADBEC97-AE2E-4C23-8FE9-F6F7D1ED537A}"/>
              </a:ext>
            </a:extLst>
          </p:cNvPr>
          <p:cNvSpPr/>
          <p:nvPr/>
        </p:nvSpPr>
        <p:spPr>
          <a:xfrm>
            <a:off x="10468024" y="26394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E8124F2-8A10-473C-BA4F-0225043EF41C}"/>
              </a:ext>
            </a:extLst>
          </p:cNvPr>
          <p:cNvSpPr/>
          <p:nvPr/>
        </p:nvSpPr>
        <p:spPr>
          <a:xfrm>
            <a:off x="10468024" y="1438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5B206A3-419A-48FB-ADA7-698E56071CE7}"/>
              </a:ext>
            </a:extLst>
          </p:cNvPr>
          <p:cNvSpPr/>
          <p:nvPr/>
        </p:nvSpPr>
        <p:spPr>
          <a:xfrm>
            <a:off x="10468024" y="2613580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D840373-D9D9-4479-999D-0B231236666E}"/>
              </a:ext>
            </a:extLst>
          </p:cNvPr>
          <p:cNvSpPr/>
          <p:nvPr/>
        </p:nvSpPr>
        <p:spPr>
          <a:xfrm>
            <a:off x="10468024" y="3788396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9E65586-C00D-42F3-851F-DD8C239DB489}"/>
              </a:ext>
            </a:extLst>
          </p:cNvPr>
          <p:cNvSpPr/>
          <p:nvPr/>
        </p:nvSpPr>
        <p:spPr>
          <a:xfrm>
            <a:off x="10468024" y="496321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EEF6B4-D4D6-4C28-95B9-9D405FA6BA3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07293" y="882206"/>
            <a:ext cx="1422057" cy="94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F22B913-B918-472E-ACA8-6F187BA7BAAC}"/>
              </a:ext>
            </a:extLst>
          </p:cNvPr>
          <p:cNvSpPr/>
          <p:nvPr/>
        </p:nvSpPr>
        <p:spPr>
          <a:xfrm>
            <a:off x="9320266" y="73360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6A4347-AE07-4D84-8D92-EE9E4313FAB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22057" cy="5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C84008B-35A4-4775-B8BD-1AF9CAFEBD83}"/>
              </a:ext>
            </a:extLst>
          </p:cNvPr>
          <p:cNvSpPr/>
          <p:nvPr/>
        </p:nvSpPr>
        <p:spPr>
          <a:xfrm>
            <a:off x="9339495" y="145397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51D659D-4295-4983-BB31-5209819AEE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82568" cy="83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1F88A18-D444-4C3E-B7DB-54967F8484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22057" cy="212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491DECA-FE2D-4225-9299-48FA04F4476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11703" cy="332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59B1A73-3482-42AE-A50D-6C3FD722DCF6}"/>
              </a:ext>
            </a:extLst>
          </p:cNvPr>
          <p:cNvSpPr/>
          <p:nvPr/>
        </p:nvSpPr>
        <p:spPr>
          <a:xfrm>
            <a:off x="9398555" y="213277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705D03-BC87-4006-9B50-120F3E9F9D0D}"/>
              </a:ext>
            </a:extLst>
          </p:cNvPr>
          <p:cNvSpPr/>
          <p:nvPr/>
        </p:nvSpPr>
        <p:spPr>
          <a:xfrm>
            <a:off x="9493496" y="313426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1BCE37-3480-45DA-9DDB-5500CFF73924}"/>
              </a:ext>
            </a:extLst>
          </p:cNvPr>
          <p:cNvSpPr/>
          <p:nvPr/>
        </p:nvSpPr>
        <p:spPr>
          <a:xfrm>
            <a:off x="9446884" y="431514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5C83297-4592-4652-AD24-5C18CD60C152}"/>
              </a:ext>
            </a:extLst>
          </p:cNvPr>
          <p:cNvSpPr/>
          <p:nvPr/>
        </p:nvSpPr>
        <p:spPr>
          <a:xfrm>
            <a:off x="233800" y="1228889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C42C8CC-EEFC-4555-99E9-BCECEBFAEA27}"/>
              </a:ext>
            </a:extLst>
          </p:cNvPr>
          <p:cNvSpPr/>
          <p:nvPr/>
        </p:nvSpPr>
        <p:spPr>
          <a:xfrm>
            <a:off x="3373130" y="1205005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6" name="箭头: 左弧形 75">
            <a:extLst>
              <a:ext uri="{FF2B5EF4-FFF2-40B4-BE49-F238E27FC236}">
                <a16:creationId xmlns:a16="http://schemas.microsoft.com/office/drawing/2014/main" id="{4EF5BDB5-C7E3-4787-8B5E-0E6FC41F4244}"/>
              </a:ext>
            </a:extLst>
          </p:cNvPr>
          <p:cNvSpPr/>
          <p:nvPr/>
        </p:nvSpPr>
        <p:spPr>
          <a:xfrm>
            <a:off x="2975533" y="3722948"/>
            <a:ext cx="443388" cy="961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EEFDC06-0280-4ADB-99EF-310126085A57}"/>
              </a:ext>
            </a:extLst>
          </p:cNvPr>
          <p:cNvSpPr/>
          <p:nvPr/>
        </p:nvSpPr>
        <p:spPr>
          <a:xfrm>
            <a:off x="3414759" y="3540604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6D03E28-7C05-4FB1-A38B-989B2B0767D8}"/>
              </a:ext>
            </a:extLst>
          </p:cNvPr>
          <p:cNvSpPr/>
          <p:nvPr/>
        </p:nvSpPr>
        <p:spPr>
          <a:xfrm>
            <a:off x="6923768" y="1205005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3EB1B4-CC9B-4763-B1A4-FFD366B86DA4}"/>
              </a:ext>
            </a:extLst>
          </p:cNvPr>
          <p:cNvSpPr/>
          <p:nvPr/>
        </p:nvSpPr>
        <p:spPr>
          <a:xfrm>
            <a:off x="137817" y="5901177"/>
            <a:ext cx="8984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对于一个文件，可以多次</a:t>
            </a:r>
            <a:r>
              <a:rPr lang="en-US" altLang="zh-CN" sz="1400" dirty="0"/>
              <a:t>add</a:t>
            </a:r>
            <a:r>
              <a:rPr lang="zh-CN" altLang="en-US" sz="1400" dirty="0"/>
              <a:t>。修改一点，就</a:t>
            </a:r>
            <a:r>
              <a:rPr lang="en-US" altLang="zh-CN" sz="1400" dirty="0"/>
              <a:t>add</a:t>
            </a:r>
            <a:r>
              <a:rPr lang="zh-CN" altLang="en-US" sz="1400" dirty="0"/>
              <a:t>一次；每一次的</a:t>
            </a:r>
            <a:r>
              <a:rPr lang="en-US" altLang="zh-CN" sz="1400" dirty="0"/>
              <a:t>add</a:t>
            </a:r>
            <a:r>
              <a:rPr lang="zh-CN" altLang="en-US" sz="1400" dirty="0"/>
              <a:t>都会把当前的修改添加到缓存区中去。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Commit</a:t>
            </a:r>
            <a:r>
              <a:rPr lang="zh-CN" altLang="en-US" sz="1400" dirty="0"/>
              <a:t>会把暂存区中全部的修改提交到仓库中。每一次的</a:t>
            </a:r>
            <a:r>
              <a:rPr lang="en-US" altLang="zh-CN" sz="1400" dirty="0"/>
              <a:t>commit</a:t>
            </a:r>
            <a:r>
              <a:rPr lang="zh-CN" altLang="en-US" sz="1400" dirty="0"/>
              <a:t>都会产生一个新的版本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881E941-FB33-4565-83EC-DAADBF2550F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10887518" y="1102935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17B30EC-DE20-4B0D-B181-749DF0124F07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10887518" y="2277751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E9E670B-F8AD-4563-9BFE-97B6EB443BB6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10887518" y="3452567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FF3580-85D1-4898-A75B-4F7C8CAEB0AA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10887518" y="4627383"/>
            <a:ext cx="0" cy="33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8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7925258" cy="18158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新建一个文件，名为</a:t>
            </a:r>
            <a:r>
              <a:rPr lang="en-US" altLang="zh-CN" sz="2800" dirty="0"/>
              <a:t>resume.md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添加任意内容，并保存。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此时，</a:t>
            </a:r>
            <a:r>
              <a:rPr lang="en-US" altLang="zh-CN" sz="2800" dirty="0"/>
              <a:t> resume.md</a:t>
            </a:r>
            <a:r>
              <a:rPr lang="zh-CN" altLang="en-US" sz="2800" dirty="0"/>
              <a:t>对于</a:t>
            </a:r>
            <a:r>
              <a:rPr lang="en-US" altLang="zh-CN" sz="2800" dirty="0"/>
              <a:t>git</a:t>
            </a:r>
            <a:r>
              <a:rPr lang="zh-CN" altLang="en-US" sz="2800" dirty="0"/>
              <a:t>仓库来说是</a:t>
            </a:r>
            <a:r>
              <a:rPr lang="en-US" altLang="zh-CN" sz="2800" dirty="0"/>
              <a:t>untracked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55" y="3576398"/>
            <a:ext cx="74682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2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7925258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Git add resume.md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zh-CN" altLang="en-US" sz="2800" dirty="0"/>
              <a:t>此时文件</a:t>
            </a:r>
            <a:r>
              <a:rPr lang="en-US" altLang="zh-CN" sz="2800" dirty="0"/>
              <a:t>resume.md</a:t>
            </a:r>
            <a:r>
              <a:rPr lang="zh-CN" altLang="en-US" sz="2800" dirty="0"/>
              <a:t>处于</a:t>
            </a:r>
            <a:r>
              <a:rPr lang="en-US" altLang="zh-CN" sz="2800" dirty="0"/>
              <a:t>modified</a:t>
            </a:r>
            <a:r>
              <a:rPr lang="zh-CN" altLang="en-US" sz="2800" dirty="0"/>
              <a:t>状态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96" y="3452534"/>
            <a:ext cx="746825" cy="8230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BCF7AA-9B3E-462A-BABA-D81AC97F30D3}"/>
              </a:ext>
            </a:extLst>
          </p:cNvPr>
          <p:cNvSpPr/>
          <p:nvPr/>
        </p:nvSpPr>
        <p:spPr>
          <a:xfrm>
            <a:off x="5362001" y="3035985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481574" y="2801447"/>
            <a:ext cx="2274410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099087" y="45995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7925258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Git commit –m  “resume.md”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zh-CN" altLang="en-US" sz="2800" dirty="0"/>
              <a:t>此时文件</a:t>
            </a:r>
            <a:r>
              <a:rPr lang="en-US" altLang="zh-CN" sz="2800" dirty="0"/>
              <a:t>resume.md</a:t>
            </a:r>
            <a:r>
              <a:rPr lang="zh-CN" altLang="en-US" sz="2800" dirty="0"/>
              <a:t>处于</a:t>
            </a:r>
            <a:r>
              <a:rPr lang="en-US" altLang="zh-CN" sz="2800" dirty="0"/>
              <a:t>modified</a:t>
            </a:r>
            <a:r>
              <a:rPr lang="zh-CN" altLang="en-US" sz="2800" dirty="0"/>
              <a:t>状态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96" y="3452534"/>
            <a:ext cx="746825" cy="8230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22B504-BE2B-4861-A0CB-3D0187B967DF}"/>
              </a:ext>
            </a:extLst>
          </p:cNvPr>
          <p:cNvSpPr/>
          <p:nvPr/>
        </p:nvSpPr>
        <p:spPr>
          <a:xfrm>
            <a:off x="8647383" y="3435421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CBFFA6-6E51-49F6-9A41-E68E064B67B1}"/>
              </a:ext>
            </a:extLst>
          </p:cNvPr>
          <p:cNvSpPr/>
          <p:nvPr/>
        </p:nvSpPr>
        <p:spPr>
          <a:xfrm>
            <a:off x="11191781" y="238195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723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便携式计算机">
            <a:extLst>
              <a:ext uri="{FF2B5EF4-FFF2-40B4-BE49-F238E27FC236}">
                <a16:creationId xmlns:a16="http://schemas.microsoft.com/office/drawing/2014/main" id="{F4B54C6A-2EF7-4070-9930-CB3920F4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8130" y="2414043"/>
            <a:ext cx="2773881" cy="2773881"/>
          </a:xfrm>
          <a:prstGeom prst="rect">
            <a:avLst/>
          </a:prstGeom>
        </p:spPr>
      </p:pic>
      <p:pic>
        <p:nvPicPr>
          <p:cNvPr id="7" name="图形 6" descr="显示器">
            <a:extLst>
              <a:ext uri="{FF2B5EF4-FFF2-40B4-BE49-F238E27FC236}">
                <a16:creationId xmlns:a16="http://schemas.microsoft.com/office/drawing/2014/main" id="{C9891331-33EB-4961-8892-E29E47008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223" y="2668922"/>
            <a:ext cx="2271118" cy="2271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50C4AA-8334-4FF8-9BD0-D6DE9929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644" y="3334877"/>
            <a:ext cx="1183825" cy="606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DA0B27-A33B-4DC1-B7B4-B08187478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730" y="395710"/>
            <a:ext cx="3002540" cy="8916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5B0CD9-2DD6-4738-AA8E-1247665BB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523" y="3197824"/>
            <a:ext cx="1183825" cy="60665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6C4F71-DD70-4655-9549-9C44F6F9F4B4}"/>
              </a:ext>
            </a:extLst>
          </p:cNvPr>
          <p:cNvCxnSpPr>
            <a:cxnSpLocks/>
          </p:cNvCxnSpPr>
          <p:nvPr/>
        </p:nvCxnSpPr>
        <p:spPr>
          <a:xfrm flipV="1">
            <a:off x="2675488" y="1368479"/>
            <a:ext cx="1919242" cy="1444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570C7B2-9FAA-4DC6-B860-CB3DFF196B07}"/>
              </a:ext>
            </a:extLst>
          </p:cNvPr>
          <p:cNvSpPr txBox="1"/>
          <p:nvPr/>
        </p:nvSpPr>
        <p:spPr>
          <a:xfrm rot="19443382">
            <a:off x="3038968" y="168394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B169B-EFFB-4D2D-9A92-A2876E8CFA3C}"/>
              </a:ext>
            </a:extLst>
          </p:cNvPr>
          <p:cNvSpPr txBox="1"/>
          <p:nvPr/>
        </p:nvSpPr>
        <p:spPr>
          <a:xfrm rot="2930417">
            <a:off x="7921815" y="173606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pull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377E83-CDA8-4C58-8FEF-D76462481EA6}"/>
              </a:ext>
            </a:extLst>
          </p:cNvPr>
          <p:cNvCxnSpPr>
            <a:cxnSpLocks/>
          </p:cNvCxnSpPr>
          <p:nvPr/>
        </p:nvCxnSpPr>
        <p:spPr>
          <a:xfrm flipH="1">
            <a:off x="2903912" y="1441527"/>
            <a:ext cx="1931870" cy="14530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CA6CAF2-55F4-4437-A118-525E8F16E010}"/>
              </a:ext>
            </a:extLst>
          </p:cNvPr>
          <p:cNvSpPr txBox="1"/>
          <p:nvPr/>
        </p:nvSpPr>
        <p:spPr>
          <a:xfrm rot="19591848">
            <a:off x="3529255" y="216663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pull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F66DDA-C494-4D99-98E1-F975F7A1FE47}"/>
              </a:ext>
            </a:extLst>
          </p:cNvPr>
          <p:cNvCxnSpPr>
            <a:cxnSpLocks/>
          </p:cNvCxnSpPr>
          <p:nvPr/>
        </p:nvCxnSpPr>
        <p:spPr>
          <a:xfrm flipH="1" flipV="1">
            <a:off x="7189609" y="1329839"/>
            <a:ext cx="1320356" cy="14835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74CFC9-6FCE-4BB7-B6FA-C422C8EC92C5}"/>
              </a:ext>
            </a:extLst>
          </p:cNvPr>
          <p:cNvSpPr txBox="1"/>
          <p:nvPr/>
        </p:nvSpPr>
        <p:spPr>
          <a:xfrm rot="2845565">
            <a:off x="7292085" y="214782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75D7DB-4BD5-45F4-9ACF-FDBB3BBF1BBC}"/>
              </a:ext>
            </a:extLst>
          </p:cNvPr>
          <p:cNvSpPr txBox="1"/>
          <p:nvPr/>
        </p:nvSpPr>
        <p:spPr>
          <a:xfrm>
            <a:off x="1329989" y="4978256"/>
            <a:ext cx="4011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push: </a:t>
            </a:r>
            <a:r>
              <a:rPr lang="zh-CN" altLang="en-US" dirty="0"/>
              <a:t>把本地文件推送到服务器。</a:t>
            </a:r>
            <a:endParaRPr lang="en-US" altLang="zh-CN" dirty="0"/>
          </a:p>
          <a:p>
            <a:r>
              <a:rPr lang="en-US" altLang="zh-CN" dirty="0"/>
              <a:t>pull  : </a:t>
            </a:r>
            <a:r>
              <a:rPr lang="zh-CN" altLang="en-US" dirty="0"/>
              <a:t>把服务器上最新代码拉到本地。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下班前一件事</a:t>
            </a:r>
            <a:r>
              <a:rPr lang="en-US" altLang="zh-CN" dirty="0"/>
              <a:t>push</a:t>
            </a:r>
          </a:p>
          <a:p>
            <a:r>
              <a:rPr lang="zh-CN" altLang="en-US" dirty="0"/>
              <a:t>上班后一件事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6B5401-3A87-4BD9-B690-CEDCAD813154}"/>
              </a:ext>
            </a:extLst>
          </p:cNvPr>
          <p:cNvCxnSpPr>
            <a:cxnSpLocks/>
          </p:cNvCxnSpPr>
          <p:nvPr/>
        </p:nvCxnSpPr>
        <p:spPr>
          <a:xfrm>
            <a:off x="7464718" y="1287327"/>
            <a:ext cx="1330321" cy="15260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46389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265186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183983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85376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04173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473032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12019" y="2502817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4939" y="1282043"/>
            <a:ext cx="377073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5588946" y="677885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r>
              <a:rPr lang="zh-CN" altLang="en-US" dirty="0"/>
              <a:t>：当前使用版本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19362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38183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39554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348CC0-7434-401A-AC11-F573E88E1796}"/>
              </a:ext>
            </a:extLst>
          </p:cNvPr>
          <p:cNvSpPr/>
          <p:nvPr/>
        </p:nvSpPr>
        <p:spPr>
          <a:xfrm>
            <a:off x="496035" y="3592954"/>
            <a:ext cx="10703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每一次的提交都会有一个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commitID</a:t>
            </a:r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。这个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commitID</a:t>
            </a:r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是一个永远不会重复的编号，它们可以精确表示每一次的提交。</a:t>
            </a:r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Git log </a:t>
            </a:r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可以来查看</a:t>
            </a:r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502c563********</a:t>
            </a: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53b3430********</a:t>
            </a: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Commit 6df07d9********</a:t>
            </a: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680</Words>
  <Application>Microsoft Office PowerPoint</Application>
  <PresentationFormat>宽屏</PresentationFormat>
  <Paragraphs>242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Lucida Console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21</cp:revision>
  <dcterms:created xsi:type="dcterms:W3CDTF">2019-07-02T03:50:37Z</dcterms:created>
  <dcterms:modified xsi:type="dcterms:W3CDTF">2019-07-08T09:59:00Z</dcterms:modified>
</cp:coreProperties>
</file>