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5E2A5-130C-42D4-9C85-10A4AE0C2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85E968-63BE-4FDE-A0E9-1E594016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2E8E6-9668-4DB4-B414-B67A5075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9E1EC-176F-4CBD-965E-13240664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81279-C447-4E58-9BAA-D3BA4696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DEAE7-09EC-4C81-A6F4-BAE40A7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72E9D-DDA2-4A71-850E-B2CCD9C2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EE20-3AED-4F72-95D3-18E5B268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5B070-056F-49B4-B232-07DFBC8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EDD29-8688-40A5-94FA-8ED4B24D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3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E927DB-3B8B-4488-9B51-E431162B0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4A1E9-ED51-49D2-BD9C-6B45E6D1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1DC4D-627A-4BC9-89D7-3E2AD2CD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7306C-CDD0-492F-9FB6-E6E5168C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419EF-2FA7-467F-B87B-F1B612A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9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A3D0-B4BE-4F21-A767-206CCEE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08114-A7E9-48E4-B57C-06400D0A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B7E0C-5AE1-4E8E-BE2C-504690BC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B0148-24D8-4ACB-8621-88B04DC1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7B877-F855-400A-A445-DC2F6C3E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28EC-0343-4142-A81C-E047E037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99C75-5AEB-4608-AF88-003BA188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CBCCC-062E-4823-B77C-79C1B00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079C4-CB85-4CEA-A94F-21D9E151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53782-F936-47DA-9857-F65C92D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16A11-DF27-4FA8-99AC-01614485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29C3F-9819-4ACF-BE38-89DE079E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8449C-B498-4B1F-B418-84C656863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9C5BD-6D72-4DFA-8AED-64B3C8BD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ECF0E-9311-4737-9C3B-CB55ACBC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C33FD-FF90-4814-87C6-55F294D9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CFA3D-67A9-4A7D-8192-A10282FA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E3B39-4AE0-4B87-90BE-710D45AB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2292E-013B-436C-AAD4-49B2F29C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5BCE31-1D3E-483C-AEBC-37D7E443B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E3FA8D-4429-4A95-A8FE-EA88E71B7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C8E47D-A97C-4150-8782-C1CFC56A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75C86-C482-4BCB-82CD-088E5CC4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7E969-C9C3-445B-A3EF-51F69083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1043-AF96-4469-B868-6BB268B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F59CDC-96D1-4FC7-BB2D-F1C0E56F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3D305B-43CE-45D5-9AC3-EA9768E1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BCB47-332C-48A2-B294-5DCEFB47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7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435C4C-01A6-4884-9302-274CFD92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EED27D-043B-440B-B7D3-F3E269FC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61A47-9DFB-4B86-B95A-9EA19728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683E-F03B-4598-AEEE-0D1372A5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5BB1B-BD58-4741-A2EF-63609D0E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E306A1-823A-43E4-BD9C-09BD5A03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CBA38-5408-43A5-8128-8EC61B49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BB11A-53C7-4D24-92C4-8EEDB723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B7A6C-227B-4C84-BFFC-CCC54B70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DB81-649E-47C0-9B41-E3FC943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F4E31-E094-4489-8797-A01E99D9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9E592-E7F9-4D19-8BB8-2559FCC1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67C7D-F644-42A2-B673-83D8C45F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C88AB-E32A-4D2A-9399-4C32CC1C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B2FE1-5B03-4485-9522-F17EB18E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759FA0-F854-4949-A616-D4100B96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F520F-2EFC-47ED-BA0B-A6A516C2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BB242-A577-4845-B4BA-03495870C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1B17D-4233-46BB-92D4-37155EE58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429E7-E044-4FC9-A679-98E8C5D4B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9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881FE0-688B-4024-8D08-2A803DF751E3}"/>
              </a:ext>
            </a:extLst>
          </p:cNvPr>
          <p:cNvSpPr/>
          <p:nvPr/>
        </p:nvSpPr>
        <p:spPr>
          <a:xfrm>
            <a:off x="510576" y="1291472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5DF3FF-005A-4EB8-B42F-EEDFB991464C}"/>
              </a:ext>
            </a:extLst>
          </p:cNvPr>
          <p:cNvSpPr txBox="1"/>
          <p:nvPr/>
        </p:nvSpPr>
        <p:spPr>
          <a:xfrm>
            <a:off x="510576" y="82013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F80D09-6FCA-478E-BB46-B0ECBEA532B9}"/>
              </a:ext>
            </a:extLst>
          </p:cNvPr>
          <p:cNvSpPr/>
          <p:nvPr/>
        </p:nvSpPr>
        <p:spPr>
          <a:xfrm>
            <a:off x="510576" y="820131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14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1954491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4734420" cy="9541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命令：</a:t>
            </a:r>
            <a:endParaRPr lang="en-US" altLang="zh-CN" sz="2800" dirty="0"/>
          </a:p>
          <a:p>
            <a:r>
              <a:rPr lang="en-US" altLang="zh-CN" sz="2800" dirty="0"/>
              <a:t>git </a:t>
            </a:r>
            <a:r>
              <a:rPr lang="en-US" altLang="zh-CN" sz="2800" dirty="0" err="1"/>
              <a:t>init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02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1954491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4734420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在工作区新建文件</a:t>
            </a:r>
            <a:endParaRPr lang="en-US" altLang="zh-CN" sz="2800" dirty="0"/>
          </a:p>
          <a:p>
            <a:r>
              <a:rPr lang="en-US" altLang="zh-CN" sz="2800" dirty="0"/>
              <a:t>resume.md</a:t>
            </a:r>
          </a:p>
          <a:p>
            <a:r>
              <a:rPr lang="zh-CN" altLang="en-US" sz="2800" dirty="0"/>
              <a:t>进行编辑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955" y="3576398"/>
            <a:ext cx="74682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76D4A1-8641-4935-842D-A4171B9E8361}"/>
              </a:ext>
            </a:extLst>
          </p:cNvPr>
          <p:cNvSpPr/>
          <p:nvPr/>
        </p:nvSpPr>
        <p:spPr>
          <a:xfrm>
            <a:off x="349271" y="1366884"/>
            <a:ext cx="1649692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未跟踪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53AED4-BB41-4D1D-B12B-CD8EB91B555B}"/>
              </a:ext>
            </a:extLst>
          </p:cNvPr>
          <p:cNvSpPr/>
          <p:nvPr/>
        </p:nvSpPr>
        <p:spPr>
          <a:xfrm>
            <a:off x="3208845" y="1102935"/>
            <a:ext cx="5910607" cy="405352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209231-CD83-4E75-B033-7A97F669F02E}"/>
              </a:ext>
            </a:extLst>
          </p:cNvPr>
          <p:cNvSpPr/>
          <p:nvPr/>
        </p:nvSpPr>
        <p:spPr>
          <a:xfrm>
            <a:off x="7645618" y="46866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已跟踪状态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6D6D77-7370-486C-9BF9-A64B314F12F7}"/>
              </a:ext>
            </a:extLst>
          </p:cNvPr>
          <p:cNvSpPr/>
          <p:nvPr/>
        </p:nvSpPr>
        <p:spPr>
          <a:xfrm>
            <a:off x="3524659" y="1366884"/>
            <a:ext cx="1946618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已缓存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74AF0F-9BCB-42B6-9AF8-2D0CBE0C6657}"/>
              </a:ext>
            </a:extLst>
          </p:cNvPr>
          <p:cNvSpPr/>
          <p:nvPr/>
        </p:nvSpPr>
        <p:spPr>
          <a:xfrm>
            <a:off x="7094090" y="1346475"/>
            <a:ext cx="1813203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已提交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9DF9EC-17FC-4C63-A8E3-6602D60A961C}"/>
              </a:ext>
            </a:extLst>
          </p:cNvPr>
          <p:cNvSpPr/>
          <p:nvPr/>
        </p:nvSpPr>
        <p:spPr>
          <a:xfrm>
            <a:off x="3524659" y="3717189"/>
            <a:ext cx="1946619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已修改</a:t>
            </a:r>
            <a:endParaRPr lang="en-US" altLang="zh-CN" dirty="0"/>
          </a:p>
          <a:p>
            <a:pPr algn="ctr"/>
            <a:r>
              <a:rPr lang="zh-CN" altLang="en-US" dirty="0"/>
              <a:t>未缓存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4372CB-6302-428C-8E74-87F1D55BCCDB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>
            <a:off x="5471278" y="2308008"/>
            <a:ext cx="2529414" cy="188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8EB17FC-FF6C-48AC-BB9C-0A9CE4384637}"/>
              </a:ext>
            </a:extLst>
          </p:cNvPr>
          <p:cNvSpPr/>
          <p:nvPr/>
        </p:nvSpPr>
        <p:spPr>
          <a:xfrm>
            <a:off x="6177405" y="33692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编辑文件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C2B737-ECCC-4A4C-A1A1-1B6D062C1D2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97968" y="2328417"/>
            <a:ext cx="1" cy="138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DC2F189-0C45-4FF3-8113-AB74CD4D911C}"/>
              </a:ext>
            </a:extLst>
          </p:cNvPr>
          <p:cNvSpPr/>
          <p:nvPr/>
        </p:nvSpPr>
        <p:spPr>
          <a:xfrm>
            <a:off x="3618660" y="2912712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add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DAB46-FAAD-4EC2-A829-FE895CF8B29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471277" y="1827242"/>
            <a:ext cx="1622813" cy="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4014E88-655E-4C54-9C53-E721B7238864}"/>
              </a:ext>
            </a:extLst>
          </p:cNvPr>
          <p:cNvSpPr/>
          <p:nvPr/>
        </p:nvSpPr>
        <p:spPr>
          <a:xfrm>
            <a:off x="5651349" y="1449998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commit 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F039C9-53F0-46CF-B94B-F82E7A8E04A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98963" y="1847651"/>
            <a:ext cx="152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2EBA3F-F77B-4501-AB5A-B1AE27C8E0BC}"/>
              </a:ext>
            </a:extLst>
          </p:cNvPr>
          <p:cNvSpPr/>
          <p:nvPr/>
        </p:nvSpPr>
        <p:spPr>
          <a:xfrm>
            <a:off x="2263741" y="1481410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add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61C3BF-58D8-40C8-8410-A76AE036396C}"/>
              </a:ext>
            </a:extLst>
          </p:cNvPr>
          <p:cNvSpPr/>
          <p:nvPr/>
        </p:nvSpPr>
        <p:spPr>
          <a:xfrm>
            <a:off x="4626188" y="1349005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staged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998DA8-408C-4E15-9244-08E130856378}"/>
              </a:ext>
            </a:extLst>
          </p:cNvPr>
          <p:cNvSpPr/>
          <p:nvPr/>
        </p:nvSpPr>
        <p:spPr>
          <a:xfrm>
            <a:off x="4452998" y="4353993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modified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44D9E4-82D0-4B95-AF1E-256885F1200F}"/>
              </a:ext>
            </a:extLst>
          </p:cNvPr>
          <p:cNvSpPr/>
          <p:nvPr/>
        </p:nvSpPr>
        <p:spPr>
          <a:xfrm>
            <a:off x="7646835" y="1933332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committed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E805CC-E88B-4C39-BF6B-2F3A78A2A6E2}"/>
              </a:ext>
            </a:extLst>
          </p:cNvPr>
          <p:cNvSpPr/>
          <p:nvPr/>
        </p:nvSpPr>
        <p:spPr>
          <a:xfrm>
            <a:off x="873336" y="1339274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untracked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F6AEF14-7A8A-4686-90CB-94C95BC6C3AE}"/>
              </a:ext>
            </a:extLst>
          </p:cNvPr>
          <p:cNvSpPr/>
          <p:nvPr/>
        </p:nvSpPr>
        <p:spPr>
          <a:xfrm>
            <a:off x="134660" y="1102935"/>
            <a:ext cx="2112179" cy="405352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9F313C-414C-413C-9673-A3F36950F563}"/>
              </a:ext>
            </a:extLst>
          </p:cNvPr>
          <p:cNvSpPr/>
          <p:nvPr/>
        </p:nvSpPr>
        <p:spPr>
          <a:xfrm>
            <a:off x="851578" y="468663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未跟踪状态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0E9B7B-BEDF-440D-836D-D3B05CB6909E}"/>
              </a:ext>
            </a:extLst>
          </p:cNvPr>
          <p:cNvSpPr txBox="1"/>
          <p:nvPr/>
        </p:nvSpPr>
        <p:spPr>
          <a:xfrm>
            <a:off x="134660" y="105899"/>
            <a:ext cx="473442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文件的四种状态及变化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ADBEC97-AE2E-4C23-8FE9-F6F7D1ED537A}"/>
              </a:ext>
            </a:extLst>
          </p:cNvPr>
          <p:cNvSpPr/>
          <p:nvPr/>
        </p:nvSpPr>
        <p:spPr>
          <a:xfrm>
            <a:off x="10468024" y="26394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E8124F2-8A10-473C-BA4F-0225043EF41C}"/>
              </a:ext>
            </a:extLst>
          </p:cNvPr>
          <p:cNvSpPr/>
          <p:nvPr/>
        </p:nvSpPr>
        <p:spPr>
          <a:xfrm>
            <a:off x="10468024" y="1438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5B206A3-419A-48FB-ADA7-698E56071CE7}"/>
              </a:ext>
            </a:extLst>
          </p:cNvPr>
          <p:cNvSpPr/>
          <p:nvPr/>
        </p:nvSpPr>
        <p:spPr>
          <a:xfrm>
            <a:off x="10468024" y="2613580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D840373-D9D9-4479-999D-0B231236666E}"/>
              </a:ext>
            </a:extLst>
          </p:cNvPr>
          <p:cNvSpPr/>
          <p:nvPr/>
        </p:nvSpPr>
        <p:spPr>
          <a:xfrm>
            <a:off x="10468024" y="3788396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9E65586-C00D-42F3-851F-DD8C239DB489}"/>
              </a:ext>
            </a:extLst>
          </p:cNvPr>
          <p:cNvSpPr/>
          <p:nvPr/>
        </p:nvSpPr>
        <p:spPr>
          <a:xfrm>
            <a:off x="10468024" y="4963211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EEF6B4-D4D6-4C28-95B9-9D405FA6BA3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907293" y="882206"/>
            <a:ext cx="1422057" cy="94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2F22B913-B918-472E-ACA8-6F187BA7BAAC}"/>
              </a:ext>
            </a:extLst>
          </p:cNvPr>
          <p:cNvSpPr/>
          <p:nvPr/>
        </p:nvSpPr>
        <p:spPr>
          <a:xfrm>
            <a:off x="9320266" y="73360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16A4347-AE07-4D84-8D92-EE9E4313FAB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22057" cy="5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C84008B-35A4-4775-B8BD-1AF9CAFEBD83}"/>
              </a:ext>
            </a:extLst>
          </p:cNvPr>
          <p:cNvSpPr/>
          <p:nvPr/>
        </p:nvSpPr>
        <p:spPr>
          <a:xfrm>
            <a:off x="9339495" y="145397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2 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51D659D-4295-4983-BB31-5209819AEE6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82568" cy="83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1F88A18-D444-4C3E-B7DB-54967F8484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22057" cy="212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491DECA-FE2D-4225-9299-48FA04F4476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11703" cy="332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59B1A73-3482-42AE-A50D-6C3FD722DCF6}"/>
              </a:ext>
            </a:extLst>
          </p:cNvPr>
          <p:cNvSpPr/>
          <p:nvPr/>
        </p:nvSpPr>
        <p:spPr>
          <a:xfrm>
            <a:off x="9398555" y="2132770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3 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D705D03-BC87-4006-9B50-120F3E9F9D0D}"/>
              </a:ext>
            </a:extLst>
          </p:cNvPr>
          <p:cNvSpPr/>
          <p:nvPr/>
        </p:nvSpPr>
        <p:spPr>
          <a:xfrm>
            <a:off x="9493496" y="3134260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4 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D1BCE37-3480-45DA-9DDB-5500CFF73924}"/>
              </a:ext>
            </a:extLst>
          </p:cNvPr>
          <p:cNvSpPr/>
          <p:nvPr/>
        </p:nvSpPr>
        <p:spPr>
          <a:xfrm>
            <a:off x="9446884" y="431514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5C83297-4592-4652-AD24-5C18CD60C152}"/>
              </a:ext>
            </a:extLst>
          </p:cNvPr>
          <p:cNvSpPr/>
          <p:nvPr/>
        </p:nvSpPr>
        <p:spPr>
          <a:xfrm>
            <a:off x="233800" y="1228889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C42C8CC-EEFC-4555-99E9-BCECEBFAEA27}"/>
              </a:ext>
            </a:extLst>
          </p:cNvPr>
          <p:cNvSpPr/>
          <p:nvPr/>
        </p:nvSpPr>
        <p:spPr>
          <a:xfrm>
            <a:off x="3373130" y="1205005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6" name="箭头: 左弧形 75">
            <a:extLst>
              <a:ext uri="{FF2B5EF4-FFF2-40B4-BE49-F238E27FC236}">
                <a16:creationId xmlns:a16="http://schemas.microsoft.com/office/drawing/2014/main" id="{4EF5BDB5-C7E3-4787-8B5E-0E6FC41F4244}"/>
              </a:ext>
            </a:extLst>
          </p:cNvPr>
          <p:cNvSpPr/>
          <p:nvPr/>
        </p:nvSpPr>
        <p:spPr>
          <a:xfrm>
            <a:off x="2975533" y="3722948"/>
            <a:ext cx="443388" cy="9615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EEFDC06-0280-4ADB-99EF-310126085A57}"/>
              </a:ext>
            </a:extLst>
          </p:cNvPr>
          <p:cNvSpPr/>
          <p:nvPr/>
        </p:nvSpPr>
        <p:spPr>
          <a:xfrm>
            <a:off x="3414759" y="3540604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6D03E28-7C05-4FB1-A38B-989B2B0767D8}"/>
              </a:ext>
            </a:extLst>
          </p:cNvPr>
          <p:cNvSpPr/>
          <p:nvPr/>
        </p:nvSpPr>
        <p:spPr>
          <a:xfrm>
            <a:off x="6923768" y="1205005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B3EB1B4-CC9B-4763-B1A4-FFD366B86DA4}"/>
              </a:ext>
            </a:extLst>
          </p:cNvPr>
          <p:cNvSpPr/>
          <p:nvPr/>
        </p:nvSpPr>
        <p:spPr>
          <a:xfrm>
            <a:off x="137817" y="5901177"/>
            <a:ext cx="8984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对于一个文件，可以多次</a:t>
            </a:r>
            <a:r>
              <a:rPr lang="en-US" altLang="zh-CN" sz="1400" dirty="0"/>
              <a:t>add</a:t>
            </a:r>
            <a:r>
              <a:rPr lang="zh-CN" altLang="en-US" sz="1400" dirty="0"/>
              <a:t>。修改一点，就</a:t>
            </a:r>
            <a:r>
              <a:rPr lang="en-US" altLang="zh-CN" sz="1400" dirty="0"/>
              <a:t>add</a:t>
            </a:r>
            <a:r>
              <a:rPr lang="zh-CN" altLang="en-US" sz="1400" dirty="0"/>
              <a:t>一次；每一次的</a:t>
            </a:r>
            <a:r>
              <a:rPr lang="en-US" altLang="zh-CN" sz="1400" dirty="0"/>
              <a:t>add</a:t>
            </a:r>
            <a:r>
              <a:rPr lang="zh-CN" altLang="en-US" sz="1400" dirty="0"/>
              <a:t>都会把当前的修改添加到缓存区中去。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Commit</a:t>
            </a:r>
            <a:r>
              <a:rPr lang="zh-CN" altLang="en-US" sz="1400" dirty="0"/>
              <a:t>会把暂存区中全部的修改提交到仓库中。每一次的</a:t>
            </a:r>
            <a:r>
              <a:rPr lang="en-US" altLang="zh-CN" sz="1400" dirty="0"/>
              <a:t>commit</a:t>
            </a:r>
            <a:r>
              <a:rPr lang="zh-CN" altLang="en-US" sz="1400" dirty="0"/>
              <a:t>都会产生一个新的版本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881E941-FB33-4565-83EC-DAADBF2550FC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>
            <a:off x="10887518" y="1102935"/>
            <a:ext cx="0" cy="3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17B30EC-DE20-4B0D-B181-749DF0124F07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>
            <a:off x="10887518" y="2277751"/>
            <a:ext cx="0" cy="3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E9E670B-F8AD-4563-9BFE-97B6EB443BB6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10887518" y="3452567"/>
            <a:ext cx="0" cy="3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FF3580-85D1-4898-A75B-4F7C8CAEB0AA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10887518" y="4627383"/>
            <a:ext cx="0" cy="33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8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1954491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7925258" cy="18158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新建一个文件，名为</a:t>
            </a:r>
            <a:r>
              <a:rPr lang="en-US" altLang="zh-CN" sz="2800" dirty="0"/>
              <a:t>resume.md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添加任意内容，并保存。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此时，</a:t>
            </a:r>
            <a:r>
              <a:rPr lang="en-US" altLang="zh-CN" sz="2800" dirty="0"/>
              <a:t> resume.md</a:t>
            </a:r>
            <a:r>
              <a:rPr lang="zh-CN" altLang="en-US" sz="2800" dirty="0"/>
              <a:t>对于</a:t>
            </a:r>
            <a:r>
              <a:rPr lang="en-US" altLang="zh-CN" sz="2800" dirty="0"/>
              <a:t>git</a:t>
            </a:r>
            <a:r>
              <a:rPr lang="zh-CN" altLang="en-US" sz="2800" dirty="0"/>
              <a:t>仓库来说是</a:t>
            </a:r>
            <a:r>
              <a:rPr lang="en-US" altLang="zh-CN" sz="2800" dirty="0"/>
              <a:t>untracked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955" y="3576398"/>
            <a:ext cx="74682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2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2175427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7925258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Git add resume.md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r>
              <a:rPr lang="zh-CN" altLang="en-US" sz="2800" dirty="0"/>
              <a:t>此时文件</a:t>
            </a:r>
            <a:r>
              <a:rPr lang="en-US" altLang="zh-CN" sz="2800" dirty="0"/>
              <a:t>resume.md</a:t>
            </a:r>
            <a:r>
              <a:rPr lang="zh-CN" altLang="en-US" sz="2800" dirty="0"/>
              <a:t>处于</a:t>
            </a:r>
            <a:r>
              <a:rPr lang="en-US" altLang="zh-CN" sz="2800" dirty="0"/>
              <a:t>modified</a:t>
            </a:r>
            <a:r>
              <a:rPr lang="zh-CN" altLang="en-US" sz="2800" dirty="0"/>
              <a:t>状态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96" y="3452534"/>
            <a:ext cx="746825" cy="8230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6BCF7AA-9B3E-462A-BABA-D81AC97F30D3}"/>
              </a:ext>
            </a:extLst>
          </p:cNvPr>
          <p:cNvSpPr/>
          <p:nvPr/>
        </p:nvSpPr>
        <p:spPr>
          <a:xfrm>
            <a:off x="5362001" y="3035985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修改了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12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2175427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8481574" y="2801447"/>
            <a:ext cx="2274410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099087" y="459957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7925258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Git commit –m  “resume.md”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r>
              <a:rPr lang="zh-CN" altLang="en-US" sz="2800" dirty="0"/>
              <a:t>此时文件</a:t>
            </a:r>
            <a:r>
              <a:rPr lang="en-US" altLang="zh-CN" sz="2800" dirty="0"/>
              <a:t>resume.md</a:t>
            </a:r>
            <a:r>
              <a:rPr lang="zh-CN" altLang="en-US" sz="2800" dirty="0"/>
              <a:t>处于</a:t>
            </a:r>
            <a:r>
              <a:rPr lang="en-US" altLang="zh-CN" sz="2800" dirty="0"/>
              <a:t>modified</a:t>
            </a:r>
            <a:r>
              <a:rPr lang="zh-CN" altLang="en-US" sz="2800" dirty="0"/>
              <a:t>状态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96" y="3452534"/>
            <a:ext cx="746825" cy="82303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22B504-BE2B-4861-A0CB-3D0187B967DF}"/>
              </a:ext>
            </a:extLst>
          </p:cNvPr>
          <p:cNvSpPr/>
          <p:nvPr/>
        </p:nvSpPr>
        <p:spPr>
          <a:xfrm>
            <a:off x="8647383" y="3435421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修改了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CBFFA6-6E51-49F6-9A41-E68E064B67B1}"/>
              </a:ext>
            </a:extLst>
          </p:cNvPr>
          <p:cNvSpPr/>
          <p:nvPr/>
        </p:nvSpPr>
        <p:spPr>
          <a:xfrm>
            <a:off x="11191781" y="238195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723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3B6187-D811-47A0-8CB0-9340BC21BE01}"/>
              </a:ext>
            </a:extLst>
          </p:cNvPr>
          <p:cNvSpPr/>
          <p:nvPr/>
        </p:nvSpPr>
        <p:spPr>
          <a:xfrm>
            <a:off x="2346389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3E2D29-824F-4126-9F79-DFD057C2D3AE}"/>
              </a:ext>
            </a:extLst>
          </p:cNvPr>
          <p:cNvSpPr/>
          <p:nvPr/>
        </p:nvSpPr>
        <p:spPr>
          <a:xfrm>
            <a:off x="4265186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7ACECA-1FFB-4A5C-AA0C-3BA2CC1F61BC}"/>
              </a:ext>
            </a:extLst>
          </p:cNvPr>
          <p:cNvSpPr/>
          <p:nvPr/>
        </p:nvSpPr>
        <p:spPr>
          <a:xfrm>
            <a:off x="6183983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B0029C-A3AB-4681-AD23-6A644A4AB2F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85376" y="250281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CB3F7-4E56-4A6B-B05B-9983BEAC089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04173" y="250281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3B6286A-CF8D-4785-A330-4DD41C5AB539}"/>
              </a:ext>
            </a:extLst>
          </p:cNvPr>
          <p:cNvSpPr/>
          <p:nvPr/>
        </p:nvSpPr>
        <p:spPr>
          <a:xfrm rot="17801321">
            <a:off x="5743470" y="402840"/>
            <a:ext cx="90306" cy="642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6B33524-2B16-4CF0-BE29-7CACD5BADC8B}"/>
              </a:ext>
            </a:extLst>
          </p:cNvPr>
          <p:cNvSpPr/>
          <p:nvPr/>
        </p:nvSpPr>
        <p:spPr>
          <a:xfrm>
            <a:off x="473032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11AEB-4693-40BE-AC25-DFA0C6D13DA0}"/>
              </a:ext>
            </a:extLst>
          </p:cNvPr>
          <p:cNvCxnSpPr>
            <a:cxnSpLocks/>
            <a:stCxn id="29" idx="6"/>
            <a:endCxn id="4" idx="2"/>
          </p:cNvCxnSpPr>
          <p:nvPr/>
        </p:nvCxnSpPr>
        <p:spPr>
          <a:xfrm>
            <a:off x="1312019" y="2502817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14299EB-FF64-43F6-9269-D3AF3268BD66}"/>
              </a:ext>
            </a:extLst>
          </p:cNvPr>
          <p:cNvSpPr/>
          <p:nvPr/>
        </p:nvSpPr>
        <p:spPr>
          <a:xfrm>
            <a:off x="4720894" y="26057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219139E-D6FF-4438-9796-0C25A402D754}"/>
              </a:ext>
            </a:extLst>
          </p:cNvPr>
          <p:cNvSpPr/>
          <p:nvPr/>
        </p:nvSpPr>
        <p:spPr>
          <a:xfrm>
            <a:off x="6414939" y="1282043"/>
            <a:ext cx="377073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15C85A-062F-4F89-A3BD-2248EBB9E280}"/>
              </a:ext>
            </a:extLst>
          </p:cNvPr>
          <p:cNvSpPr/>
          <p:nvPr/>
        </p:nvSpPr>
        <p:spPr>
          <a:xfrm>
            <a:off x="5965596" y="818442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70F7DE-BFC4-4C51-A7A3-BAE155FD1C78}"/>
              </a:ext>
            </a:extLst>
          </p:cNvPr>
          <p:cNvSpPr/>
          <p:nvPr/>
        </p:nvSpPr>
        <p:spPr>
          <a:xfrm>
            <a:off x="1519362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E2CCEC1-8E5E-4507-ABC2-84B64504E006}"/>
              </a:ext>
            </a:extLst>
          </p:cNvPr>
          <p:cNvSpPr/>
          <p:nvPr/>
        </p:nvSpPr>
        <p:spPr>
          <a:xfrm>
            <a:off x="3438183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486B2F-B3B7-4BA1-9865-A59493425738}"/>
              </a:ext>
            </a:extLst>
          </p:cNvPr>
          <p:cNvSpPr/>
          <p:nvPr/>
        </p:nvSpPr>
        <p:spPr>
          <a:xfrm>
            <a:off x="5339554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40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3B6187-D811-47A0-8CB0-9340BC21BE01}"/>
              </a:ext>
            </a:extLst>
          </p:cNvPr>
          <p:cNvSpPr/>
          <p:nvPr/>
        </p:nvSpPr>
        <p:spPr>
          <a:xfrm>
            <a:off x="2393523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3E2D29-824F-4126-9F79-DFD057C2D3AE}"/>
              </a:ext>
            </a:extLst>
          </p:cNvPr>
          <p:cNvSpPr/>
          <p:nvPr/>
        </p:nvSpPr>
        <p:spPr>
          <a:xfrm>
            <a:off x="4312320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7ACECA-1FFB-4A5C-AA0C-3BA2CC1F61BC}"/>
              </a:ext>
            </a:extLst>
          </p:cNvPr>
          <p:cNvSpPr/>
          <p:nvPr/>
        </p:nvSpPr>
        <p:spPr>
          <a:xfrm>
            <a:off x="6231117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B0029C-A3AB-4681-AD23-6A644A4AB2F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232510" y="167325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CB3F7-4E56-4A6B-B05B-9983BEAC089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51307" y="167325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3B6286A-CF8D-4785-A330-4DD41C5AB539}"/>
              </a:ext>
            </a:extLst>
          </p:cNvPr>
          <p:cNvSpPr/>
          <p:nvPr/>
        </p:nvSpPr>
        <p:spPr>
          <a:xfrm rot="3734915">
            <a:off x="7300120" y="160201"/>
            <a:ext cx="74768" cy="410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6B33524-2B16-4CF0-BE29-7CACD5BADC8B}"/>
              </a:ext>
            </a:extLst>
          </p:cNvPr>
          <p:cNvSpPr/>
          <p:nvPr/>
        </p:nvSpPr>
        <p:spPr>
          <a:xfrm>
            <a:off x="520166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11AEB-4693-40BE-AC25-DFA0C6D13DA0}"/>
              </a:ext>
            </a:extLst>
          </p:cNvPr>
          <p:cNvCxnSpPr>
            <a:cxnSpLocks/>
            <a:stCxn id="29" idx="6"/>
            <a:endCxn id="4" idx="2"/>
          </p:cNvCxnSpPr>
          <p:nvPr/>
        </p:nvCxnSpPr>
        <p:spPr>
          <a:xfrm>
            <a:off x="1359153" y="1673258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14299EB-FF64-43F6-9269-D3AF3268BD66}"/>
              </a:ext>
            </a:extLst>
          </p:cNvPr>
          <p:cNvSpPr/>
          <p:nvPr/>
        </p:nvSpPr>
        <p:spPr>
          <a:xfrm>
            <a:off x="7638877" y="125026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219139E-D6FF-4438-9796-0C25A402D754}"/>
              </a:ext>
            </a:extLst>
          </p:cNvPr>
          <p:cNvSpPr/>
          <p:nvPr/>
        </p:nvSpPr>
        <p:spPr>
          <a:xfrm>
            <a:off x="6419653" y="782987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15C85A-062F-4F89-A3BD-2248EBB9E280}"/>
              </a:ext>
            </a:extLst>
          </p:cNvPr>
          <p:cNvSpPr/>
          <p:nvPr/>
        </p:nvSpPr>
        <p:spPr>
          <a:xfrm>
            <a:off x="6136826" y="309692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DFF4318-2BB7-4D8C-B8CA-F170B9C88EAE}"/>
              </a:ext>
            </a:extLst>
          </p:cNvPr>
          <p:cNvSpPr/>
          <p:nvPr/>
        </p:nvSpPr>
        <p:spPr>
          <a:xfrm>
            <a:off x="2393523" y="442976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7C25640-6FD4-40B9-9B9A-AF1A47ADA5A4}"/>
              </a:ext>
            </a:extLst>
          </p:cNvPr>
          <p:cNvSpPr/>
          <p:nvPr/>
        </p:nvSpPr>
        <p:spPr>
          <a:xfrm>
            <a:off x="4312320" y="442976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9A8C7A-2329-4D35-AD82-9A99DAC05071}"/>
              </a:ext>
            </a:extLst>
          </p:cNvPr>
          <p:cNvSpPr/>
          <p:nvPr/>
        </p:nvSpPr>
        <p:spPr>
          <a:xfrm>
            <a:off x="6231117" y="442976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25ACF1B-160A-439E-B8E6-C01E1559E464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3232510" y="4849262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18462E-9DBF-4462-8177-DC0F6E8F290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151307" y="4849262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759C6EF-DCC1-44AD-B778-7F48373B2F65}"/>
              </a:ext>
            </a:extLst>
          </p:cNvPr>
          <p:cNvSpPr/>
          <p:nvPr/>
        </p:nvSpPr>
        <p:spPr>
          <a:xfrm rot="4455811">
            <a:off x="8919398" y="2985108"/>
            <a:ext cx="140076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422CFFB-4C92-47E4-9A6D-22B3918E2F22}"/>
              </a:ext>
            </a:extLst>
          </p:cNvPr>
          <p:cNvSpPr/>
          <p:nvPr/>
        </p:nvSpPr>
        <p:spPr>
          <a:xfrm>
            <a:off x="520166" y="442976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99E71B-D07B-4622-8AC0-0D7490793274}"/>
              </a:ext>
            </a:extLst>
          </p:cNvPr>
          <p:cNvCxnSpPr>
            <a:cxnSpLocks/>
            <a:stCxn id="42" idx="6"/>
            <a:endCxn id="36" idx="2"/>
          </p:cNvCxnSpPr>
          <p:nvPr/>
        </p:nvCxnSpPr>
        <p:spPr>
          <a:xfrm>
            <a:off x="1359153" y="4849262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225C89A-227A-41DF-870C-91B7CA4D1925}"/>
              </a:ext>
            </a:extLst>
          </p:cNvPr>
          <p:cNvSpPr/>
          <p:nvPr/>
        </p:nvSpPr>
        <p:spPr>
          <a:xfrm>
            <a:off x="9462029" y="2990659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42AB848B-4BDC-4B18-BA46-2745AA7D67C3}"/>
              </a:ext>
            </a:extLst>
          </p:cNvPr>
          <p:cNvSpPr/>
          <p:nvPr/>
        </p:nvSpPr>
        <p:spPr>
          <a:xfrm>
            <a:off x="8253112" y="3919781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BAB446-26FB-4FB3-AEE3-7A591DAB9273}"/>
              </a:ext>
            </a:extLst>
          </p:cNvPr>
          <p:cNvSpPr/>
          <p:nvPr/>
        </p:nvSpPr>
        <p:spPr>
          <a:xfrm>
            <a:off x="6210573" y="3471469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70F7DE-BFC4-4C51-A7A3-BAE155FD1C78}"/>
              </a:ext>
            </a:extLst>
          </p:cNvPr>
          <p:cNvSpPr/>
          <p:nvPr/>
        </p:nvSpPr>
        <p:spPr>
          <a:xfrm>
            <a:off x="1566496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E2CCEC1-8E5E-4507-ABC2-84B64504E006}"/>
              </a:ext>
            </a:extLst>
          </p:cNvPr>
          <p:cNvSpPr/>
          <p:nvPr/>
        </p:nvSpPr>
        <p:spPr>
          <a:xfrm>
            <a:off x="3485317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486B2F-B3B7-4BA1-9865-A59493425738}"/>
              </a:ext>
            </a:extLst>
          </p:cNvPr>
          <p:cNvSpPr/>
          <p:nvPr/>
        </p:nvSpPr>
        <p:spPr>
          <a:xfrm>
            <a:off x="5386688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602C8E-B65D-4A10-8356-25D521D9C12C}"/>
              </a:ext>
            </a:extLst>
          </p:cNvPr>
          <p:cNvSpPr/>
          <p:nvPr/>
        </p:nvSpPr>
        <p:spPr>
          <a:xfrm>
            <a:off x="1541293" y="442976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75D30E-7384-4FD0-A524-C166EC0977D9}"/>
              </a:ext>
            </a:extLst>
          </p:cNvPr>
          <p:cNvSpPr/>
          <p:nvPr/>
        </p:nvSpPr>
        <p:spPr>
          <a:xfrm>
            <a:off x="3375618" y="442976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B2844B-5924-4E19-AE54-A39253120A13}"/>
              </a:ext>
            </a:extLst>
          </p:cNvPr>
          <p:cNvSpPr/>
          <p:nvPr/>
        </p:nvSpPr>
        <p:spPr>
          <a:xfrm>
            <a:off x="5392083" y="445239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DB79A4BD-ADB5-4FF1-904B-872C07C1EF02}"/>
              </a:ext>
            </a:extLst>
          </p:cNvPr>
          <p:cNvSpPr/>
          <p:nvPr/>
        </p:nvSpPr>
        <p:spPr>
          <a:xfrm>
            <a:off x="6419653" y="3919781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597C359-A3F6-48E2-BE33-D26F226EDED9}"/>
              </a:ext>
            </a:extLst>
          </p:cNvPr>
          <p:cNvSpPr/>
          <p:nvPr/>
        </p:nvSpPr>
        <p:spPr>
          <a:xfrm>
            <a:off x="8022156" y="4429767"/>
            <a:ext cx="838987" cy="8389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EE75AD-B9B1-4938-837A-B97CFFB6C945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7070104" y="4849261"/>
            <a:ext cx="95205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41D4DCA-829E-42D0-A69A-23FF6A9EA1D5}"/>
              </a:ext>
            </a:extLst>
          </p:cNvPr>
          <p:cNvSpPr/>
          <p:nvPr/>
        </p:nvSpPr>
        <p:spPr>
          <a:xfrm>
            <a:off x="8133564" y="342900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45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302</Words>
  <Application>Microsoft Office PowerPoint</Application>
  <PresentationFormat>宽屏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15</cp:revision>
  <dcterms:created xsi:type="dcterms:W3CDTF">2019-07-02T03:50:37Z</dcterms:created>
  <dcterms:modified xsi:type="dcterms:W3CDTF">2019-07-08T07:30:16Z</dcterms:modified>
</cp:coreProperties>
</file>