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4"/>
  </p:notesMasterIdLst>
  <p:handoutMasterIdLst>
    <p:handoutMasterId r:id="rId25"/>
  </p:handoutMasterIdLst>
  <p:sldIdLst>
    <p:sldId id="462" r:id="rId8"/>
    <p:sldId id="464" r:id="rId9"/>
    <p:sldId id="463" r:id="rId10"/>
    <p:sldId id="465" r:id="rId11"/>
    <p:sldId id="466" r:id="rId12"/>
    <p:sldId id="467" r:id="rId13"/>
    <p:sldId id="469" r:id="rId14"/>
    <p:sldId id="468" r:id="rId15"/>
    <p:sldId id="471" r:id="rId16"/>
    <p:sldId id="470" r:id="rId17"/>
    <p:sldId id="472" r:id="rId18"/>
    <p:sldId id="473" r:id="rId19"/>
    <p:sldId id="474" r:id="rId20"/>
    <p:sldId id="475" r:id="rId21"/>
    <p:sldId id="476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2"/>
            <p14:sldId id="464"/>
            <p14:sldId id="463"/>
            <p14:sldId id="465"/>
          </p14:sldIdLst>
        </p14:section>
        <p14:section name="用vuecli创建项目" id="{20C7E19F-3BD9-4FD3-BC5A-C47C7980860B}">
          <p14:sldIdLst>
            <p14:sldId id="466"/>
            <p14:sldId id="467"/>
            <p14:sldId id="469"/>
            <p14:sldId id="468"/>
            <p14:sldId id="471"/>
            <p14:sldId id="470"/>
            <p14:sldId id="472"/>
            <p14:sldId id="473"/>
            <p14:sldId id="474"/>
            <p14:sldId id="475"/>
            <p14:sldId id="4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5" autoAdjust="0"/>
    <p:restoredTop sz="95852" autoAdjust="0"/>
  </p:normalViewPr>
  <p:slideViewPr>
    <p:cSldViewPr snapToGrid="0">
      <p:cViewPr varScale="1">
        <p:scale>
          <a:sx n="46" d="100"/>
          <a:sy n="46" d="100"/>
        </p:scale>
        <p:origin x="58" y="9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黑马头条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4AC34-F6A5-E444-BF55-B9773C2C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--it</a:t>
            </a:r>
            <a:r>
              <a:rPr lang="zh-CN" altLang="en-US"/>
              <a:t>资讯类</a:t>
            </a:r>
            <a:r>
              <a:rPr lang="en-US" altLang="zh-CN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了解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完整引入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测试使用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查官网手册，对照使用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</a:p>
        </p:txBody>
      </p:sp>
    </p:spTree>
    <p:extLst>
      <p:ext uri="{BB962C8B-B14F-4D97-AF65-F5344CB8AC3E}">
        <p14:creationId xmlns:p14="http://schemas.microsoft.com/office/powerpoint/2010/main" val="8194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了解</a:t>
            </a:r>
            <a:r>
              <a:rPr lang="en-US" altLang="zh-CN">
                <a:solidFill>
                  <a:schemeClr val="accent2"/>
                </a:solidFill>
              </a:rPr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vant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完整引入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测试使用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查官网手册，对照使用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4DB77F-7198-4EAE-9283-5F9FB11396F0}"/>
              </a:ext>
            </a:extLst>
          </p:cNvPr>
          <p:cNvSpPr txBox="1"/>
          <p:nvPr/>
        </p:nvSpPr>
        <p:spPr>
          <a:xfrm>
            <a:off x="6307948" y="4022985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移动端</a:t>
            </a:r>
            <a:r>
              <a:rPr lang="en-US" altLang="zh-CN"/>
              <a:t>UI</a:t>
            </a:r>
          </a:p>
          <a:p>
            <a:r>
              <a:rPr lang="en-US" altLang="zh-CN"/>
              <a:t>mint UI : </a:t>
            </a:r>
            <a:r>
              <a:rPr lang="zh-CN" altLang="en-US"/>
              <a:t>饿了么 </a:t>
            </a:r>
            <a:r>
              <a:rPr lang="en-US" altLang="zh-CN"/>
              <a:t> (element-ui</a:t>
            </a:r>
            <a:r>
              <a:rPr lang="zh-CN" altLang="en-US"/>
              <a:t>的移动端版</a:t>
            </a:r>
            <a:r>
              <a:rPr lang="en-US" altLang="zh-CN"/>
              <a:t>)</a:t>
            </a:r>
          </a:p>
          <a:p>
            <a:r>
              <a:rPr lang="en-US" altLang="zh-CN"/>
              <a:t>vant : </a:t>
            </a:r>
            <a:r>
              <a:rPr lang="zh-CN" altLang="en-US"/>
              <a:t>有赞</a:t>
            </a:r>
            <a:endParaRPr lang="en-US" altLang="zh-CN"/>
          </a:p>
          <a:p>
            <a:r>
              <a:rPr lang="en-US" altLang="zh-CN"/>
              <a:t>cube-ui : </a:t>
            </a:r>
            <a:r>
              <a:rPr lang="zh-CN" altLang="en-US"/>
              <a:t>滴滴</a:t>
            </a:r>
            <a:endParaRPr lang="en-US" altLang="zh-CN"/>
          </a:p>
          <a:p>
            <a:r>
              <a:rPr lang="en-US" altLang="zh-CN"/>
              <a:t>muse UI: </a:t>
            </a:r>
          </a:p>
          <a:p>
            <a:r>
              <a:rPr lang="en-US" altLang="zh-CN"/>
              <a:t>NutUI: JD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https://youzan.github.io/vant/#/zh-CN/quickstart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B6EBA4-2F1F-48DB-AB95-5CBFE4C0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62" y="1547193"/>
            <a:ext cx="1486029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vant</a:t>
            </a:r>
            <a:r>
              <a:rPr lang="zh-CN" altLang="en-US">
                <a:solidFill>
                  <a:schemeClr val="tx1"/>
                </a:solidFill>
              </a:rPr>
              <a:t>组件库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en-US" altLang="zh-CN">
                <a:solidFill>
                  <a:srgbClr val="C00000"/>
                </a:solidFill>
              </a:rPr>
              <a:t>REM</a:t>
            </a:r>
            <a:r>
              <a:rPr lang="zh-CN" altLang="en-US">
                <a:solidFill>
                  <a:srgbClr val="C00000"/>
                </a:solidFill>
              </a:rPr>
              <a:t>解决多屏适配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1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问题分析</a:t>
            </a:r>
            <a:endParaRPr lang="en-US" altLang="zh-CN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postcss-pxtorem</a:t>
            </a:r>
            <a:r>
              <a:rPr lang="zh-CN" altLang="en-US"/>
              <a:t>把</a:t>
            </a:r>
            <a:r>
              <a:rPr lang="en-US" altLang="zh-CN"/>
              <a:t>px</a:t>
            </a:r>
            <a:r>
              <a:rPr lang="zh-CN" altLang="en-US"/>
              <a:t>转</a:t>
            </a:r>
            <a:r>
              <a:rPr lang="en-US" altLang="zh-CN"/>
              <a:t>rem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amfe-flexible</a:t>
            </a:r>
            <a:r>
              <a:rPr lang="zh-CN" altLang="en-US"/>
              <a:t>实现多屏适配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用</a:t>
            </a:r>
            <a:r>
              <a:rPr lang="en-US" altLang="zh-CN"/>
              <a:t>flexiable + REM</a:t>
            </a:r>
            <a:r>
              <a:rPr lang="zh-CN" altLang="en-US"/>
              <a:t>解决多屏适配</a:t>
            </a:r>
          </a:p>
        </p:txBody>
      </p:sp>
    </p:spTree>
    <p:extLst>
      <p:ext uri="{BB962C8B-B14F-4D97-AF65-F5344CB8AC3E}">
        <p14:creationId xmlns:p14="http://schemas.microsoft.com/office/powerpoint/2010/main" val="6143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vant</a:t>
            </a:r>
            <a:r>
              <a:rPr lang="zh-CN" altLang="en-US">
                <a:solidFill>
                  <a:schemeClr val="tx1"/>
                </a:solidFill>
              </a:rPr>
              <a:t>组件库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</a:rPr>
              <a:t>REM</a:t>
            </a:r>
            <a:r>
              <a:rPr lang="zh-CN" altLang="en-US">
                <a:solidFill>
                  <a:schemeClr val="tx1"/>
                </a:solidFill>
              </a:rPr>
              <a:t>解决多屏适配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封装</a:t>
            </a:r>
            <a:r>
              <a:rPr lang="en-US" altLang="zh-CN">
                <a:solidFill>
                  <a:srgbClr val="C00000"/>
                </a:solidFill>
              </a:rPr>
              <a:t>axios</a:t>
            </a:r>
            <a:r>
              <a:rPr lang="zh-CN" altLang="en-US">
                <a:solidFill>
                  <a:srgbClr val="C00000"/>
                </a:solidFill>
              </a:rPr>
              <a:t>请求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891898" cy="4871439"/>
          </a:xfrm>
        </p:spPr>
        <p:txBody>
          <a:bodyPr/>
          <a:lstStyle/>
          <a:p>
            <a:r>
              <a:rPr lang="zh-CN" altLang="en-US" sz="1800" b="1"/>
              <a:t>目标： 将</a:t>
            </a:r>
            <a:r>
              <a:rPr lang="en-US" altLang="zh-CN" sz="1800" b="1"/>
              <a:t>vant</a:t>
            </a:r>
            <a:r>
              <a:rPr lang="zh-CN" altLang="en-US" sz="1800" b="1"/>
              <a:t>组件库引入到项目中使用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安装</a:t>
            </a:r>
            <a:r>
              <a:rPr lang="en-US" altLang="zh-CN">
                <a:solidFill>
                  <a:schemeClr val="accent2"/>
                </a:solidFill>
              </a:rPr>
              <a:t>axios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封装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amfe-flexible</a:t>
            </a:r>
            <a:r>
              <a:rPr lang="zh-CN" altLang="en-US"/>
              <a:t>实现多屏适配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引入</a:t>
            </a:r>
            <a:r>
              <a:rPr lang="en-US" altLang="zh-CN"/>
              <a:t>axios</a:t>
            </a:r>
            <a:r>
              <a:rPr lang="zh-CN" altLang="en-US"/>
              <a:t>并进行封装</a:t>
            </a:r>
          </a:p>
        </p:txBody>
      </p:sp>
    </p:spTree>
    <p:extLst>
      <p:ext uri="{BB962C8B-B14F-4D97-AF65-F5344CB8AC3E}">
        <p14:creationId xmlns:p14="http://schemas.microsoft.com/office/powerpoint/2010/main" val="15246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了解项目的基本情况</a:t>
            </a:r>
            <a:endParaRPr kumimoji="1" lang="en-US" altLang="zh-CN"/>
          </a:p>
          <a:p>
            <a:r>
              <a:rPr kumimoji="1" lang="zh-CN" altLang="en-US"/>
              <a:t>复习使用</a:t>
            </a:r>
            <a:r>
              <a:rPr kumimoji="1" lang="en-US" altLang="zh-CN"/>
              <a:t>vuecli</a:t>
            </a:r>
            <a:r>
              <a:rPr kumimoji="1" lang="zh-CN" altLang="en-US"/>
              <a:t>创建项目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vant</a:t>
            </a:r>
            <a:r>
              <a:rPr kumimoji="1" lang="zh-CN" altLang="en-US"/>
              <a:t>组件库的基本用法</a:t>
            </a:r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REM</a:t>
            </a:r>
            <a:r>
              <a:rPr kumimoji="1" lang="zh-CN" altLang="en-US"/>
              <a:t>技术实现响应式布局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  <a:p>
            <a:pPr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8166790" cy="4871439"/>
          </a:xfrm>
        </p:spPr>
        <p:txBody>
          <a:bodyPr/>
          <a:lstStyle/>
          <a:p>
            <a:r>
              <a:rPr lang="zh-CN" altLang="en-US" b="1"/>
              <a:t>背景：</a:t>
            </a:r>
            <a:endParaRPr lang="en-US" altLang="zh-CN" b="1"/>
          </a:p>
          <a:p>
            <a:r>
              <a:rPr lang="zh-CN" altLang="en-US"/>
              <a:t>黑马头条移动端是一个</a:t>
            </a:r>
            <a:r>
              <a:rPr lang="en-US" altLang="zh-CN"/>
              <a:t>IT</a:t>
            </a:r>
            <a:r>
              <a:rPr lang="zh-CN" altLang="en-US"/>
              <a:t>资讯移动</a:t>
            </a:r>
            <a:r>
              <a:rPr lang="en-US" altLang="zh-CN"/>
              <a:t>web</a:t>
            </a:r>
            <a:r>
              <a:rPr lang="zh-CN" altLang="en-US"/>
              <a:t>应用，有着和**今日头条**类似的资讯浏览体验。</a:t>
            </a:r>
            <a:endParaRPr lang="en-US" altLang="zh-CN"/>
          </a:p>
          <a:p>
            <a:r>
              <a:rPr lang="zh-CN" altLang="en-US" b="1"/>
              <a:t>技术栈：</a:t>
            </a:r>
            <a:endParaRPr lang="en-US" altLang="zh-CN" b="1"/>
          </a:p>
          <a:p>
            <a:r>
              <a:rPr lang="en-US" altLang="zh-CN"/>
              <a:t>- vuejs  </a:t>
            </a:r>
            <a:r>
              <a:rPr lang="zh-CN" altLang="en-US"/>
              <a:t>核心</a:t>
            </a:r>
            <a:r>
              <a:rPr lang="en-US" altLang="zh-CN"/>
              <a:t>vue</a:t>
            </a:r>
          </a:p>
          <a:p>
            <a:r>
              <a:rPr lang="en-US" altLang="zh-CN"/>
              <a:t>- vuex  </a:t>
            </a:r>
            <a:r>
              <a:rPr lang="zh-CN" altLang="en-US"/>
              <a:t>状态管理插件</a:t>
            </a:r>
          </a:p>
          <a:p>
            <a:r>
              <a:rPr lang="en-US" altLang="zh-CN"/>
              <a:t>- vue-router  </a:t>
            </a:r>
            <a:r>
              <a:rPr lang="zh-CN" altLang="en-US"/>
              <a:t>路由插件</a:t>
            </a:r>
          </a:p>
          <a:p>
            <a:r>
              <a:rPr lang="en-US" altLang="zh-CN"/>
              <a:t>- axios  ajax</a:t>
            </a:r>
            <a:r>
              <a:rPr lang="zh-CN" altLang="en-US"/>
              <a:t>请求插件</a:t>
            </a:r>
          </a:p>
          <a:p>
            <a:r>
              <a:rPr lang="en-US" altLang="zh-CN"/>
              <a:t>- json-bigint </a:t>
            </a:r>
            <a:r>
              <a:rPr lang="zh-CN" altLang="en-US"/>
              <a:t>最大安全数值处理</a:t>
            </a:r>
          </a:p>
          <a:p>
            <a:r>
              <a:rPr lang="en-US" altLang="zh-CN"/>
              <a:t>- socket.io-client  </a:t>
            </a:r>
            <a:r>
              <a:rPr lang="zh-CN" altLang="en-US"/>
              <a:t>即时通讯库</a:t>
            </a:r>
          </a:p>
          <a:p>
            <a:r>
              <a:rPr lang="en-US" altLang="zh-CN"/>
              <a:t>- vant </a:t>
            </a:r>
            <a:r>
              <a:rPr lang="zh-CN" altLang="en-US"/>
              <a:t>移动组件库</a:t>
            </a:r>
          </a:p>
          <a:p>
            <a:r>
              <a:rPr lang="en-US" altLang="zh-CN"/>
              <a:t>- amfe-flexible  rem</a:t>
            </a:r>
            <a:r>
              <a:rPr lang="zh-CN" altLang="en-US"/>
              <a:t>适配</a:t>
            </a:r>
          </a:p>
          <a:p>
            <a:r>
              <a:rPr lang="en-US" altLang="zh-CN"/>
              <a:t>- vue-lazyload </a:t>
            </a:r>
            <a:r>
              <a:rPr lang="zh-CN" altLang="en-US"/>
              <a:t>图片懒加载</a:t>
            </a:r>
          </a:p>
          <a:p>
            <a:r>
              <a:rPr lang="en-US" altLang="zh-CN"/>
              <a:t>- </a:t>
            </a:r>
            <a:r>
              <a:rPr lang="zh-CN" altLang="en-US"/>
              <a:t>打包</a:t>
            </a:r>
            <a:r>
              <a:rPr lang="en-US" altLang="zh-CN"/>
              <a:t>App</a:t>
            </a:r>
            <a:r>
              <a:rPr lang="zh-CN" altLang="en-US"/>
              <a:t>：</a:t>
            </a:r>
            <a:r>
              <a:rPr lang="en-US" altLang="zh-CN"/>
              <a:t>DCLOUD </a:t>
            </a:r>
            <a:r>
              <a:rPr lang="zh-CN" altLang="en-US"/>
              <a:t>打包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项目基本介绍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1E442B6-2FCD-49B4-A837-E60B02628C6E}"/>
              </a:ext>
            </a:extLst>
          </p:cNvPr>
          <p:cNvSpPr txBox="1">
            <a:spLocks/>
          </p:cNvSpPr>
          <p:nvPr/>
        </p:nvSpPr>
        <p:spPr>
          <a:xfrm>
            <a:off x="9481900" y="3001788"/>
            <a:ext cx="1284133" cy="10730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演示地址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B0E2C-BD14-4FCF-A6FB-46096266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00" y="3643162"/>
            <a:ext cx="180609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vuecli </a:t>
            </a:r>
            <a:r>
              <a:rPr lang="zh-CN" altLang="en-US">
                <a:solidFill>
                  <a:srgbClr val="C00000"/>
                </a:solidFill>
              </a:rPr>
              <a:t>创建项目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/>
              <a:t>gitee</a:t>
            </a:r>
            <a:r>
              <a:rPr lang="zh-CN" altLang="en-US"/>
              <a:t>代码托管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0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342085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06E3F2-9516-4E41-9B79-96EC7CE6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3595"/>
            <a:ext cx="5524979" cy="3429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gitee</a:t>
            </a:r>
            <a:r>
              <a:rPr lang="zh-CN" altLang="en-US">
                <a:solidFill>
                  <a:srgbClr val="C00000"/>
                </a:solidFill>
              </a:rPr>
              <a:t>代码托管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vant</a:t>
            </a:r>
            <a:r>
              <a:rPr lang="zh-CN" altLang="en-US"/>
              <a:t>组件库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4143342" cy="4871439"/>
          </a:xfrm>
        </p:spPr>
        <p:txBody>
          <a:bodyPr/>
          <a:lstStyle/>
          <a:p>
            <a:r>
              <a:rPr lang="zh-CN" altLang="en-US" sz="1800" b="1"/>
              <a:t>目标： 把代码上传到</a:t>
            </a:r>
            <a:r>
              <a:rPr lang="en-US" altLang="zh-CN" sz="1800" b="1"/>
              <a:t>gitee</a:t>
            </a:r>
            <a:r>
              <a:rPr lang="zh-CN" altLang="en-US" sz="1800" b="1"/>
              <a:t>仓库中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gitee</a:t>
            </a:r>
            <a:r>
              <a:rPr lang="zh-CN" altLang="en-US"/>
              <a:t>中建立同名的远程空仓库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本地仓库与远程仓库建立连接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推送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代码托管</a:t>
            </a:r>
          </a:p>
        </p:txBody>
      </p:sp>
    </p:spTree>
    <p:extLst>
      <p:ext uri="{BB962C8B-B14F-4D97-AF65-F5344CB8AC3E}">
        <p14:creationId xmlns:p14="http://schemas.microsoft.com/office/powerpoint/2010/main" val="22356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项目基本介绍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vuecli </a:t>
            </a:r>
            <a:r>
              <a:rPr lang="zh-CN" altLang="en-US">
                <a:solidFill>
                  <a:schemeClr val="tx1"/>
                </a:solidFill>
              </a:rPr>
              <a:t>创建项目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gitee</a:t>
            </a:r>
            <a:r>
              <a:rPr lang="zh-CN" altLang="en-US">
                <a:solidFill>
                  <a:schemeClr val="tx1"/>
                </a:solidFill>
              </a:rPr>
              <a:t>代码托管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en-US" altLang="zh-CN">
                <a:solidFill>
                  <a:srgbClr val="C00000"/>
                </a:solidFill>
              </a:rPr>
              <a:t>vant</a:t>
            </a:r>
            <a:r>
              <a:rPr lang="zh-CN" altLang="en-US">
                <a:solidFill>
                  <a:srgbClr val="C00000"/>
                </a:solidFill>
              </a:rPr>
              <a:t>组件库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REM</a:t>
            </a:r>
            <a:r>
              <a:rPr lang="zh-CN" altLang="en-US"/>
              <a:t>解决多屏适配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axios</a:t>
            </a:r>
            <a:r>
              <a:rPr lang="zh-CN" altLang="en-US"/>
              <a:t>请求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0496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20824</TotalTime>
  <Words>508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</vt:lpstr>
      <vt:lpstr>PowerPoint 演示文稿</vt:lpstr>
      <vt:lpstr>PowerPoint 演示文稿</vt:lpstr>
      <vt:lpstr>1.1 项目基本介绍</vt:lpstr>
      <vt:lpstr>PowerPoint 演示文稿</vt:lpstr>
      <vt:lpstr>1.2 用vuecli创建项目</vt:lpstr>
      <vt:lpstr>PowerPoint 演示文稿</vt:lpstr>
      <vt:lpstr>1.3 代码托管</vt:lpstr>
      <vt:lpstr>PowerPoint 演示文稿</vt:lpstr>
      <vt:lpstr>1.4 引入vant组件库</vt:lpstr>
      <vt:lpstr>1.4 引入vant组件库</vt:lpstr>
      <vt:lpstr>PowerPoint 演示文稿</vt:lpstr>
      <vt:lpstr>1.5 用flexiable + REM解决多屏适配</vt:lpstr>
      <vt:lpstr>PowerPoint 演示文稿</vt:lpstr>
      <vt:lpstr>1.6 引入axios并进行封装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545</cp:revision>
  <dcterms:created xsi:type="dcterms:W3CDTF">2020-03-31T02:23:27Z</dcterms:created>
  <dcterms:modified xsi:type="dcterms:W3CDTF">2021-02-27T13:32:44Z</dcterms:modified>
</cp:coreProperties>
</file>