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7"/>
  </p:notesMasterIdLst>
  <p:handoutMasterIdLst>
    <p:handoutMasterId r:id="rId18"/>
  </p:handoutMasterIdLst>
  <p:sldIdLst>
    <p:sldId id="462" r:id="rId8"/>
    <p:sldId id="464" r:id="rId9"/>
    <p:sldId id="463" r:id="rId10"/>
    <p:sldId id="465" r:id="rId11"/>
    <p:sldId id="466" r:id="rId12"/>
    <p:sldId id="467" r:id="rId13"/>
    <p:sldId id="469" r:id="rId14"/>
    <p:sldId id="468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2"/>
            <p14:sldId id="464"/>
            <p14:sldId id="463"/>
            <p14:sldId id="465"/>
          </p14:sldIdLst>
        </p14:section>
        <p14:section name="用vuecli创建项目" id="{20C7E19F-3BD9-4FD3-BC5A-C47C7980860B}">
          <p14:sldIdLst>
            <p14:sldId id="466"/>
            <p14:sldId id="467"/>
            <p14:sldId id="469"/>
            <p14:sldId id="4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5" autoAdjust="0"/>
    <p:restoredTop sz="95852" autoAdjust="0"/>
  </p:normalViewPr>
  <p:slideViewPr>
    <p:cSldViewPr snapToGrid="0">
      <p:cViewPr varScale="1">
        <p:scale>
          <a:sx n="86" d="100"/>
          <a:sy n="86" d="100"/>
        </p:scale>
        <p:origin x="40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黑马头条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4AC34-F6A5-E444-BF55-B9773C2CF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--it</a:t>
            </a:r>
            <a:r>
              <a:rPr lang="zh-CN" altLang="en-US"/>
              <a:t>资讯类</a:t>
            </a:r>
            <a:r>
              <a:rPr lang="en-US" altLang="zh-CN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了解项目的基本情况</a:t>
            </a:r>
            <a:endParaRPr kumimoji="1" lang="en-US" altLang="zh-CN"/>
          </a:p>
          <a:p>
            <a:r>
              <a:rPr kumimoji="1" lang="zh-CN" altLang="en-US"/>
              <a:t>复习使用</a:t>
            </a:r>
            <a:r>
              <a:rPr kumimoji="1" lang="en-US" altLang="zh-CN"/>
              <a:t>vuecli</a:t>
            </a:r>
            <a:r>
              <a:rPr kumimoji="1" lang="zh-CN" altLang="en-US"/>
              <a:t>创建项目</a:t>
            </a:r>
            <a:endParaRPr kumimoji="1" lang="en-US" altLang="zh-CN"/>
          </a:p>
          <a:p>
            <a:r>
              <a:rPr kumimoji="1" lang="zh-CN" altLang="en-US"/>
              <a:t>学习</a:t>
            </a:r>
            <a:r>
              <a:rPr kumimoji="1" lang="en-US" altLang="zh-CN"/>
              <a:t>vant</a:t>
            </a:r>
            <a:r>
              <a:rPr kumimoji="1" lang="zh-CN" altLang="en-US"/>
              <a:t>组件库的基本用法</a:t>
            </a:r>
            <a:endParaRPr kumimoji="1" lang="en-US" altLang="zh-CN"/>
          </a:p>
          <a:p>
            <a:r>
              <a:rPr kumimoji="1" lang="zh-CN" altLang="en-US"/>
              <a:t>使用</a:t>
            </a:r>
            <a:r>
              <a:rPr kumimoji="1" lang="en-US" altLang="zh-CN"/>
              <a:t>REM</a:t>
            </a:r>
            <a:r>
              <a:rPr kumimoji="1" lang="zh-CN" altLang="en-US"/>
              <a:t>技术实现响应式布局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vuecli </a:t>
            </a:r>
            <a:r>
              <a:rPr lang="zh-CN" altLang="en-US"/>
              <a:t>创建项目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gitee</a:t>
            </a:r>
            <a:r>
              <a:rPr lang="zh-CN" altLang="en-US"/>
              <a:t>代码托管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  <a:p>
            <a:pPr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380409" cy="4871439"/>
          </a:xfrm>
        </p:spPr>
        <p:txBody>
          <a:bodyPr/>
          <a:lstStyle/>
          <a:p>
            <a:r>
              <a:rPr lang="zh-CN" altLang="en-US" b="1"/>
              <a:t>背景：</a:t>
            </a:r>
            <a:endParaRPr lang="en-US" altLang="zh-CN" b="1"/>
          </a:p>
          <a:p>
            <a:r>
              <a:rPr lang="zh-CN" altLang="en-US"/>
              <a:t>黑马头条移动端是一个</a:t>
            </a:r>
            <a:r>
              <a:rPr lang="en-US" altLang="zh-CN"/>
              <a:t>IT</a:t>
            </a:r>
            <a:r>
              <a:rPr lang="zh-CN" altLang="en-US"/>
              <a:t>资讯移动</a:t>
            </a:r>
            <a:r>
              <a:rPr lang="en-US" altLang="zh-CN"/>
              <a:t>web</a:t>
            </a:r>
            <a:r>
              <a:rPr lang="zh-CN" altLang="en-US"/>
              <a:t>应用，有着和**今日头条**类似的资讯浏览体验。</a:t>
            </a:r>
            <a:endParaRPr lang="en-US" altLang="zh-CN"/>
          </a:p>
          <a:p>
            <a:r>
              <a:rPr lang="zh-CN" altLang="en-US" b="1"/>
              <a:t>技术栈：</a:t>
            </a:r>
            <a:endParaRPr lang="en-US" altLang="zh-CN" b="1"/>
          </a:p>
          <a:p>
            <a:r>
              <a:rPr lang="en-US" altLang="zh-CN"/>
              <a:t>- vuejs  </a:t>
            </a:r>
            <a:r>
              <a:rPr lang="zh-CN" altLang="en-US"/>
              <a:t>核心</a:t>
            </a:r>
            <a:r>
              <a:rPr lang="en-US" altLang="zh-CN"/>
              <a:t>vue</a:t>
            </a:r>
          </a:p>
          <a:p>
            <a:r>
              <a:rPr lang="en-US" altLang="zh-CN"/>
              <a:t>- vuex  </a:t>
            </a:r>
            <a:r>
              <a:rPr lang="zh-CN" altLang="en-US"/>
              <a:t>状态管理插件</a:t>
            </a:r>
          </a:p>
          <a:p>
            <a:r>
              <a:rPr lang="en-US" altLang="zh-CN"/>
              <a:t>- vue-router  </a:t>
            </a:r>
            <a:r>
              <a:rPr lang="zh-CN" altLang="en-US"/>
              <a:t>路由插件</a:t>
            </a:r>
          </a:p>
          <a:p>
            <a:r>
              <a:rPr lang="en-US" altLang="zh-CN"/>
              <a:t>- axios  ajax</a:t>
            </a:r>
            <a:r>
              <a:rPr lang="zh-CN" altLang="en-US"/>
              <a:t>请求插件</a:t>
            </a:r>
          </a:p>
          <a:p>
            <a:r>
              <a:rPr lang="en-US" altLang="zh-CN"/>
              <a:t>- json-bigint </a:t>
            </a:r>
            <a:r>
              <a:rPr lang="zh-CN" altLang="en-US"/>
              <a:t>最大安全数值处理</a:t>
            </a:r>
          </a:p>
          <a:p>
            <a:r>
              <a:rPr lang="en-US" altLang="zh-CN"/>
              <a:t>- **socket.io**-client  </a:t>
            </a:r>
            <a:r>
              <a:rPr lang="zh-CN" altLang="en-US"/>
              <a:t>即时通讯库</a:t>
            </a:r>
          </a:p>
          <a:p>
            <a:r>
              <a:rPr lang="en-US" altLang="zh-CN"/>
              <a:t>- vant </a:t>
            </a:r>
            <a:r>
              <a:rPr lang="zh-CN" altLang="en-US"/>
              <a:t>移动组件库</a:t>
            </a:r>
          </a:p>
          <a:p>
            <a:r>
              <a:rPr lang="en-US" altLang="zh-CN"/>
              <a:t>- amfe-flexible  rem</a:t>
            </a:r>
            <a:r>
              <a:rPr lang="zh-CN" altLang="en-US"/>
              <a:t>适配</a:t>
            </a:r>
          </a:p>
          <a:p>
            <a:r>
              <a:rPr lang="en-US" altLang="zh-CN"/>
              <a:t>- vue-lazyload </a:t>
            </a:r>
            <a:r>
              <a:rPr lang="zh-CN" altLang="en-US"/>
              <a:t>图片懒加载</a:t>
            </a:r>
          </a:p>
          <a:p>
            <a:r>
              <a:rPr lang="en-US" altLang="zh-CN"/>
              <a:t>- </a:t>
            </a:r>
            <a:r>
              <a:rPr lang="zh-CN" altLang="en-US"/>
              <a:t>打包</a:t>
            </a:r>
            <a:r>
              <a:rPr lang="en-US" altLang="zh-CN"/>
              <a:t>App</a:t>
            </a:r>
            <a:r>
              <a:rPr lang="zh-CN" altLang="en-US"/>
              <a:t>：</a:t>
            </a:r>
            <a:r>
              <a:rPr lang="en-US" altLang="zh-CN"/>
              <a:t>DCLOUD </a:t>
            </a:r>
            <a:r>
              <a:rPr lang="zh-CN" altLang="en-US"/>
              <a:t>打包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项目基本介绍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1E442B6-2FCD-49B4-A837-E60B02628C6E}"/>
              </a:ext>
            </a:extLst>
          </p:cNvPr>
          <p:cNvSpPr txBox="1">
            <a:spLocks/>
          </p:cNvSpPr>
          <p:nvPr/>
        </p:nvSpPr>
        <p:spPr>
          <a:xfrm>
            <a:off x="7291696" y="993280"/>
            <a:ext cx="4380409" cy="487143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演示地址：</a:t>
            </a:r>
            <a:endParaRPr lang="en-US" altLang="zh-CN"/>
          </a:p>
          <a:p>
            <a:r>
              <a:rPr lang="zh-CN" altLang="en-US"/>
              <a:t>代码仓库地址：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43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用</a:t>
            </a:r>
            <a:r>
              <a:rPr lang="en-US" altLang="zh-CN">
                <a:solidFill>
                  <a:srgbClr val="C00000"/>
                </a:solidFill>
              </a:rPr>
              <a:t>vuecli </a:t>
            </a:r>
            <a:r>
              <a:rPr lang="zh-CN" altLang="en-US">
                <a:solidFill>
                  <a:srgbClr val="C00000"/>
                </a:solidFill>
              </a:rPr>
              <a:t>创建项目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/>
              <a:t>gitee</a:t>
            </a:r>
            <a:r>
              <a:rPr lang="zh-CN" altLang="en-US"/>
              <a:t>代码托管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08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3420853" cy="4871439"/>
          </a:xfrm>
        </p:spPr>
        <p:txBody>
          <a:bodyPr/>
          <a:lstStyle/>
          <a:p>
            <a:r>
              <a:rPr lang="zh-CN" altLang="en-US" sz="1800" b="1"/>
              <a:t>目标： 用</a:t>
            </a:r>
            <a:r>
              <a:rPr lang="en-US" altLang="zh-CN" sz="1800" b="1"/>
              <a:t>vuecli</a:t>
            </a:r>
            <a:r>
              <a:rPr lang="zh-CN" altLang="en-US" sz="1800" b="1"/>
              <a:t>来创建项目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/>
              <a:t>学习路径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通过命令行交互来创建项目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通过自定义的方式选择特性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用</a:t>
            </a:r>
            <a:r>
              <a:rPr lang="en-US" altLang="zh-CN"/>
              <a:t>vuecli</a:t>
            </a:r>
            <a:r>
              <a:rPr lang="zh-CN" altLang="en-US"/>
              <a:t>创建项目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06E3F2-9516-4E41-9B79-96EC7CE6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83595"/>
            <a:ext cx="5524979" cy="34292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130FE5-BAFA-4483-8093-3BC403B1CC5A}"/>
              </a:ext>
            </a:extLst>
          </p:cNvPr>
          <p:cNvSpPr txBox="1"/>
          <p:nvPr/>
        </p:nvSpPr>
        <p:spPr>
          <a:xfrm>
            <a:off x="519289" y="5303688"/>
            <a:ext cx="361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相关命令：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vue 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npm run  serve</a:t>
            </a:r>
          </a:p>
        </p:txBody>
      </p:sp>
    </p:spTree>
    <p:extLst>
      <p:ext uri="{BB962C8B-B14F-4D97-AF65-F5344CB8AC3E}">
        <p14:creationId xmlns:p14="http://schemas.microsoft.com/office/powerpoint/2010/main" val="24075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C00000"/>
                </a:solidFill>
              </a:rPr>
              <a:t>gitee</a:t>
            </a:r>
            <a:r>
              <a:rPr lang="zh-CN" altLang="en-US">
                <a:solidFill>
                  <a:srgbClr val="C00000"/>
                </a:solidFill>
              </a:rPr>
              <a:t>代码托管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143342" cy="4871439"/>
          </a:xfrm>
        </p:spPr>
        <p:txBody>
          <a:bodyPr/>
          <a:lstStyle/>
          <a:p>
            <a:r>
              <a:rPr lang="zh-CN" altLang="en-US" sz="1800" b="1"/>
              <a:t>目标： 把代码上传到</a:t>
            </a:r>
            <a:r>
              <a:rPr lang="en-US" altLang="zh-CN" sz="1800" b="1"/>
              <a:t>gitee</a:t>
            </a:r>
            <a:r>
              <a:rPr lang="zh-CN" altLang="en-US" sz="1800" b="1"/>
              <a:t>仓库中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建立同名的远程仓库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克隆原创仓库到本地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复制本地代码到仓库中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提交并推送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代码托管</a:t>
            </a:r>
          </a:p>
        </p:txBody>
      </p:sp>
    </p:spTree>
    <p:extLst>
      <p:ext uri="{BB962C8B-B14F-4D97-AF65-F5344CB8AC3E}">
        <p14:creationId xmlns:p14="http://schemas.microsoft.com/office/powerpoint/2010/main" val="22356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20742</TotalTime>
  <Words>268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黑马头条</vt:lpstr>
      <vt:lpstr>PowerPoint 演示文稿</vt:lpstr>
      <vt:lpstr>PowerPoint 演示文稿</vt:lpstr>
      <vt:lpstr>1.1 项目基本介绍</vt:lpstr>
      <vt:lpstr>PowerPoint 演示文稿</vt:lpstr>
      <vt:lpstr>1.2 用vuecli创建项目</vt:lpstr>
      <vt:lpstr>PowerPoint 演示文稿</vt:lpstr>
      <vt:lpstr>1.3 代码托管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539</cp:revision>
  <dcterms:created xsi:type="dcterms:W3CDTF">2020-03-31T02:23:27Z</dcterms:created>
  <dcterms:modified xsi:type="dcterms:W3CDTF">2021-02-26T03:28:42Z</dcterms:modified>
</cp:coreProperties>
</file>