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3"/>
  </p:notesMasterIdLst>
  <p:handoutMasterIdLst>
    <p:handoutMasterId r:id="rId14"/>
  </p:handoutMasterIdLst>
  <p:sldIdLst>
    <p:sldId id="462" r:id="rId8"/>
    <p:sldId id="464" r:id="rId9"/>
    <p:sldId id="463" r:id="rId10"/>
    <p:sldId id="465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92C883-DABD-D14C-8012-CB19149D14F5}">
          <p14:sldIdLst>
            <p14:sldId id="462"/>
            <p14:sldId id="464"/>
            <p14:sldId id="463"/>
            <p14:sldId id="465"/>
          </p14:sldIdLst>
        </p14:section>
        <p14:section name="用vuecli创建项目" id="{20C7E19F-3BD9-4FD3-BC5A-C47C7980860B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70006"/>
    <a:srgbClr val="AD2B26"/>
    <a:srgbClr val="49504F"/>
    <a:srgbClr val="FFFFE4"/>
    <a:srgbClr val="919191"/>
    <a:srgbClr val="333333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05" autoAdjust="0"/>
    <p:restoredTop sz="95852" autoAdjust="0"/>
  </p:normalViewPr>
  <p:slideViewPr>
    <p:cSldViewPr snapToGrid="0">
      <p:cViewPr varScale="1">
        <p:scale>
          <a:sx n="46" d="100"/>
          <a:sy n="46" d="100"/>
        </p:scale>
        <p:origin x="58" y="9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954945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9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4" r:id="rId10"/>
    <p:sldLayoutId id="2147483681" r:id="rId11"/>
    <p:sldLayoutId id="2147483693" r:id="rId12"/>
    <p:sldLayoutId id="214748370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黑马头条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D4AC34-F6A5-E444-BF55-B9773C2CF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--it</a:t>
            </a:r>
            <a:r>
              <a:rPr lang="zh-CN" altLang="en-US"/>
              <a:t>资讯类</a:t>
            </a:r>
            <a:r>
              <a:rPr lang="en-US" altLang="zh-CN"/>
              <a:t>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7" y="1087755"/>
            <a:ext cx="6914410" cy="4322445"/>
          </a:xfrm>
        </p:spPr>
        <p:txBody>
          <a:bodyPr/>
          <a:lstStyle/>
          <a:p>
            <a:r>
              <a:rPr kumimoji="1" lang="zh-CN" altLang="en-US"/>
              <a:t>完成用户登陆功能</a:t>
            </a:r>
            <a:endParaRPr kumimoji="1" lang="en-US" altLang="zh-CN"/>
          </a:p>
          <a:p>
            <a:r>
              <a:rPr kumimoji="1" lang="zh-CN" altLang="en-US"/>
              <a:t>封装</a:t>
            </a:r>
            <a:r>
              <a:rPr kumimoji="1" lang="en-US" altLang="zh-CN"/>
              <a:t>axios</a:t>
            </a:r>
            <a:r>
              <a:rPr kumimoji="1" lang="zh-CN" altLang="en-US"/>
              <a:t>请求模块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45184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/>
              <a:t>效果展示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创建组件并配置路由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用</a:t>
            </a:r>
            <a:r>
              <a:rPr lang="en-US" altLang="zh-CN"/>
              <a:t>vant</a:t>
            </a:r>
            <a:r>
              <a:rPr lang="zh-CN" altLang="en-US"/>
              <a:t>中的表单元素实现布局结构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修改样式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实现登陆页的核心功能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登陆</a:t>
            </a:r>
            <a:r>
              <a:rPr lang="en-US" altLang="zh-CN"/>
              <a:t>loading</a:t>
            </a:r>
            <a:r>
              <a:rPr lang="zh-CN" altLang="en-US"/>
              <a:t>效果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封装</a:t>
            </a:r>
            <a:r>
              <a:rPr lang="en-US" altLang="zh-CN"/>
              <a:t>axios</a:t>
            </a:r>
            <a:r>
              <a:rPr lang="zh-CN" altLang="en-US"/>
              <a:t>请求模块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B1636-3230-49AF-A965-94544551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8166790" cy="4871439"/>
          </a:xfrm>
        </p:spPr>
        <p:txBody>
          <a:bodyPr/>
          <a:lstStyle/>
          <a:p>
            <a:r>
              <a:rPr lang="zh-CN" altLang="en-US"/>
              <a:t>并不是必须要登陆才能使用；</a:t>
            </a:r>
            <a:endParaRPr lang="en-US" altLang="zh-CN"/>
          </a:p>
          <a:p>
            <a:r>
              <a:rPr lang="zh-CN" altLang="en-US"/>
              <a:t>不登录就是普通游客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92689-5D9E-4DA2-8C12-F3159C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登陆效果说明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4BCC0F-08A5-456B-B842-8B1C10A0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579" y="1865727"/>
            <a:ext cx="4350644" cy="23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3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20844</TotalTime>
  <Words>64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黑马头条</vt:lpstr>
      <vt:lpstr>PowerPoint 演示文稿</vt:lpstr>
      <vt:lpstr>PowerPoint 演示文稿</vt:lpstr>
      <vt:lpstr>1.登陆效果说明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fan youfu</cp:lastModifiedBy>
  <cp:revision>547</cp:revision>
  <dcterms:created xsi:type="dcterms:W3CDTF">2020-03-31T02:23:27Z</dcterms:created>
  <dcterms:modified xsi:type="dcterms:W3CDTF">2021-02-27T14:48:22Z</dcterms:modified>
</cp:coreProperties>
</file>