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318425-7146-4847-861D-C4D663B66667}"/>
              </a:ext>
            </a:extLst>
          </p:cNvPr>
          <p:cNvSpPr/>
          <p:nvPr/>
        </p:nvSpPr>
        <p:spPr>
          <a:xfrm>
            <a:off x="168582" y="131774"/>
            <a:ext cx="5896780" cy="123685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7005EA-BEC7-4C6E-9439-6FA3E7609F90}"/>
              </a:ext>
            </a:extLst>
          </p:cNvPr>
          <p:cNvSpPr/>
          <p:nvPr/>
        </p:nvSpPr>
        <p:spPr>
          <a:xfrm>
            <a:off x="186906" y="1505932"/>
            <a:ext cx="3649479" cy="180261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8704EDC-9887-4B88-AAF6-BCE348C78DCC}"/>
              </a:ext>
            </a:extLst>
          </p:cNvPr>
          <p:cNvSpPr/>
          <p:nvPr/>
        </p:nvSpPr>
        <p:spPr>
          <a:xfrm>
            <a:off x="186906" y="5063187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30D0906-1306-4005-8CDF-310E7886F58D}"/>
              </a:ext>
            </a:extLst>
          </p:cNvPr>
          <p:cNvSpPr/>
          <p:nvPr/>
        </p:nvSpPr>
        <p:spPr>
          <a:xfrm>
            <a:off x="197964" y="3462792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87A7-2933-4EA7-B8EE-32233A4B7F0B}"/>
              </a:ext>
            </a:extLst>
          </p:cNvPr>
          <p:cNvSpPr/>
          <p:nvPr/>
        </p:nvSpPr>
        <p:spPr>
          <a:xfrm>
            <a:off x="8135332" y="653790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9E200-E546-45FE-98CA-663B8EE0B511}"/>
              </a:ext>
            </a:extLst>
          </p:cNvPr>
          <p:cNvSpPr/>
          <p:nvPr/>
        </p:nvSpPr>
        <p:spPr>
          <a:xfrm>
            <a:off x="9892012" y="819772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58568-224D-4558-8049-3833CE5238E3}"/>
              </a:ext>
            </a:extLst>
          </p:cNvPr>
          <p:cNvSpPr/>
          <p:nvPr/>
        </p:nvSpPr>
        <p:spPr>
          <a:xfrm>
            <a:off x="9892011" y="1341595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19DE3-3A69-4C27-9A94-064C5F11865B}"/>
              </a:ext>
            </a:extLst>
          </p:cNvPr>
          <p:cNvSpPr/>
          <p:nvPr/>
        </p:nvSpPr>
        <p:spPr>
          <a:xfrm>
            <a:off x="10040378" y="3088738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404B0-F614-4DAD-A057-43F103B86177}"/>
              </a:ext>
            </a:extLst>
          </p:cNvPr>
          <p:cNvSpPr/>
          <p:nvPr/>
        </p:nvSpPr>
        <p:spPr>
          <a:xfrm>
            <a:off x="10054968" y="3670396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92727A-DE04-41EF-B741-5AE9A9028E4E}"/>
              </a:ext>
            </a:extLst>
          </p:cNvPr>
          <p:cNvSpPr/>
          <p:nvPr/>
        </p:nvSpPr>
        <p:spPr>
          <a:xfrm>
            <a:off x="10040287" y="4181430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AAB1E68F-5C53-48EA-979B-DDF83F347B24}"/>
              </a:ext>
            </a:extLst>
          </p:cNvPr>
          <p:cNvSpPr/>
          <p:nvPr/>
        </p:nvSpPr>
        <p:spPr>
          <a:xfrm>
            <a:off x="8296779" y="1069219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wuhan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缺角矩形 10">
            <a:extLst>
              <a:ext uri="{FF2B5EF4-FFF2-40B4-BE49-F238E27FC236}">
                <a16:creationId xmlns:a16="http://schemas.microsoft.com/office/drawing/2014/main" id="{881C6BFC-2F22-492F-9FD6-1A723D5A7165}"/>
              </a:ext>
            </a:extLst>
          </p:cNvPr>
          <p:cNvSpPr/>
          <p:nvPr/>
        </p:nvSpPr>
        <p:spPr>
          <a:xfrm>
            <a:off x="8296779" y="3275765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beijing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016A1AC-267A-4950-8F5E-ED41D7267F8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9544094" y="1006799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E14AF96-2D3D-45E0-8DE8-50852E3D393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544094" y="1563199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1057868-46DC-4114-972A-52B68A73D9F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9544094" y="1528622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940E7AD-7C49-4898-8D9F-47A090224320}"/>
              </a:ext>
            </a:extLst>
          </p:cNvPr>
          <p:cNvCxnSpPr>
            <a:cxnSpLocks/>
          </p:cNvCxnSpPr>
          <p:nvPr/>
        </p:nvCxnSpPr>
        <p:spPr>
          <a:xfrm flipV="1">
            <a:off x="9673345" y="3242638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970B53B-A6AB-44E3-9441-5020B7813A4D}"/>
              </a:ext>
            </a:extLst>
          </p:cNvPr>
          <p:cNvCxnSpPr>
            <a:cxnSpLocks/>
          </p:cNvCxnSpPr>
          <p:nvPr/>
        </p:nvCxnSpPr>
        <p:spPr>
          <a:xfrm>
            <a:off x="9673345" y="3799038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D8F48F5-F29D-49DC-8E86-42B8FE3DAA03}"/>
              </a:ext>
            </a:extLst>
          </p:cNvPr>
          <p:cNvCxnSpPr>
            <a:cxnSpLocks/>
          </p:cNvCxnSpPr>
          <p:nvPr/>
        </p:nvCxnSpPr>
        <p:spPr>
          <a:xfrm flipV="1">
            <a:off x="9673345" y="3764461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585AF7B-1AA4-4398-B663-B711EE1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6" y="1591335"/>
            <a:ext cx="3170195" cy="16585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81316B-818A-4691-B52D-CF35286E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6" y="233227"/>
            <a:ext cx="5189670" cy="9983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F71ADC-7F6F-4BB5-87C7-7117E261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8" y="3585937"/>
            <a:ext cx="6896698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AF40B18-DF73-4FB8-B5A3-5F64151E3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6" y="5158847"/>
            <a:ext cx="5159187" cy="25910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87F6740-D17C-4CEE-89CB-15A98326F731}"/>
              </a:ext>
            </a:extLst>
          </p:cNvPr>
          <p:cNvSpPr txBox="1"/>
          <p:nvPr/>
        </p:nvSpPr>
        <p:spPr>
          <a:xfrm>
            <a:off x="562418" y="40069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事件名存在，则直接向数组中添加观察者</a:t>
            </a:r>
            <a:endParaRPr lang="en-US" altLang="zh-CN"/>
          </a:p>
          <a:p>
            <a:r>
              <a:rPr lang="zh-CN" altLang="en-US"/>
              <a:t>事件名不存在，则先登记这个事件，再向数组中添加观察者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BE6386-8B5D-467B-A839-194F491CCFE8}"/>
              </a:ext>
            </a:extLst>
          </p:cNvPr>
          <p:cNvSpPr txBox="1"/>
          <p:nvPr/>
        </p:nvSpPr>
        <p:spPr>
          <a:xfrm>
            <a:off x="592659" y="560238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找出监听这个事件的所有观察者，并执行它们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4948E-A8C0-45FB-9750-350D0E189E4F}"/>
              </a:ext>
            </a:extLst>
          </p:cNvPr>
          <p:cNvSpPr/>
          <p:nvPr/>
        </p:nvSpPr>
        <p:spPr>
          <a:xfrm>
            <a:off x="5249477" y="15927"/>
            <a:ext cx="877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观察者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964AD5-EE87-4F2A-8A41-C32DE3DAAE81}"/>
              </a:ext>
            </a:extLst>
          </p:cNvPr>
          <p:cNvSpPr/>
          <p:nvPr/>
        </p:nvSpPr>
        <p:spPr>
          <a:xfrm>
            <a:off x="3301710" y="2031476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事件管理中心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966E73-E542-4231-9706-D0D99BB746C3}"/>
              </a:ext>
            </a:extLst>
          </p:cNvPr>
          <p:cNvSpPr/>
          <p:nvPr/>
        </p:nvSpPr>
        <p:spPr>
          <a:xfrm>
            <a:off x="8215889" y="710102"/>
            <a:ext cx="132967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事件管理中心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8A08C7-3385-41BD-AE32-AAFDA646AFD3}"/>
              </a:ext>
            </a:extLst>
          </p:cNvPr>
          <p:cNvSpPr/>
          <p:nvPr/>
        </p:nvSpPr>
        <p:spPr>
          <a:xfrm>
            <a:off x="5558438" y="3174479"/>
            <a:ext cx="15359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添加观察者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01F5A7-6616-4740-81D3-AF53FD1B32BE}"/>
              </a:ext>
            </a:extLst>
          </p:cNvPr>
          <p:cNvSpPr/>
          <p:nvPr/>
        </p:nvSpPr>
        <p:spPr>
          <a:xfrm>
            <a:off x="5907361" y="4925611"/>
            <a:ext cx="13051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发布消息</a:t>
            </a:r>
            <a:r>
              <a:rPr lang="en-US" altLang="zh-CN"/>
              <a:t>(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2099990" y="643380"/>
            <a:ext cx="6947261" cy="4843366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2275032" y="1551288"/>
            <a:ext cx="1315642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数据拦截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2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3878522" y="1456804"/>
            <a:ext cx="1361809" cy="38007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90674" y="1646841"/>
            <a:ext cx="287848" cy="2276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3878521" y="2111880"/>
            <a:ext cx="1361809" cy="40737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6206826" y="946049"/>
            <a:ext cx="2608913" cy="42567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7668749" y="1184228"/>
            <a:ext cx="946152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7668748" y="1706051"/>
            <a:ext cx="946152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7668748" y="2217085"/>
            <a:ext cx="964936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7718475" y="3547292"/>
            <a:ext cx="896426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7733065" y="4128950"/>
            <a:ext cx="881836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7718384" y="4639984"/>
            <a:ext cx="896426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6234919" y="10143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590674" y="1874454"/>
            <a:ext cx="287847" cy="44111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2282367" y="3985899"/>
            <a:ext cx="1384282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2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3928582" y="3545749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3929107" y="4114963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666649" y="3749438"/>
            <a:ext cx="261933" cy="60335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666649" y="4339466"/>
            <a:ext cx="262458" cy="1333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5390720" y="3381287"/>
            <a:ext cx="926925" cy="95817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317645" y="3150454"/>
            <a:ext cx="128271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9735231" y="1843739"/>
            <a:ext cx="2361364" cy="134485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</a:rPr>
              <a:t>&lt;div&gt;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&lt;h2 v-html="salary"&gt;&lt;/h2&gt;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&lt;input v-model=“salary”/&gt;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&lt;p v-html="salary"&gt;&lt;/p&gt;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&lt;/div&gt;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163480" y="643379"/>
            <a:ext cx="1561137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177210" y="1049815"/>
            <a:ext cx="1634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var data = {</a:t>
            </a:r>
          </a:p>
          <a:p>
            <a:r>
              <a:rPr lang="zh-CN" altLang="en-US"/>
              <a:t>  salary: 1000</a:t>
            </a:r>
          </a:p>
          <a:p>
            <a:r>
              <a:rPr lang="zh-CN" altLang="en-US"/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6363852" y="1494152"/>
            <a:ext cx="896427" cy="845795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7260279" y="1371255"/>
            <a:ext cx="408470" cy="54579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7260279" y="1917050"/>
            <a:ext cx="408469" cy="4870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7260279" y="1893078"/>
            <a:ext cx="408469" cy="2397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  <a:stCxn id="101" idx="3"/>
            <a:endCxn id="31" idx="1"/>
          </p:cNvCxnSpPr>
          <p:nvPr/>
        </p:nvCxnSpPr>
        <p:spPr>
          <a:xfrm flipV="1">
            <a:off x="7316185" y="3734319"/>
            <a:ext cx="402290" cy="62208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>
            <a:off x="7316185" y="4356406"/>
            <a:ext cx="402199" cy="4706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  <a:stCxn id="101" idx="3"/>
            <a:endCxn id="32" idx="1"/>
          </p:cNvCxnSpPr>
          <p:nvPr/>
        </p:nvCxnSpPr>
        <p:spPr>
          <a:xfrm flipV="1">
            <a:off x="7316185" y="4315977"/>
            <a:ext cx="416880" cy="404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127420" y="209870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11550469" y="2824492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1387874" y="3249009"/>
            <a:ext cx="876838" cy="544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VM</a:t>
            </a:r>
            <a:endParaRPr lang="zh-CN" altLang="en-US" sz="2000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1812142" y="1456804"/>
            <a:ext cx="2747285" cy="54676"/>
          </a:xfrm>
          <a:prstGeom prst="curvedConnector4">
            <a:avLst>
              <a:gd name="adj1" fmla="val 37608"/>
              <a:gd name="adj2" fmla="val 1262464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2753541" y="806318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2"/>
            <a:endCxn id="96" idx="3"/>
          </p:cNvCxnSpPr>
          <p:nvPr/>
        </p:nvCxnSpPr>
        <p:spPr>
          <a:xfrm rot="5400000" flipH="1">
            <a:off x="2681900" y="641732"/>
            <a:ext cx="139676" cy="3615377"/>
          </a:xfrm>
          <a:prstGeom prst="curvedConnector3">
            <a:avLst>
              <a:gd name="adj1" fmla="val -163664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2334881" y="2601831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更新属性值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1363385" y="2337363"/>
            <a:ext cx="1374555" cy="44873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1774707" y="3845136"/>
            <a:ext cx="559246" cy="45607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3928582" y="4728775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3666649" y="4352796"/>
            <a:ext cx="261933" cy="60048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226" idx="3"/>
            <a:endCxn id="13" idx="0"/>
          </p:cNvCxnSpPr>
          <p:nvPr/>
        </p:nvCxnSpPr>
        <p:spPr>
          <a:xfrm rot="16200000" flipH="1" flipV="1">
            <a:off x="7495478" y="-1538090"/>
            <a:ext cx="713918" cy="6586022"/>
          </a:xfrm>
          <a:prstGeom prst="curvedConnector3">
            <a:avLst>
              <a:gd name="adj1" fmla="val -97018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6315951" y="2572832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F635D67-274B-44E1-B00A-CC6C4DB99810}"/>
              </a:ext>
            </a:extLst>
          </p:cNvPr>
          <p:cNvSpPr/>
          <p:nvPr/>
        </p:nvSpPr>
        <p:spPr>
          <a:xfrm>
            <a:off x="9406036" y="803433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/>
              <a:t>从视图到数据</a:t>
            </a: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6419759" y="3959780"/>
            <a:ext cx="896426" cy="793252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7BBF49DB-B969-464C-834C-42CA178B381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614901" y="1371255"/>
            <a:ext cx="1129573" cy="864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F7B30DEA-781A-4C6C-B641-206BDC834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614900" y="1893078"/>
            <a:ext cx="1129574" cy="469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E531C2C9-3BCE-4597-A806-25AA73A2A4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84" y="2404112"/>
            <a:ext cx="1085271" cy="276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 rot="17177135">
            <a:off x="9018769" y="2166298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sp>
        <p:nvSpPr>
          <p:cNvPr id="226" name="闪电形 225">
            <a:extLst>
              <a:ext uri="{FF2B5EF4-FFF2-40B4-BE49-F238E27FC236}">
                <a16:creationId xmlns:a16="http://schemas.microsoft.com/office/drawing/2014/main" id="{187F8742-F1E2-4666-B2F9-03F2603627C8}"/>
              </a:ext>
            </a:extLst>
          </p:cNvPr>
          <p:cNvSpPr/>
          <p:nvPr/>
        </p:nvSpPr>
        <p:spPr>
          <a:xfrm rot="4838958">
            <a:off x="10833033" y="933936"/>
            <a:ext cx="990380" cy="941093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BE4379-8055-4E4C-B63E-5DE483B67EC3}"/>
              </a:ext>
            </a:extLst>
          </p:cNvPr>
          <p:cNvSpPr/>
          <p:nvPr/>
        </p:nvSpPr>
        <p:spPr>
          <a:xfrm rot="18508605">
            <a:off x="10716049" y="1104031"/>
            <a:ext cx="1347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/>
              <a:t>input</a:t>
            </a:r>
            <a:r>
              <a:rPr lang="zh-CN" altLang="en-US" sz="1400"/>
              <a:t>事件</a:t>
            </a:r>
          </a:p>
        </p:txBody>
      </p: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563DA110-7062-4A1C-9C9C-35B7B8A66277}"/>
              </a:ext>
            </a:extLst>
          </p:cNvPr>
          <p:cNvCxnSpPr>
            <a:cxnSpLocks/>
            <a:stCxn id="58" idx="3"/>
            <a:endCxn id="93" idx="2"/>
          </p:cNvCxnSpPr>
          <p:nvPr/>
        </p:nvCxnSpPr>
        <p:spPr>
          <a:xfrm flipV="1">
            <a:off x="5362035" y="3188598"/>
            <a:ext cx="5553878" cy="56084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9293829" y="333694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/>
              <a:t>从数据到视图</a:t>
            </a:r>
          </a:p>
        </p:txBody>
      </p:sp>
      <p:cxnSp>
        <p:nvCxnSpPr>
          <p:cNvPr id="266" name="连接符: 曲线 265">
            <a:extLst>
              <a:ext uri="{FF2B5EF4-FFF2-40B4-BE49-F238E27FC236}">
                <a16:creationId xmlns:a16="http://schemas.microsoft.com/office/drawing/2014/main" id="{14138094-EE4A-4B1E-B070-752FFCB1D5F7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 flipH="1">
            <a:off x="4645309" y="1646841"/>
            <a:ext cx="595022" cy="1898908"/>
          </a:xfrm>
          <a:prstGeom prst="curvedConnector4">
            <a:avLst>
              <a:gd name="adj1" fmla="val -38419"/>
              <a:gd name="adj2" fmla="val 55004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240330" y="2315569"/>
            <a:ext cx="1075621" cy="48809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2099990" y="643380"/>
            <a:ext cx="6947261" cy="4843366"/>
          </a:xfrm>
          <a:prstGeom prst="roundRect">
            <a:avLst>
              <a:gd name="adj" fmla="val 37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2275032" y="1551288"/>
            <a:ext cx="131564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数据拦截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3878522" y="1456804"/>
            <a:ext cx="1361809" cy="3800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get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90674" y="1646841"/>
            <a:ext cx="287848" cy="2276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3878521" y="2111880"/>
            <a:ext cx="1361809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6206826" y="946049"/>
            <a:ext cx="2608913" cy="42567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7668749" y="1184228"/>
            <a:ext cx="946152" cy="374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7668748" y="1706051"/>
            <a:ext cx="946152" cy="374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7668748" y="2217085"/>
            <a:ext cx="964936" cy="374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7718475" y="3547292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7733065" y="4128950"/>
            <a:ext cx="88183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....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7718384" y="4639984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6234919" y="1014375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事件中心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590674" y="1874454"/>
            <a:ext cx="287847" cy="4411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2282367" y="3985899"/>
            <a:ext cx="1384282" cy="733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模板编译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3928582" y="3545749"/>
            <a:ext cx="1433453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3929107" y="4114963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666649" y="3749438"/>
            <a:ext cx="261933" cy="6033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666649" y="4339466"/>
            <a:ext cx="262458" cy="13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5390720" y="3381287"/>
            <a:ext cx="926925" cy="958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317645" y="3150454"/>
            <a:ext cx="128271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添加观察者</a:t>
            </a:r>
            <a:endParaRPr lang="en-US" altLang="zh-CN" sz="1200"/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9735231" y="1843739"/>
            <a:ext cx="2361364" cy="134485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</a:rPr>
              <a:t>&lt;div&gt;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&lt;h2 v-html="salary"&gt;&lt;/h2&gt;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&lt;input v-model=“salary”/&gt;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&lt;p v-html="salary"&gt;&lt;/p&gt;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&lt;/div&gt;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163480" y="643379"/>
            <a:ext cx="1561137" cy="1736203"/>
          </a:xfrm>
          <a:prstGeom prst="can">
            <a:avLst>
              <a:gd name="adj" fmla="val 133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177210" y="1049815"/>
            <a:ext cx="1514310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var data = {</a:t>
            </a:r>
          </a:p>
          <a:p>
            <a:r>
              <a:rPr lang="zh-CN" altLang="en-US"/>
              <a:t>  salary: 1000</a:t>
            </a:r>
          </a:p>
          <a:p>
            <a:r>
              <a:rPr lang="zh-CN" altLang="en-US"/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6363852" y="1494152"/>
            <a:ext cx="896427" cy="845795"/>
          </a:xfrm>
          <a:prstGeom prst="plaqu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7260279" y="1371255"/>
            <a:ext cx="408470" cy="545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7260279" y="1917050"/>
            <a:ext cx="408469" cy="487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7260279" y="1893078"/>
            <a:ext cx="408469" cy="23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  <a:stCxn id="101" idx="3"/>
            <a:endCxn id="31" idx="1"/>
          </p:cNvCxnSpPr>
          <p:nvPr/>
        </p:nvCxnSpPr>
        <p:spPr>
          <a:xfrm flipV="1">
            <a:off x="7316185" y="3734319"/>
            <a:ext cx="402290" cy="622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>
            <a:off x="7316185" y="4356406"/>
            <a:ext cx="402199" cy="470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  <a:stCxn id="101" idx="3"/>
            <a:endCxn id="32" idx="1"/>
          </p:cNvCxnSpPr>
          <p:nvPr/>
        </p:nvCxnSpPr>
        <p:spPr>
          <a:xfrm flipV="1">
            <a:off x="7316185" y="4315977"/>
            <a:ext cx="416880" cy="40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127420" y="2098701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M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11550469" y="2824492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v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1387874" y="3249009"/>
            <a:ext cx="876838" cy="5445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VM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1691520" y="1456804"/>
            <a:ext cx="2867907" cy="54676"/>
          </a:xfrm>
          <a:prstGeom prst="curvedConnector4">
            <a:avLst>
              <a:gd name="adj1" fmla="val 38129"/>
              <a:gd name="adj2" fmla="val 126246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2753541" y="806318"/>
            <a:ext cx="90281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2"/>
            <a:endCxn id="96" idx="3"/>
          </p:cNvCxnSpPr>
          <p:nvPr/>
        </p:nvCxnSpPr>
        <p:spPr>
          <a:xfrm rot="5400000" flipH="1">
            <a:off x="2681900" y="641732"/>
            <a:ext cx="139676" cy="3615377"/>
          </a:xfrm>
          <a:prstGeom prst="curvedConnector3">
            <a:avLst>
              <a:gd name="adj1" fmla="val -16366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2334881" y="2601831"/>
            <a:ext cx="10823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更新属性值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1363385" y="2337363"/>
            <a:ext cx="1374555" cy="4487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1774707" y="3845136"/>
            <a:ext cx="559246" cy="4560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3928582" y="4728775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v-model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3666649" y="4352796"/>
            <a:ext cx="261933" cy="600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226" idx="3"/>
            <a:endCxn id="13" idx="0"/>
          </p:cNvCxnSpPr>
          <p:nvPr/>
        </p:nvCxnSpPr>
        <p:spPr>
          <a:xfrm rot="16200000" flipH="1" flipV="1">
            <a:off x="7495478" y="-1538090"/>
            <a:ext cx="713918" cy="6586022"/>
          </a:xfrm>
          <a:prstGeom prst="curvedConnector3">
            <a:avLst>
              <a:gd name="adj1" fmla="val -970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6315951" y="2572832"/>
            <a:ext cx="954107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触发事件</a:t>
            </a:r>
            <a:endParaRPr lang="en-US" altLang="zh-CN" sz="1200"/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F635D67-274B-44E1-B00A-CC6C4DB99810}"/>
              </a:ext>
            </a:extLst>
          </p:cNvPr>
          <p:cNvSpPr/>
          <p:nvPr/>
        </p:nvSpPr>
        <p:spPr>
          <a:xfrm>
            <a:off x="9406036" y="737444"/>
            <a:ext cx="110799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从视图到数据</a:t>
            </a: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6419759" y="3959780"/>
            <a:ext cx="896426" cy="793252"/>
          </a:xfrm>
          <a:prstGeom prst="plaqu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7BBF49DB-B969-464C-834C-42CA178B381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614901" y="1371255"/>
            <a:ext cx="1129573" cy="864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F7B30DEA-781A-4C6C-B641-206BDC834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614900" y="1893078"/>
            <a:ext cx="1129574" cy="469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E531C2C9-3BCE-4597-A806-25AA73A2A4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84" y="2404112"/>
            <a:ext cx="1085271" cy="276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 rot="17177135">
            <a:off x="9018769" y="2166298"/>
            <a:ext cx="90281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sp>
        <p:nvSpPr>
          <p:cNvPr id="226" name="闪电形 225">
            <a:extLst>
              <a:ext uri="{FF2B5EF4-FFF2-40B4-BE49-F238E27FC236}">
                <a16:creationId xmlns:a16="http://schemas.microsoft.com/office/drawing/2014/main" id="{187F8742-F1E2-4666-B2F9-03F2603627C8}"/>
              </a:ext>
            </a:extLst>
          </p:cNvPr>
          <p:cNvSpPr/>
          <p:nvPr/>
        </p:nvSpPr>
        <p:spPr>
          <a:xfrm rot="4838958">
            <a:off x="10833033" y="933936"/>
            <a:ext cx="990380" cy="941093"/>
          </a:xfrm>
          <a:prstGeom prst="lightningBol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BE4379-8055-4E4C-B63E-5DE483B67EC3}"/>
              </a:ext>
            </a:extLst>
          </p:cNvPr>
          <p:cNvSpPr/>
          <p:nvPr/>
        </p:nvSpPr>
        <p:spPr>
          <a:xfrm rot="18508605">
            <a:off x="10716049" y="1104031"/>
            <a:ext cx="1347313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/>
              <a:t>input</a:t>
            </a:r>
            <a:r>
              <a:rPr lang="zh-CN" altLang="en-US" sz="1400"/>
              <a:t>事件</a:t>
            </a:r>
          </a:p>
        </p:txBody>
      </p: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563DA110-7062-4A1C-9C9C-35B7B8A66277}"/>
              </a:ext>
            </a:extLst>
          </p:cNvPr>
          <p:cNvCxnSpPr>
            <a:cxnSpLocks/>
            <a:stCxn id="58" idx="3"/>
            <a:endCxn id="93" idx="2"/>
          </p:cNvCxnSpPr>
          <p:nvPr/>
        </p:nvCxnSpPr>
        <p:spPr>
          <a:xfrm flipV="1">
            <a:off x="5362035" y="3188598"/>
            <a:ext cx="5553878" cy="56084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9293829" y="3336945"/>
            <a:ext cx="110799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从数据到视图</a:t>
            </a:r>
          </a:p>
        </p:txBody>
      </p:sp>
      <p:cxnSp>
        <p:nvCxnSpPr>
          <p:cNvPr id="266" name="连接符: 曲线 265">
            <a:extLst>
              <a:ext uri="{FF2B5EF4-FFF2-40B4-BE49-F238E27FC236}">
                <a16:creationId xmlns:a16="http://schemas.microsoft.com/office/drawing/2014/main" id="{14138094-EE4A-4B1E-B070-752FFCB1D5F7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 flipH="1">
            <a:off x="4645309" y="1646841"/>
            <a:ext cx="595022" cy="1898908"/>
          </a:xfrm>
          <a:prstGeom prst="curvedConnector4">
            <a:avLst>
              <a:gd name="adj1" fmla="val -38419"/>
              <a:gd name="adj2" fmla="val 5500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240330" y="2315569"/>
            <a:ext cx="1075621" cy="4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2099990" y="643380"/>
            <a:ext cx="6947261" cy="4843366"/>
          </a:xfrm>
          <a:prstGeom prst="roundRect">
            <a:avLst>
              <a:gd name="adj" fmla="val 37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2275032" y="1551288"/>
            <a:ext cx="131564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数据拦截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3878522" y="1456804"/>
            <a:ext cx="1361809" cy="3800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get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90674" y="1646841"/>
            <a:ext cx="287848" cy="2276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3878521" y="2111880"/>
            <a:ext cx="1361809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6206826" y="946049"/>
            <a:ext cx="2608913" cy="42567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7668749" y="1184228"/>
            <a:ext cx="946152" cy="374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7668748" y="1706051"/>
            <a:ext cx="946152" cy="374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7668748" y="2217085"/>
            <a:ext cx="964936" cy="374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7718475" y="3547292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7733065" y="4128950"/>
            <a:ext cx="88183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....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7718384" y="4639984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6234919" y="1014375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事件中心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590674" y="1874454"/>
            <a:ext cx="287847" cy="4411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2282367" y="3985899"/>
            <a:ext cx="1384282" cy="733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模板编译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3928582" y="3545749"/>
            <a:ext cx="1433453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3929107" y="4114963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666649" y="3749438"/>
            <a:ext cx="261933" cy="6033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666649" y="4339466"/>
            <a:ext cx="262458" cy="13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5390720" y="3381287"/>
            <a:ext cx="926925" cy="958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317645" y="3150454"/>
            <a:ext cx="128271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添加观察者</a:t>
            </a:r>
            <a:endParaRPr lang="en-US" altLang="zh-CN" sz="1200"/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9735231" y="1843739"/>
            <a:ext cx="2361364" cy="134485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</a:rPr>
              <a:t>&lt;div&gt;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&lt;h2 v-html="salary"&gt;&lt;/h2&gt;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&lt;input v-model=“salary”/&gt;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&lt;p v-html="salary"&gt;&lt;/p&gt;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&lt;/div&gt;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163480" y="643379"/>
            <a:ext cx="1561137" cy="1736203"/>
          </a:xfrm>
          <a:prstGeom prst="can">
            <a:avLst>
              <a:gd name="adj" fmla="val 133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177210" y="1049815"/>
            <a:ext cx="163493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var data = {</a:t>
            </a:r>
          </a:p>
          <a:p>
            <a:r>
              <a:rPr lang="zh-CN" altLang="en-US"/>
              <a:t>  salary: 1000</a:t>
            </a:r>
          </a:p>
          <a:p>
            <a:r>
              <a:rPr lang="zh-CN" altLang="en-US"/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6363852" y="1494152"/>
            <a:ext cx="896427" cy="845795"/>
          </a:xfrm>
          <a:prstGeom prst="plaqu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7260279" y="1371255"/>
            <a:ext cx="408470" cy="545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7260279" y="1917050"/>
            <a:ext cx="408469" cy="487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7260279" y="1893078"/>
            <a:ext cx="408469" cy="23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  <a:stCxn id="101" idx="3"/>
            <a:endCxn id="31" idx="1"/>
          </p:cNvCxnSpPr>
          <p:nvPr/>
        </p:nvCxnSpPr>
        <p:spPr>
          <a:xfrm flipV="1">
            <a:off x="7316185" y="3734319"/>
            <a:ext cx="402290" cy="622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>
            <a:off x="7316185" y="4356406"/>
            <a:ext cx="402199" cy="470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  <a:stCxn id="101" idx="3"/>
            <a:endCxn id="32" idx="1"/>
          </p:cNvCxnSpPr>
          <p:nvPr/>
        </p:nvCxnSpPr>
        <p:spPr>
          <a:xfrm flipV="1">
            <a:off x="7316185" y="4315977"/>
            <a:ext cx="416880" cy="40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127420" y="2098701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M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11550469" y="2824492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v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1387874" y="3249009"/>
            <a:ext cx="876838" cy="5445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VM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1812142" y="1456804"/>
            <a:ext cx="2747285" cy="54676"/>
          </a:xfrm>
          <a:prstGeom prst="curvedConnector4">
            <a:avLst>
              <a:gd name="adj1" fmla="val 37608"/>
              <a:gd name="adj2" fmla="val 126246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2753541" y="806318"/>
            <a:ext cx="90281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2"/>
            <a:endCxn id="96" idx="3"/>
          </p:cNvCxnSpPr>
          <p:nvPr/>
        </p:nvCxnSpPr>
        <p:spPr>
          <a:xfrm rot="5400000" flipH="1">
            <a:off x="2681900" y="641732"/>
            <a:ext cx="139676" cy="3615377"/>
          </a:xfrm>
          <a:prstGeom prst="curvedConnector3">
            <a:avLst>
              <a:gd name="adj1" fmla="val -1636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2334881" y="2601831"/>
            <a:ext cx="108234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更新属性值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1363385" y="2337363"/>
            <a:ext cx="1374555" cy="4487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1774707" y="3845136"/>
            <a:ext cx="559246" cy="4560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3928582" y="4728775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v-model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3666649" y="4352796"/>
            <a:ext cx="261933" cy="600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226" idx="3"/>
            <a:endCxn id="13" idx="0"/>
          </p:cNvCxnSpPr>
          <p:nvPr/>
        </p:nvCxnSpPr>
        <p:spPr>
          <a:xfrm rot="16200000" flipH="1" flipV="1">
            <a:off x="7495478" y="-1538090"/>
            <a:ext cx="713918" cy="6586022"/>
          </a:xfrm>
          <a:prstGeom prst="curvedConnector3">
            <a:avLst>
              <a:gd name="adj1" fmla="val -9701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6315951" y="2572832"/>
            <a:ext cx="95410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触发事件</a:t>
            </a:r>
            <a:endParaRPr lang="en-US" altLang="zh-CN" sz="1200"/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F635D67-274B-44E1-B00A-CC6C4DB99810}"/>
              </a:ext>
            </a:extLst>
          </p:cNvPr>
          <p:cNvSpPr/>
          <p:nvPr/>
        </p:nvSpPr>
        <p:spPr>
          <a:xfrm>
            <a:off x="9406036" y="737444"/>
            <a:ext cx="110799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从视图到数据</a:t>
            </a: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6419759" y="3959780"/>
            <a:ext cx="896426" cy="793252"/>
          </a:xfrm>
          <a:prstGeom prst="plaqu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7BBF49DB-B969-464C-834C-42CA178B381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614901" y="1371255"/>
            <a:ext cx="1129573" cy="864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F7B30DEA-781A-4C6C-B641-206BDC834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614900" y="1893078"/>
            <a:ext cx="1129574" cy="469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E531C2C9-3BCE-4597-A806-25AA73A2A4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84" y="2404112"/>
            <a:ext cx="1085271" cy="276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 rot="17177135">
            <a:off x="9018769" y="2166298"/>
            <a:ext cx="90281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sp>
        <p:nvSpPr>
          <p:cNvPr id="226" name="闪电形 225">
            <a:extLst>
              <a:ext uri="{FF2B5EF4-FFF2-40B4-BE49-F238E27FC236}">
                <a16:creationId xmlns:a16="http://schemas.microsoft.com/office/drawing/2014/main" id="{187F8742-F1E2-4666-B2F9-03F2603627C8}"/>
              </a:ext>
            </a:extLst>
          </p:cNvPr>
          <p:cNvSpPr/>
          <p:nvPr/>
        </p:nvSpPr>
        <p:spPr>
          <a:xfrm rot="4838958">
            <a:off x="10833033" y="933936"/>
            <a:ext cx="990380" cy="941093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BE4379-8055-4E4C-B63E-5DE483B67EC3}"/>
              </a:ext>
            </a:extLst>
          </p:cNvPr>
          <p:cNvSpPr/>
          <p:nvPr/>
        </p:nvSpPr>
        <p:spPr>
          <a:xfrm rot="18508605">
            <a:off x="10716049" y="1104031"/>
            <a:ext cx="1347313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/>
              <a:t>input</a:t>
            </a:r>
            <a:r>
              <a:rPr lang="zh-CN" altLang="en-US" sz="1400"/>
              <a:t>事件</a:t>
            </a:r>
          </a:p>
        </p:txBody>
      </p: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563DA110-7062-4A1C-9C9C-35B7B8A66277}"/>
              </a:ext>
            </a:extLst>
          </p:cNvPr>
          <p:cNvCxnSpPr>
            <a:cxnSpLocks/>
            <a:stCxn id="58" idx="3"/>
            <a:endCxn id="93" idx="2"/>
          </p:cNvCxnSpPr>
          <p:nvPr/>
        </p:nvCxnSpPr>
        <p:spPr>
          <a:xfrm flipV="1">
            <a:off x="5362035" y="3188598"/>
            <a:ext cx="5553878" cy="5608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9293829" y="3336945"/>
            <a:ext cx="110799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从数据到视图</a:t>
            </a:r>
          </a:p>
        </p:txBody>
      </p:sp>
      <p:cxnSp>
        <p:nvCxnSpPr>
          <p:cNvPr id="266" name="连接符: 曲线 265">
            <a:extLst>
              <a:ext uri="{FF2B5EF4-FFF2-40B4-BE49-F238E27FC236}">
                <a16:creationId xmlns:a16="http://schemas.microsoft.com/office/drawing/2014/main" id="{14138094-EE4A-4B1E-B070-752FFCB1D5F7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 flipH="1">
            <a:off x="4645309" y="1646841"/>
            <a:ext cx="595022" cy="1898908"/>
          </a:xfrm>
          <a:prstGeom prst="curvedConnector4">
            <a:avLst>
              <a:gd name="adj1" fmla="val -38419"/>
              <a:gd name="adj2" fmla="val 5500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240330" y="2315569"/>
            <a:ext cx="1075621" cy="4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5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3341562" y="254645"/>
            <a:ext cx="8639906" cy="6036199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3741109" y="1778929"/>
            <a:ext cx="1492399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数据拦截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5661721" y="1003560"/>
            <a:ext cx="1314783" cy="5313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33508" y="1269241"/>
            <a:ext cx="428213" cy="8328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042492" y="2939970"/>
            <a:ext cx="1296527" cy="7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5666531" y="2751247"/>
            <a:ext cx="1375961" cy="53136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8339019" y="729205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10095699" y="895187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10095698" y="1417010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10095698" y="1928044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10244065" y="3164153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10258655" y="3745811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10243974" y="4256845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8352065" y="763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33508" y="2102095"/>
            <a:ext cx="433023" cy="9148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3741109" y="4417499"/>
            <a:ext cx="1492398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5598635" y="4702736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5601617" y="3931761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5233507" y="4784396"/>
            <a:ext cx="365128" cy="12202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5233507" y="4156264"/>
            <a:ext cx="368110" cy="6281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101" idx="1"/>
          </p:cNvCxnSpPr>
          <p:nvPr/>
        </p:nvCxnSpPr>
        <p:spPr>
          <a:xfrm flipV="1">
            <a:off x="7063230" y="3845160"/>
            <a:ext cx="1437237" cy="3111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7026820" y="3609791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210532" y="4736250"/>
            <a:ext cx="2870405" cy="1573015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</a:rPr>
              <a:t>&lt;div&gt;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&lt;input v-model=“salary”/&gt;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&lt;/div&gt;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426862" y="427542"/>
            <a:ext cx="1771263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542512" y="676513"/>
            <a:ext cx="1634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var data = {</a:t>
            </a:r>
          </a:p>
          <a:p>
            <a:r>
              <a:rPr lang="zh-CN" altLang="en-US">
                <a:solidFill>
                  <a:schemeClr val="bg1"/>
                </a:solidFill>
              </a:rPr>
              <a:t>  salary: 1000</a:t>
            </a:r>
          </a:p>
          <a:p>
            <a:r>
              <a:rPr lang="zh-CN" altLang="en-US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8500466" y="1144634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8500467" y="3351180"/>
            <a:ext cx="1246854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747781" y="1082214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9747781" y="1638614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9747781" y="1604037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</p:cNvCxnSpPr>
          <p:nvPr/>
        </p:nvCxnSpPr>
        <p:spPr>
          <a:xfrm flipV="1">
            <a:off x="9877032" y="3318053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</p:cNvCxnSpPr>
          <p:nvPr/>
        </p:nvCxnSpPr>
        <p:spPr>
          <a:xfrm>
            <a:off x="9877032" y="3874453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</p:cNvCxnSpPr>
          <p:nvPr/>
        </p:nvCxnSpPr>
        <p:spPr>
          <a:xfrm flipV="1">
            <a:off x="9877032" y="3839876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65045" y="28291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2555092" y="4467210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2753264" y="3058524"/>
            <a:ext cx="876838" cy="544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vm</a:t>
            </a:r>
            <a:endParaRPr lang="zh-CN" altLang="en-US" sz="2000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2177444" y="1003560"/>
            <a:ext cx="4141669" cy="134618"/>
          </a:xfrm>
          <a:prstGeom prst="curvedConnector4">
            <a:avLst>
              <a:gd name="adj1" fmla="val 42064"/>
              <a:gd name="adj2" fmla="val 512758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DB83A083-CC48-478D-B8D4-6568A9C10ABA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 flipV="1">
            <a:off x="1645735" y="3120222"/>
            <a:ext cx="6596306" cy="1616028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4227193" y="3459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1"/>
            <a:endCxn id="96" idx="3"/>
          </p:cNvCxnSpPr>
          <p:nvPr/>
        </p:nvCxnSpPr>
        <p:spPr>
          <a:xfrm rot="10800000">
            <a:off x="1312495" y="2163746"/>
            <a:ext cx="4354037" cy="853183"/>
          </a:xfrm>
          <a:prstGeom prst="curvedConnector2">
            <a:avLst/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4076757" y="273686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设置属性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50D3914-4E6D-4977-95BC-F2EFDAFEE2D7}"/>
              </a:ext>
            </a:extLst>
          </p:cNvPr>
          <p:cNvSpPr/>
          <p:nvPr/>
        </p:nvSpPr>
        <p:spPr>
          <a:xfrm>
            <a:off x="3916972" y="3351180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执行观察者，更新视图</a:t>
            </a: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D261383A-7E88-4A78-91E0-0EAE0B668230}"/>
              </a:ext>
            </a:extLst>
          </p:cNvPr>
          <p:cNvCxnSpPr>
            <a:cxnSpLocks/>
            <a:stCxn id="58" idx="2"/>
            <a:endCxn id="93" idx="3"/>
          </p:cNvCxnSpPr>
          <p:nvPr/>
        </p:nvCxnSpPr>
        <p:spPr>
          <a:xfrm rot="5400000">
            <a:off x="4491828" y="3699224"/>
            <a:ext cx="412644" cy="323442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>
            <a:off x="4194601" y="549436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2988182" y="2305597"/>
            <a:ext cx="956429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2875731" y="3919017"/>
            <a:ext cx="1181331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5594958" y="5648250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5233507" y="4784396"/>
            <a:ext cx="361451" cy="10883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云形 195">
            <a:extLst>
              <a:ext uri="{FF2B5EF4-FFF2-40B4-BE49-F238E27FC236}">
                <a16:creationId xmlns:a16="http://schemas.microsoft.com/office/drawing/2014/main" id="{227404E5-6C3F-4E1F-840F-A402998B6190}"/>
              </a:ext>
            </a:extLst>
          </p:cNvPr>
          <p:cNvSpPr/>
          <p:nvPr/>
        </p:nvSpPr>
        <p:spPr>
          <a:xfrm>
            <a:off x="7357680" y="5872752"/>
            <a:ext cx="1331089" cy="76074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r>
              <a:rPr lang="zh-CN" altLang="en-US"/>
              <a:t>事件</a:t>
            </a:r>
          </a:p>
        </p:txBody>
      </p: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196" idx="3"/>
            <a:endCxn id="13" idx="2"/>
          </p:cNvCxnSpPr>
          <p:nvPr/>
        </p:nvCxnSpPr>
        <p:spPr>
          <a:xfrm rot="16200000" flipV="1">
            <a:off x="5872050" y="3765072"/>
            <a:ext cx="2633639" cy="166871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7275052" y="507610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从视图到页面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7166782" y="2777569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</p:spTree>
    <p:extLst>
      <p:ext uri="{BB962C8B-B14F-4D97-AF65-F5344CB8AC3E}">
        <p14:creationId xmlns:p14="http://schemas.microsoft.com/office/powerpoint/2010/main" val="2093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503</Words>
  <Application>Microsoft Office PowerPoint</Application>
  <PresentationFormat>宽屏</PresentationFormat>
  <Paragraphs>169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26</cp:revision>
  <dcterms:created xsi:type="dcterms:W3CDTF">2020-02-19T02:50:29Z</dcterms:created>
  <dcterms:modified xsi:type="dcterms:W3CDTF">2020-03-22T16:15:22Z</dcterms:modified>
</cp:coreProperties>
</file>