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90FF5-3924-4A62-9465-A27E7C0E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EEE46-3424-426E-B913-3329CCF1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E5362-3F81-4F05-A70B-5FBC5D9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FA1C7-FCA0-4E21-84F3-3418C8F9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11C0-38CB-40D6-B4D6-CB0A3BC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1BE6-CFF0-49E0-A702-1AB6E616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866C34-55BF-42FA-BD30-ECF528AE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5CE07-A6DD-470E-AB85-3F8B0250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B96D-636B-495D-9A6E-5E78AAF6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67B3A-8B83-47C3-8937-9FC248C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8A0E0-B87A-43F3-99E7-BDF44958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6BE33-C0A1-46E4-8758-C9637A1B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D47DE-65F8-42B3-9C5F-C9ED83D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6AFE-2B3D-42E2-8E5B-7B9DAE2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54F25-8DF7-4EEF-9F8A-FF1222E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A165F-820D-4F95-8BD7-E0634866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C69D5-AC52-47F8-A5F5-C2DC8D06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0EBE-DECC-4CA6-9326-F81EAFDD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DC5D3-6C2F-4F8E-9F9A-33DEF1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B836C-B391-4DC2-A6F4-130CC12A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0B078-3A2D-471F-9759-FE9729E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BDDD0-1F8F-42EA-B97A-2DD03A6D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F48C-5928-4AE0-B0E6-66C20D7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57AEE-1B11-4EA0-8F61-A074F8CF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7EF94-4C52-4C7E-8A06-2ABEC6F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C920-6F95-4443-8E6D-6E85BA78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20474-2A4F-430D-830B-567EDA10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3F2B5-A4A3-4D2B-B5F6-1D1E1845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B87E0-A4F9-4341-BD11-956B42F5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2BF93-0EE3-450D-B234-EB8BD12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50011-29EB-4601-96C8-206BA1D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D708-0658-4EFB-A79C-A8DC55F3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99B35-DF3F-4588-BB72-85F9DEA8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316FA-9228-4D24-B532-639A7CFA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4317D9-EF4F-41E4-A91D-687695BD3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2D3E6B-8FE2-44F0-88E2-37F682C3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25191-B61B-44A5-B171-484EC6AE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204DFC-5609-4674-B1CD-12D269B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ABE55-86CA-4A1D-A81C-4676C417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522-9F7B-4EC4-AE26-0921339C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5E25C-1C55-46CC-83B6-6552330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C6BF0E-F3DC-4560-AEB4-C8C62D2B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23290-14B0-49EE-9834-ABA8B685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94155E-3664-41C1-835D-10E7A2D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6F159-D57E-4297-B860-5C29C995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732A9-0EFF-4439-984E-AAE08AC0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53B7-E9E7-4B12-B7A5-EFEC9E2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1225A-C2FC-4445-A686-4249B3FD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5617C-F378-4C54-B602-E12F8A32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A14C6-D7ED-48BD-B922-AC0E295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DCB2F-5DE0-42D1-8485-79988ED3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C4F84-04E6-49BD-AE49-DC3CD79F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AF86-5858-4956-B275-405DA281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F608A-8B62-44DD-86D9-D2351DBF3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FE2A1-C258-4A91-AE31-5B7FE011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BE0C5-13F8-4C94-BBCD-062A046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1E5B8-6A57-4ECD-96B4-C96BD49D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38C0C-B83C-4F81-8058-E5235D47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36544-2EBA-4E06-99C7-E40DF9B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17FB0-FCC8-46C9-8D0E-B5B7B4BD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CCE32-D0E4-4862-9011-2D835229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CB86B-E0A6-4ADA-844A-85C653A9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705E9-3C76-4AFC-A031-9054D354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8318425-7146-4847-861D-C4D663B66667}"/>
              </a:ext>
            </a:extLst>
          </p:cNvPr>
          <p:cNvSpPr/>
          <p:nvPr/>
        </p:nvSpPr>
        <p:spPr>
          <a:xfrm>
            <a:off x="168582" y="131774"/>
            <a:ext cx="5896780" cy="1236859"/>
          </a:xfrm>
          <a:prstGeom prst="roundRect">
            <a:avLst>
              <a:gd name="adj" fmla="val 84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07005EA-BEC7-4C6E-9439-6FA3E7609F90}"/>
              </a:ext>
            </a:extLst>
          </p:cNvPr>
          <p:cNvSpPr/>
          <p:nvPr/>
        </p:nvSpPr>
        <p:spPr>
          <a:xfrm>
            <a:off x="186906" y="1505932"/>
            <a:ext cx="3649479" cy="1802619"/>
          </a:xfrm>
          <a:prstGeom prst="roundRect">
            <a:avLst>
              <a:gd name="adj" fmla="val 84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8704EDC-9887-4B88-AAF6-BCE348C78DCC}"/>
              </a:ext>
            </a:extLst>
          </p:cNvPr>
          <p:cNvSpPr/>
          <p:nvPr/>
        </p:nvSpPr>
        <p:spPr>
          <a:xfrm>
            <a:off x="186906" y="5063187"/>
            <a:ext cx="7117236" cy="1359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30D0906-1306-4005-8CDF-310E7886F58D}"/>
              </a:ext>
            </a:extLst>
          </p:cNvPr>
          <p:cNvSpPr/>
          <p:nvPr/>
        </p:nvSpPr>
        <p:spPr>
          <a:xfrm>
            <a:off x="197964" y="3462792"/>
            <a:ext cx="7117236" cy="1359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9987A7-2933-4EA7-B8EE-32233A4B7F0B}"/>
              </a:ext>
            </a:extLst>
          </p:cNvPr>
          <p:cNvSpPr/>
          <p:nvPr/>
        </p:nvSpPr>
        <p:spPr>
          <a:xfrm>
            <a:off x="8135332" y="653790"/>
            <a:ext cx="3478732" cy="44215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9E200-E546-45FE-98CA-663B8EE0B511}"/>
              </a:ext>
            </a:extLst>
          </p:cNvPr>
          <p:cNvSpPr/>
          <p:nvPr/>
        </p:nvSpPr>
        <p:spPr>
          <a:xfrm>
            <a:off x="9892012" y="819772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观察者：</a:t>
            </a:r>
            <a:r>
              <a:rPr lang="en-US" altLang="zh-CN" sz="1600">
                <a:solidFill>
                  <a:srgbClr val="002060"/>
                </a:solidFill>
              </a:rPr>
              <a:t>f1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458568-224D-4558-8049-3833CE5238E3}"/>
              </a:ext>
            </a:extLst>
          </p:cNvPr>
          <p:cNvSpPr/>
          <p:nvPr/>
        </p:nvSpPr>
        <p:spPr>
          <a:xfrm>
            <a:off x="9892011" y="1341595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观察者：</a:t>
            </a:r>
            <a:r>
              <a:rPr lang="en-US" altLang="zh-CN" sz="1600">
                <a:solidFill>
                  <a:srgbClr val="002060"/>
                </a:solidFill>
              </a:rPr>
              <a:t>f2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19DE3-3A69-4C27-9A94-064C5F11865B}"/>
              </a:ext>
            </a:extLst>
          </p:cNvPr>
          <p:cNvSpPr/>
          <p:nvPr/>
        </p:nvSpPr>
        <p:spPr>
          <a:xfrm>
            <a:off x="10040378" y="3088738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404B0-F614-4DAD-A057-43F103B86177}"/>
              </a:ext>
            </a:extLst>
          </p:cNvPr>
          <p:cNvSpPr/>
          <p:nvPr/>
        </p:nvSpPr>
        <p:spPr>
          <a:xfrm>
            <a:off x="10054968" y="3670396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92727A-DE04-41EF-B741-5AE9A9028E4E}"/>
              </a:ext>
            </a:extLst>
          </p:cNvPr>
          <p:cNvSpPr/>
          <p:nvPr/>
        </p:nvSpPr>
        <p:spPr>
          <a:xfrm>
            <a:off x="10040287" y="4181430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10" name="缺角矩形 9">
            <a:extLst>
              <a:ext uri="{FF2B5EF4-FFF2-40B4-BE49-F238E27FC236}">
                <a16:creationId xmlns:a16="http://schemas.microsoft.com/office/drawing/2014/main" id="{AAB1E68F-5C53-48EA-979B-DDF83F347B24}"/>
              </a:ext>
            </a:extLst>
          </p:cNvPr>
          <p:cNvSpPr/>
          <p:nvPr/>
        </p:nvSpPr>
        <p:spPr>
          <a:xfrm>
            <a:off x="8296779" y="1069219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wuhan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缺角矩形 10">
            <a:extLst>
              <a:ext uri="{FF2B5EF4-FFF2-40B4-BE49-F238E27FC236}">
                <a16:creationId xmlns:a16="http://schemas.microsoft.com/office/drawing/2014/main" id="{881C6BFC-2F22-492F-9FD6-1A723D5A7165}"/>
              </a:ext>
            </a:extLst>
          </p:cNvPr>
          <p:cNvSpPr/>
          <p:nvPr/>
        </p:nvSpPr>
        <p:spPr>
          <a:xfrm>
            <a:off x="8296779" y="3275765"/>
            <a:ext cx="1350977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beijing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016A1AC-267A-4950-8F5E-ED41D7267F8A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9544094" y="1006799"/>
            <a:ext cx="347918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E14AF96-2D3D-45E0-8DE8-50852E3D393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544094" y="1563199"/>
            <a:ext cx="347917" cy="476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1057868-46DC-4114-972A-52B68A73D9F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9544094" y="1528622"/>
            <a:ext cx="347917" cy="345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7940E7AD-7C49-4898-8D9F-47A090224320}"/>
              </a:ext>
            </a:extLst>
          </p:cNvPr>
          <p:cNvCxnSpPr>
            <a:cxnSpLocks/>
          </p:cNvCxnSpPr>
          <p:nvPr/>
        </p:nvCxnSpPr>
        <p:spPr>
          <a:xfrm flipV="1">
            <a:off x="9673345" y="3242638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970B53B-A6AB-44E3-9441-5020B7813A4D}"/>
              </a:ext>
            </a:extLst>
          </p:cNvPr>
          <p:cNvCxnSpPr>
            <a:cxnSpLocks/>
          </p:cNvCxnSpPr>
          <p:nvPr/>
        </p:nvCxnSpPr>
        <p:spPr>
          <a:xfrm>
            <a:off x="9673345" y="3799038"/>
            <a:ext cx="347916" cy="4764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AD8F48F5-F29D-49DC-8E86-42B8FE3DAA03}"/>
              </a:ext>
            </a:extLst>
          </p:cNvPr>
          <p:cNvCxnSpPr>
            <a:cxnSpLocks/>
          </p:cNvCxnSpPr>
          <p:nvPr/>
        </p:nvCxnSpPr>
        <p:spPr>
          <a:xfrm flipV="1">
            <a:off x="9673345" y="3764461"/>
            <a:ext cx="347916" cy="345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585AF7B-1AA4-4398-B663-B711EE1F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6" y="1591335"/>
            <a:ext cx="3170195" cy="16585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81316B-818A-4691-B52D-CF35286E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6" y="233227"/>
            <a:ext cx="5189670" cy="9983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F71ADC-7F6F-4BB5-87C7-7117E261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28" y="3585937"/>
            <a:ext cx="6896698" cy="2667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AF40B18-DF73-4FB8-B5A3-5F64151E3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6" y="5158847"/>
            <a:ext cx="5159187" cy="25910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87F6740-D17C-4CEE-89CB-15A98326F731}"/>
              </a:ext>
            </a:extLst>
          </p:cNvPr>
          <p:cNvSpPr txBox="1"/>
          <p:nvPr/>
        </p:nvSpPr>
        <p:spPr>
          <a:xfrm>
            <a:off x="562418" y="40069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事件名存在，则直接向数组中添加观察者</a:t>
            </a:r>
            <a:endParaRPr lang="en-US" altLang="zh-CN"/>
          </a:p>
          <a:p>
            <a:r>
              <a:rPr lang="zh-CN" altLang="en-US"/>
              <a:t>事件名不存在，则先登记这个事件，再向数组中添加观察者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BE6386-8B5D-467B-A839-194F491CCFE8}"/>
              </a:ext>
            </a:extLst>
          </p:cNvPr>
          <p:cNvSpPr txBox="1"/>
          <p:nvPr/>
        </p:nvSpPr>
        <p:spPr>
          <a:xfrm>
            <a:off x="592659" y="560238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找出监听这个事件的所有观察者，并执行它们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54948E-A8C0-45FB-9750-350D0E189E4F}"/>
              </a:ext>
            </a:extLst>
          </p:cNvPr>
          <p:cNvSpPr/>
          <p:nvPr/>
        </p:nvSpPr>
        <p:spPr>
          <a:xfrm>
            <a:off x="5249477" y="15927"/>
            <a:ext cx="877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观察者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964AD5-EE87-4F2A-8A41-C32DE3DAAE81}"/>
              </a:ext>
            </a:extLst>
          </p:cNvPr>
          <p:cNvSpPr/>
          <p:nvPr/>
        </p:nvSpPr>
        <p:spPr>
          <a:xfrm>
            <a:off x="3301710" y="2031476"/>
            <a:ext cx="156966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事件管理中心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966E73-E542-4231-9706-D0D99BB746C3}"/>
              </a:ext>
            </a:extLst>
          </p:cNvPr>
          <p:cNvSpPr/>
          <p:nvPr/>
        </p:nvSpPr>
        <p:spPr>
          <a:xfrm>
            <a:off x="8215889" y="710102"/>
            <a:ext cx="132967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/>
              <a:t>事件管理中心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8A08C7-3385-41BD-AE32-AAFDA646AFD3}"/>
              </a:ext>
            </a:extLst>
          </p:cNvPr>
          <p:cNvSpPr/>
          <p:nvPr/>
        </p:nvSpPr>
        <p:spPr>
          <a:xfrm>
            <a:off x="5558438" y="3174479"/>
            <a:ext cx="15359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添加观察者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B01F5A7-6616-4740-81D3-AF53FD1B32BE}"/>
              </a:ext>
            </a:extLst>
          </p:cNvPr>
          <p:cNvSpPr/>
          <p:nvPr/>
        </p:nvSpPr>
        <p:spPr>
          <a:xfrm>
            <a:off x="5907361" y="4925611"/>
            <a:ext cx="13051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发布消息</a:t>
            </a:r>
            <a:r>
              <a:rPr lang="en-US" altLang="zh-CN"/>
              <a:t>( 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5C410-128C-4F45-B980-96301381F47C}"/>
              </a:ext>
            </a:extLst>
          </p:cNvPr>
          <p:cNvSpPr/>
          <p:nvPr/>
        </p:nvSpPr>
        <p:spPr>
          <a:xfrm>
            <a:off x="113121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7BA972-814B-4984-BCE8-0DDB8FF0B1DC}"/>
              </a:ext>
            </a:extLst>
          </p:cNvPr>
          <p:cNvSpPr/>
          <p:nvPr/>
        </p:nvSpPr>
        <p:spPr>
          <a:xfrm>
            <a:off x="1310326" y="987475"/>
            <a:ext cx="2997723" cy="438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282163BE-F6FD-4A92-BFC5-8F90E1B8CADA}"/>
              </a:ext>
            </a:extLst>
          </p:cNvPr>
          <p:cNvSpPr/>
          <p:nvPr/>
        </p:nvSpPr>
        <p:spPr>
          <a:xfrm>
            <a:off x="2497320" y="1142937"/>
            <a:ext cx="1659589" cy="1091918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andriod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70B253B9-10B9-4833-AC97-B8D1827AC24E}"/>
              </a:ext>
            </a:extLst>
          </p:cNvPr>
          <p:cNvSpPr/>
          <p:nvPr/>
        </p:nvSpPr>
        <p:spPr>
          <a:xfrm>
            <a:off x="1471847" y="2775006"/>
            <a:ext cx="1495547" cy="910873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andriod</a:t>
            </a:r>
            <a:r>
              <a:rPr lang="zh-CN" altLang="en-US"/>
              <a:t>应用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4E5ABC-2821-4DCE-93BB-E42E8672D0C6}"/>
              </a:ext>
            </a:extLst>
          </p:cNvPr>
          <p:cNvSpPr/>
          <p:nvPr/>
        </p:nvSpPr>
        <p:spPr>
          <a:xfrm>
            <a:off x="1238692" y="555528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蓝牙，电池，拍照，电话本</a:t>
            </a:r>
            <a:r>
              <a:rPr lang="en-US" altLang="zh-CN"/>
              <a:t>....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F7E17B-9CC0-4B15-9F66-052D7291073C}"/>
              </a:ext>
            </a:extLst>
          </p:cNvPr>
          <p:cNvSpPr/>
          <p:nvPr/>
        </p:nvSpPr>
        <p:spPr>
          <a:xfrm>
            <a:off x="1471847" y="4762252"/>
            <a:ext cx="254209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andriod</a:t>
            </a:r>
          </a:p>
          <a:p>
            <a:pPr algn="ctr"/>
            <a:r>
              <a:rPr lang="zh-CN" altLang="en-US" sz="1100">
                <a:solidFill>
                  <a:schemeClr val="bg1"/>
                </a:solidFill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26786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5C410-128C-4F45-B980-96301381F47C}"/>
              </a:ext>
            </a:extLst>
          </p:cNvPr>
          <p:cNvSpPr/>
          <p:nvPr/>
        </p:nvSpPr>
        <p:spPr>
          <a:xfrm>
            <a:off x="113121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2F8020-904F-4DA0-A114-4D7F18B72CC4}"/>
              </a:ext>
            </a:extLst>
          </p:cNvPr>
          <p:cNvSpPr txBox="1"/>
          <p:nvPr/>
        </p:nvSpPr>
        <p:spPr>
          <a:xfrm>
            <a:off x="1331652" y="5101085"/>
            <a:ext cx="2973921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andriod/ios</a:t>
            </a:r>
          </a:p>
          <a:p>
            <a:pPr algn="ctr"/>
            <a:r>
              <a:rPr lang="zh-CN" altLang="en-US" sz="1600"/>
              <a:t>操作系统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138FF87-7335-4F78-A9B2-2B2B8C2C74F1}"/>
              </a:ext>
            </a:extLst>
          </p:cNvPr>
          <p:cNvSpPr/>
          <p:nvPr/>
        </p:nvSpPr>
        <p:spPr>
          <a:xfrm>
            <a:off x="1320973" y="1023110"/>
            <a:ext cx="3031424" cy="3049150"/>
          </a:xfrm>
          <a:prstGeom prst="roundRect">
            <a:avLst>
              <a:gd name="adj" fmla="val 516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282163BE-F6FD-4A92-BFC5-8F90E1B8CADA}"/>
              </a:ext>
            </a:extLst>
          </p:cNvPr>
          <p:cNvSpPr/>
          <p:nvPr/>
        </p:nvSpPr>
        <p:spPr>
          <a:xfrm>
            <a:off x="3024909" y="1250009"/>
            <a:ext cx="1132000" cy="82938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web1</a:t>
            </a:r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70B253B9-10B9-4833-AC97-B8D1827AC24E}"/>
              </a:ext>
            </a:extLst>
          </p:cNvPr>
          <p:cNvSpPr/>
          <p:nvPr/>
        </p:nvSpPr>
        <p:spPr>
          <a:xfrm>
            <a:off x="1529362" y="2775007"/>
            <a:ext cx="1128387" cy="89083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DFC07-9B0E-4103-9257-03AB3A44F46D}"/>
              </a:ext>
            </a:extLst>
          </p:cNvPr>
          <p:cNvSpPr txBox="1"/>
          <p:nvPr/>
        </p:nvSpPr>
        <p:spPr>
          <a:xfrm>
            <a:off x="3316821" y="3632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BB44CF6C-79B4-44DE-BEEA-AA8EAA7AAF90}"/>
              </a:ext>
            </a:extLst>
          </p:cNvPr>
          <p:cNvSpPr/>
          <p:nvPr/>
        </p:nvSpPr>
        <p:spPr>
          <a:xfrm>
            <a:off x="2619868" y="4189767"/>
            <a:ext cx="433633" cy="754293"/>
          </a:xfrm>
          <a:prstGeom prst="upDownArrow">
            <a:avLst>
              <a:gd name="adj1" fmla="val 50000"/>
              <a:gd name="adj2" fmla="val 43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A9B2F-9C03-40A8-B0AA-26E242901B39}"/>
              </a:ext>
            </a:extLst>
          </p:cNvPr>
          <p:cNvSpPr/>
          <p:nvPr/>
        </p:nvSpPr>
        <p:spPr>
          <a:xfrm>
            <a:off x="706067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EC9105-5514-4FBB-AAEA-7FB1872DF9AD}"/>
              </a:ext>
            </a:extLst>
          </p:cNvPr>
          <p:cNvSpPr txBox="1"/>
          <p:nvPr/>
        </p:nvSpPr>
        <p:spPr>
          <a:xfrm>
            <a:off x="7261112" y="5101085"/>
            <a:ext cx="2973921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andriod/ios</a:t>
            </a:r>
          </a:p>
          <a:p>
            <a:pPr algn="ctr"/>
            <a:r>
              <a:rPr lang="zh-CN" altLang="en-US" sz="1600"/>
              <a:t>操作系统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A3267B-46F7-4F8F-BAAE-36018C2702A1}"/>
              </a:ext>
            </a:extLst>
          </p:cNvPr>
          <p:cNvSpPr/>
          <p:nvPr/>
        </p:nvSpPr>
        <p:spPr>
          <a:xfrm>
            <a:off x="7250433" y="1023110"/>
            <a:ext cx="3031424" cy="3049150"/>
          </a:xfrm>
          <a:prstGeom prst="roundRect">
            <a:avLst>
              <a:gd name="adj" fmla="val 516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AC6539C3-A5E9-4FBD-810D-75EAE0D93C09}"/>
              </a:ext>
            </a:extLst>
          </p:cNvPr>
          <p:cNvSpPr/>
          <p:nvPr/>
        </p:nvSpPr>
        <p:spPr>
          <a:xfrm>
            <a:off x="8954369" y="1250009"/>
            <a:ext cx="1132000" cy="82938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web1</a:t>
            </a:r>
            <a:endParaRPr lang="zh-CN" altLang="en-US"/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16CC9B90-5433-44E9-91A7-75350DD9CF2E}"/>
              </a:ext>
            </a:extLst>
          </p:cNvPr>
          <p:cNvSpPr/>
          <p:nvPr/>
        </p:nvSpPr>
        <p:spPr>
          <a:xfrm>
            <a:off x="7458822" y="2775007"/>
            <a:ext cx="1128387" cy="89083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web2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A316DD-7DF3-40B3-B32D-C25E208A97A5}"/>
              </a:ext>
            </a:extLst>
          </p:cNvPr>
          <p:cNvSpPr txBox="1"/>
          <p:nvPr/>
        </p:nvSpPr>
        <p:spPr>
          <a:xfrm>
            <a:off x="9246281" y="3632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377EAB35-513D-4D93-B9B1-BBAB0D5264AA}"/>
              </a:ext>
            </a:extLst>
          </p:cNvPr>
          <p:cNvSpPr/>
          <p:nvPr/>
        </p:nvSpPr>
        <p:spPr>
          <a:xfrm>
            <a:off x="8549328" y="4189767"/>
            <a:ext cx="433633" cy="754293"/>
          </a:xfrm>
          <a:prstGeom prst="upDownArrow">
            <a:avLst>
              <a:gd name="adj1" fmla="val 50000"/>
              <a:gd name="adj2" fmla="val 43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3341562" y="254645"/>
            <a:ext cx="8639906" cy="6036199"/>
          </a:xfrm>
          <a:prstGeom prst="roundRect">
            <a:avLst>
              <a:gd name="adj" fmla="val 3702"/>
            </a:avLst>
          </a:prstGeom>
          <a:solidFill>
            <a:srgbClr val="DDDDD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3741109" y="1778929"/>
            <a:ext cx="1492399" cy="64633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数据拦截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5661721" y="1003560"/>
            <a:ext cx="1314783" cy="5313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get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33508" y="1269241"/>
            <a:ext cx="428213" cy="83285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7042492" y="2939970"/>
            <a:ext cx="1296527" cy="7695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5666531" y="2751247"/>
            <a:ext cx="1375961" cy="53136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set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8339019" y="729205"/>
            <a:ext cx="3478732" cy="44215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10095699" y="895187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10095698" y="1417010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10095698" y="1928044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3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10244065" y="3164153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10258655" y="3745811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10243974" y="4256845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8352065" y="7638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事件中心</a:t>
            </a:r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33508" y="2102095"/>
            <a:ext cx="433023" cy="91483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7238583" y="2741088"/>
            <a:ext cx="95410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触发事件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执行观察者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3741109" y="4417499"/>
            <a:ext cx="1492398" cy="7337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模板编译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5598635" y="4702736"/>
            <a:ext cx="1433453" cy="4073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5601617" y="3931761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>
            <a:off x="5233507" y="4784396"/>
            <a:ext cx="365128" cy="12202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5233507" y="4156264"/>
            <a:ext cx="368110" cy="6281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101" idx="1"/>
          </p:cNvCxnSpPr>
          <p:nvPr/>
        </p:nvCxnSpPr>
        <p:spPr>
          <a:xfrm flipV="1">
            <a:off x="7063230" y="3845160"/>
            <a:ext cx="1437236" cy="31110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7026820" y="3609791"/>
            <a:ext cx="12618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添加观察者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291872" y="5068933"/>
            <a:ext cx="2789065" cy="1573015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</a:rPr>
              <a:t>&lt;div&gt;</a:t>
            </a:r>
          </a:p>
          <a:p>
            <a:r>
              <a:rPr lang="en-US" altLang="zh-CN">
                <a:solidFill>
                  <a:srgbClr val="002060"/>
                </a:solidFill>
              </a:rPr>
              <a:t>{{salary}}</a:t>
            </a:r>
          </a:p>
          <a:p>
            <a:r>
              <a:rPr lang="en-US" altLang="zh-CN">
                <a:solidFill>
                  <a:srgbClr val="002060"/>
                </a:solidFill>
              </a:rPr>
              <a:t>&lt;input v-model=“bous”/&gt;</a:t>
            </a:r>
          </a:p>
          <a:p>
            <a:r>
              <a:rPr lang="en-US" altLang="zh-CN">
                <a:solidFill>
                  <a:srgbClr val="002060"/>
                </a:solidFill>
              </a:rPr>
              <a:t>&lt;/div&gt;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426862" y="427542"/>
            <a:ext cx="1771263" cy="1736203"/>
          </a:xfrm>
          <a:prstGeom prst="can">
            <a:avLst>
              <a:gd name="adj" fmla="val 133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542512" y="676513"/>
            <a:ext cx="1634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var data = {</a:t>
            </a:r>
          </a:p>
          <a:p>
            <a:r>
              <a:rPr lang="zh-CN" altLang="en-US">
                <a:solidFill>
                  <a:schemeClr val="bg1"/>
                </a:solidFill>
              </a:rPr>
              <a:t>  salary: 1000,   </a:t>
            </a:r>
          </a:p>
          <a:p>
            <a:r>
              <a:rPr lang="zh-CN" altLang="en-US">
                <a:solidFill>
                  <a:schemeClr val="bg1"/>
                </a:solidFill>
              </a:rPr>
              <a:t>  bonus: 5000</a:t>
            </a:r>
          </a:p>
          <a:p>
            <a:r>
              <a:rPr lang="zh-CN" altLang="en-US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8500466" y="1144634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8500466" y="3351180"/>
            <a:ext cx="1350977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2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9747781" y="1082214"/>
            <a:ext cx="347918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9747781" y="1638614"/>
            <a:ext cx="347917" cy="476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9747781" y="1604037"/>
            <a:ext cx="347917" cy="345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</p:cNvCxnSpPr>
          <p:nvPr/>
        </p:nvCxnSpPr>
        <p:spPr>
          <a:xfrm flipV="1">
            <a:off x="9877032" y="3318053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</p:cNvCxnSpPr>
          <p:nvPr/>
        </p:nvCxnSpPr>
        <p:spPr>
          <a:xfrm>
            <a:off x="9877032" y="3874453"/>
            <a:ext cx="347916" cy="4764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</p:cNvCxnSpPr>
          <p:nvPr/>
        </p:nvCxnSpPr>
        <p:spPr>
          <a:xfrm flipV="1">
            <a:off x="9877032" y="3839876"/>
            <a:ext cx="347916" cy="345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65045" y="282911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2198125" y="4878463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v</a:t>
            </a:r>
            <a:endParaRPr lang="zh-CN" altLang="en-US" sz="2800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2753264" y="3135420"/>
            <a:ext cx="876838" cy="467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</a:t>
            </a:r>
            <a:endParaRPr lang="zh-CN" altLang="en-US"/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2177444" y="1003560"/>
            <a:ext cx="4141669" cy="273118"/>
          </a:xfrm>
          <a:prstGeom prst="curvedConnector4">
            <a:avLst>
              <a:gd name="adj1" fmla="val 42064"/>
              <a:gd name="adj2" fmla="val 303446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DB83A083-CC48-478D-B8D4-6568A9C10ABA}"/>
              </a:ext>
            </a:extLst>
          </p:cNvPr>
          <p:cNvCxnSpPr>
            <a:cxnSpLocks/>
            <a:endCxn id="93" idx="0"/>
          </p:cNvCxnSpPr>
          <p:nvPr/>
        </p:nvCxnSpPr>
        <p:spPr>
          <a:xfrm rot="10800000" flipV="1">
            <a:off x="1686405" y="3452905"/>
            <a:ext cx="6555636" cy="1616028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4227193" y="34596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1"/>
            <a:endCxn id="96" idx="3"/>
          </p:cNvCxnSpPr>
          <p:nvPr/>
        </p:nvCxnSpPr>
        <p:spPr>
          <a:xfrm rot="10800000">
            <a:off x="1312495" y="2163746"/>
            <a:ext cx="4354037" cy="853183"/>
          </a:xfrm>
          <a:prstGeom prst="curvedConnector2">
            <a:avLst/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4076757" y="273686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设置属性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50D3914-4E6D-4977-95BC-F2EFDAFEE2D7}"/>
              </a:ext>
            </a:extLst>
          </p:cNvPr>
          <p:cNvSpPr/>
          <p:nvPr/>
        </p:nvSpPr>
        <p:spPr>
          <a:xfrm>
            <a:off x="4341905" y="3437884"/>
            <a:ext cx="198002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执行观察者，更新视图</a:t>
            </a: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D261383A-7E88-4A78-91E0-0EAE0B668230}"/>
              </a:ext>
            </a:extLst>
          </p:cNvPr>
          <p:cNvCxnSpPr>
            <a:cxnSpLocks/>
            <a:stCxn id="58" idx="2"/>
            <a:endCxn id="93" idx="3"/>
          </p:cNvCxnSpPr>
          <p:nvPr/>
        </p:nvCxnSpPr>
        <p:spPr>
          <a:xfrm rot="5400000">
            <a:off x="4325487" y="3865565"/>
            <a:ext cx="745327" cy="3234425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>
            <a:off x="4194601" y="5494362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2949734" y="2344045"/>
            <a:ext cx="1033325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2875731" y="3919017"/>
            <a:ext cx="1181331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5594958" y="5648250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v-model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5233507" y="4784396"/>
            <a:ext cx="361451" cy="108835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云形 195">
            <a:extLst>
              <a:ext uri="{FF2B5EF4-FFF2-40B4-BE49-F238E27FC236}">
                <a16:creationId xmlns:a16="http://schemas.microsoft.com/office/drawing/2014/main" id="{227404E5-6C3F-4E1F-840F-A402998B6190}"/>
              </a:ext>
            </a:extLst>
          </p:cNvPr>
          <p:cNvSpPr/>
          <p:nvPr/>
        </p:nvSpPr>
        <p:spPr>
          <a:xfrm>
            <a:off x="7357680" y="5872752"/>
            <a:ext cx="1331089" cy="7607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input</a:t>
            </a:r>
            <a:r>
              <a:rPr lang="zh-CN" altLang="en-US"/>
              <a:t>事件</a:t>
            </a:r>
          </a:p>
        </p:txBody>
      </p: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196" idx="3"/>
            <a:endCxn id="13" idx="2"/>
          </p:cNvCxnSpPr>
          <p:nvPr/>
        </p:nvCxnSpPr>
        <p:spPr>
          <a:xfrm rot="16200000" flipV="1">
            <a:off x="5872050" y="3765072"/>
            <a:ext cx="2633639" cy="166871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7275052" y="5076105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从视图到页面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352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213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18</cp:revision>
  <dcterms:created xsi:type="dcterms:W3CDTF">2020-02-19T02:50:29Z</dcterms:created>
  <dcterms:modified xsi:type="dcterms:W3CDTF">2020-02-26T09:21:12Z</dcterms:modified>
</cp:coreProperties>
</file>