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0" r:id="rId7"/>
    <p:sldId id="271" r:id="rId8"/>
    <p:sldId id="272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1" autoAdjust="0"/>
    <p:restoredTop sz="94660"/>
  </p:normalViewPr>
  <p:slideViewPr>
    <p:cSldViewPr snapToGrid="0">
      <p:cViewPr varScale="1">
        <p:scale>
          <a:sx n="88" d="100"/>
          <a:sy n="88" d="100"/>
        </p:scale>
        <p:origin x="7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Histogram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FA-40CF-83F0-566808903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986320"/>
        <c:axId val="199986880"/>
      </c:barChart>
      <c:catAx>
        <c:axId val="199986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r(k)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86880"/>
        <c:crosses val="autoZero"/>
        <c:auto val="1"/>
        <c:lblAlgn val="ctr"/>
        <c:lblOffset val="100"/>
        <c:noMultiLvlLbl val="0"/>
      </c:catAx>
      <c:valAx>
        <c:axId val="19998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n(k)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86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Histogram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82-4EA4-A516-DD8910D6D7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989680"/>
        <c:axId val="199944880"/>
      </c:barChart>
      <c:catAx>
        <c:axId val="199989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r(k)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44880"/>
        <c:crosses val="autoZero"/>
        <c:auto val="1"/>
        <c:lblAlgn val="ctr"/>
        <c:lblOffset val="100"/>
        <c:noMultiLvlLbl val="0"/>
      </c:catAx>
      <c:valAx>
        <c:axId val="19994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n(k)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89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Histogram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0.33333333333333331</c:v>
                </c:pt>
                <c:pt idx="1">
                  <c:v>0.41666666666666669</c:v>
                </c:pt>
                <c:pt idx="2">
                  <c:v>0.16666666666666666</c:v>
                </c:pt>
                <c:pt idx="3">
                  <c:v>8.3333333333333329E-2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25-4443-9EB7-85DD410E0A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872272"/>
        <c:axId val="62872832"/>
      </c:barChart>
      <c:catAx>
        <c:axId val="62872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r(k)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72832"/>
        <c:crosses val="autoZero"/>
        <c:auto val="1"/>
        <c:lblAlgn val="ctr"/>
        <c:lblOffset val="100"/>
        <c:noMultiLvlLbl val="0"/>
      </c:catAx>
      <c:valAx>
        <c:axId val="628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n(k)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72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11A6-5260-4276-9059-B9621EBE151D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9770-7987-43FF-9987-47FAFD192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5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11A6-5260-4276-9059-B9621EBE151D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9770-7987-43FF-9987-47FAFD192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1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11A6-5260-4276-9059-B9621EBE151D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9770-7987-43FF-9987-47FAFD192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11A6-5260-4276-9059-B9621EBE151D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9770-7987-43FF-9987-47FAFD192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5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11A6-5260-4276-9059-B9621EBE151D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9770-7987-43FF-9987-47FAFD192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5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11A6-5260-4276-9059-B9621EBE151D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9770-7987-43FF-9987-47FAFD192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1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11A6-5260-4276-9059-B9621EBE151D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9770-7987-43FF-9987-47FAFD192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8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11A6-5260-4276-9059-B9621EBE151D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9770-7987-43FF-9987-47FAFD192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7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11A6-5260-4276-9059-B9621EBE151D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9770-7987-43FF-9987-47FAFD192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6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11A6-5260-4276-9059-B9621EBE151D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9770-7987-43FF-9987-47FAFD192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1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11A6-5260-4276-9059-B9621EBE151D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9770-7987-43FF-9987-47FAFD192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7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E11A6-5260-4276-9059-B9621EBE151D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89770-7987-43FF-9987-47FAFD192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0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osaandrie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Pengolahan</a:t>
            </a:r>
            <a:r>
              <a:rPr lang="en-US" b="1" dirty="0" smtClean="0"/>
              <a:t> Citra Digital </a:t>
            </a:r>
            <a:br>
              <a:rPr lang="en-US" b="1" dirty="0" smtClean="0"/>
            </a:br>
            <a:r>
              <a:rPr lang="en-US" sz="4400" b="1" dirty="0" err="1" smtClean="0"/>
              <a:t>Digital</a:t>
            </a:r>
            <a:r>
              <a:rPr lang="en-US" sz="4400" b="1" dirty="0" smtClean="0"/>
              <a:t> Image Processing</a:t>
            </a:r>
            <a:br>
              <a:rPr lang="en-US" sz="4400" b="1" dirty="0" smtClean="0"/>
            </a:br>
            <a:r>
              <a:rPr lang="en-US" sz="7300" b="1" dirty="0" smtClean="0"/>
              <a:t>RTI147006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64167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#04 – </a:t>
            </a:r>
            <a:r>
              <a:rPr lang="en-US" dirty="0" smtClean="0"/>
              <a:t>Histogram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rosaandrie@gmail.com</a:t>
            </a:r>
            <a:endParaRPr lang="en-US" dirty="0" smtClean="0"/>
          </a:p>
          <a:p>
            <a:r>
              <a:rPr lang="en-US" dirty="0" smtClean="0"/>
              <a:t>8-9-2015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0" y="154546"/>
            <a:ext cx="12166580" cy="655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0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77" y="196314"/>
            <a:ext cx="10515600" cy="802494"/>
          </a:xfrm>
        </p:spPr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1763" y="998808"/>
                <a:ext cx="4338711" cy="4351338"/>
              </a:xfrm>
            </p:spPr>
            <p:txBody>
              <a:bodyPr/>
              <a:lstStyle/>
              <a:p>
                <a:r>
                  <a:rPr lang="en-US" dirty="0" smtClean="0"/>
                  <a:t>Histogram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citra</a:t>
                </a:r>
                <a:r>
                  <a:rPr lang="en-US" dirty="0" smtClean="0"/>
                  <a:t> digital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range </a:t>
                </a:r>
                <a:r>
                  <a:rPr lang="en-US" dirty="0" err="1" smtClean="0"/>
                  <a:t>intensitas</a:t>
                </a:r>
                <a:r>
                  <a:rPr lang="en-US" dirty="0" smtClean="0"/>
                  <a:t> level [0,L-1]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discrete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dimana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intensitas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</a:t>
                </a:r>
                <a:r>
                  <a:rPr lang="en-US" dirty="0" smtClean="0"/>
                  <a:t>-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jumlah</a:t>
                </a:r>
                <a:r>
                  <a:rPr lang="en-US" dirty="0" smtClean="0"/>
                  <a:t> pixel </a:t>
                </a:r>
                <a:r>
                  <a:rPr lang="en-US" dirty="0" err="1" smtClean="0"/>
                  <a:t>dalam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citra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intensitas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763" y="998808"/>
                <a:ext cx="4338711" cy="4351338"/>
              </a:xfrm>
              <a:blipFill rotWithShape="0">
                <a:blip r:embed="rId2"/>
                <a:stretch>
                  <a:fillRect l="-2528" t="-2381" r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236457"/>
              </p:ext>
            </p:extLst>
          </p:nvPr>
        </p:nvGraphicFramePr>
        <p:xfrm>
          <a:off x="775219" y="4467920"/>
          <a:ext cx="3248340" cy="2036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88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8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8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607881397"/>
              </p:ext>
            </p:extLst>
          </p:nvPr>
        </p:nvGraphicFramePr>
        <p:xfrm>
          <a:off x="4403187" y="745588"/>
          <a:ext cx="7638758" cy="5345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877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1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18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695" y="661816"/>
            <a:ext cx="11344421" cy="759021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Umumnya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histogram </a:t>
            </a:r>
            <a:r>
              <a:rPr lang="en-US" sz="2000" dirty="0" err="1" smtClean="0"/>
              <a:t>dinormalisasi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membagi</a:t>
            </a:r>
            <a:r>
              <a:rPr lang="en-US" sz="2000" dirty="0" smtClean="0"/>
              <a:t> </a:t>
            </a:r>
            <a:r>
              <a:rPr lang="en-US" sz="2000" dirty="0" err="1" smtClean="0"/>
              <a:t>tiap</a:t>
            </a:r>
            <a:r>
              <a:rPr lang="en-US" sz="2000" dirty="0" smtClean="0"/>
              <a:t> </a:t>
            </a:r>
            <a:r>
              <a:rPr lang="en-US" sz="2000" dirty="0" err="1" smtClean="0"/>
              <a:t>komponen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total pixel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citra</a:t>
            </a:r>
            <a:r>
              <a:rPr lang="en-US" sz="2000" dirty="0" smtClean="0"/>
              <a:t>, </a:t>
            </a:r>
            <a:r>
              <a:rPr lang="en-US" sz="2000" dirty="0" err="1" smtClean="0"/>
              <a:t>dinyatakan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i="1" dirty="0" smtClean="0"/>
              <a:t>MN</a:t>
            </a:r>
            <a:r>
              <a:rPr lang="en-US" sz="2000" dirty="0" smtClean="0"/>
              <a:t>, </a:t>
            </a:r>
            <a:r>
              <a:rPr lang="en-US" sz="2000" dirty="0" err="1" smtClean="0"/>
              <a:t>dimana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biasa</a:t>
            </a:r>
            <a:r>
              <a:rPr lang="en-US" sz="2000" dirty="0" smtClean="0"/>
              <a:t>, </a:t>
            </a:r>
            <a:r>
              <a:rPr lang="en-US" sz="2000" i="1" dirty="0" smtClean="0"/>
              <a:t>M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i="1" dirty="0" smtClean="0"/>
              <a:t>N</a:t>
            </a:r>
            <a:r>
              <a:rPr lang="en-US" sz="2000" dirty="0" smtClean="0"/>
              <a:t> </a:t>
            </a:r>
            <a:r>
              <a:rPr lang="en-US" sz="2000" dirty="0" err="1" smtClean="0"/>
              <a:t>menyatakan</a:t>
            </a:r>
            <a:r>
              <a:rPr lang="en-US" sz="2000" dirty="0" smtClean="0"/>
              <a:t>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dirty="0" err="1" smtClean="0"/>
              <a:t>baris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kolom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citra</a:t>
            </a:r>
            <a:endParaRPr lang="en-US" sz="2000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59603736"/>
              </p:ext>
            </p:extLst>
          </p:nvPr>
        </p:nvGraphicFramePr>
        <p:xfrm>
          <a:off x="162950" y="1323632"/>
          <a:ext cx="4099560" cy="2799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729039953"/>
              </p:ext>
            </p:extLst>
          </p:nvPr>
        </p:nvGraphicFramePr>
        <p:xfrm>
          <a:off x="4642339" y="1420837"/>
          <a:ext cx="7549662" cy="5437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7695" y="3981157"/>
                <a:ext cx="3930748" cy="925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Histogram </a:t>
                </a:r>
                <a:r>
                  <a:rPr lang="en-US" sz="2000" dirty="0" err="1" smtClean="0"/>
                  <a:t>ternormalisasi</a:t>
                </a:r>
                <a:r>
                  <a:rPr lang="en-US" sz="2000" dirty="0" smtClean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𝑀𝑁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=0,1,2,…,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95" y="3981157"/>
                <a:ext cx="3930748" cy="925190"/>
              </a:xfrm>
              <a:prstGeom prst="rect">
                <a:avLst/>
              </a:prstGeom>
              <a:blipFill rotWithShape="0">
                <a:blip r:embed="rId4"/>
                <a:stretch>
                  <a:fillRect l="-1550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7695" y="5004821"/>
                <a:ext cx="438091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adalah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probabilitas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kemunculan</a:t>
                </a:r>
                <a:r>
                  <a:rPr lang="en-US" sz="2400" dirty="0" smtClean="0"/>
                  <a:t> level </a:t>
                </a:r>
                <a:r>
                  <a:rPr lang="en-US" sz="2400" dirty="0" err="1" smtClean="0"/>
                  <a:t>intensitas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dalam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sebuah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citra</a:t>
                </a:r>
                <a:r>
                  <a:rPr lang="en-US" sz="2400" dirty="0" smtClean="0"/>
                  <a:t>. </a:t>
                </a:r>
                <a:r>
                  <a:rPr lang="en-US" sz="2400" dirty="0" err="1" smtClean="0"/>
                  <a:t>Jumlah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semua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komponen</a:t>
                </a:r>
                <a:r>
                  <a:rPr lang="en-US" sz="2400" dirty="0" smtClean="0"/>
                  <a:t> histogram </a:t>
                </a:r>
                <a:r>
                  <a:rPr lang="en-US" sz="2400" dirty="0" err="1" smtClean="0"/>
                  <a:t>ternormalisasi</a:t>
                </a:r>
                <a:r>
                  <a:rPr lang="en-US" sz="2400" dirty="0" smtClean="0"/>
                  <a:t> = 1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95" y="5004821"/>
                <a:ext cx="4380914" cy="1938992"/>
              </a:xfrm>
              <a:prstGeom prst="rect">
                <a:avLst/>
              </a:prstGeom>
              <a:blipFill rotWithShape="0">
                <a:blip r:embed="rId5"/>
                <a:stretch>
                  <a:fillRect l="-2086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44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543" y="335081"/>
            <a:ext cx="6246115" cy="5306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573" y="464235"/>
            <a:ext cx="6101358" cy="517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9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5" y="258904"/>
            <a:ext cx="10515600" cy="1325563"/>
          </a:xfrm>
        </p:spPr>
        <p:txBody>
          <a:bodyPr/>
          <a:lstStyle/>
          <a:p>
            <a:r>
              <a:rPr lang="en-US" dirty="0" smtClean="0"/>
              <a:t>Flowchart Histogram </a:t>
            </a:r>
            <a:r>
              <a:rPr lang="en-US" dirty="0" err="1" smtClean="0"/>
              <a:t>pada</a:t>
            </a:r>
            <a:r>
              <a:rPr lang="en-US" dirty="0" smtClean="0"/>
              <a:t>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300" y="17746"/>
            <a:ext cx="3002709" cy="684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901" y="1467644"/>
            <a:ext cx="82200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596" y="1054313"/>
            <a:ext cx="9001259" cy="559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1709076" cy="283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6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89"/>
            <a:ext cx="12192000" cy="656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4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98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Pengolahan Citra Digital  Digital Image Processing RTI147006</vt:lpstr>
      <vt:lpstr>HISTOGRAM</vt:lpstr>
      <vt:lpstr>HISTOGRAM</vt:lpstr>
      <vt:lpstr>PowerPoint Presentation</vt:lpstr>
      <vt:lpstr>Flowchart Histogram pada .NET</vt:lpstr>
      <vt:lpstr>Histogram</vt:lpstr>
      <vt:lpstr>Histogram</vt:lpstr>
      <vt:lpstr>Histogram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Pengolahan Citra Digital Digital Image Processing</dc:title>
  <dc:creator>rosa andrie</dc:creator>
  <cp:lastModifiedBy>rosa andrie</cp:lastModifiedBy>
  <cp:revision>36</cp:revision>
  <dcterms:created xsi:type="dcterms:W3CDTF">2015-09-08T14:40:32Z</dcterms:created>
  <dcterms:modified xsi:type="dcterms:W3CDTF">2017-10-16T05:34:54Z</dcterms:modified>
</cp:coreProperties>
</file>