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96598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96598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85a68f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85a68f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9e6085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29e6085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863e80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7863e80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a61e0b119db4ab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a61e0b119db4ab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285a68f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285a68f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a61e0b119db4ab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a61e0b119db4ab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9659807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29659807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9e6085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9e6085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9417d7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9417d7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9e60855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9e60855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a61e0b119db4a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a61e0b119db4a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9e60855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9e60855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9e60855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9e60855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9e60855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9e60855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Relationship Id="rId4" Type="http://schemas.openxmlformats.org/officeDocument/2006/relationships/image" Target="../media/image27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0" y="0"/>
            <a:ext cx="4572000" cy="515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091050" y="1478900"/>
            <a:ext cx="3026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Kata.ai</a:t>
            </a:r>
            <a:endParaRPr sz="4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354350" y="542375"/>
            <a:ext cx="1597500" cy="335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7499" l="25494" r="24505" t="27499"/>
          <a:stretch/>
        </p:blipFill>
        <p:spPr>
          <a:xfrm>
            <a:off x="4572100" y="7000"/>
            <a:ext cx="4572000" cy="51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572100" y="-1825"/>
            <a:ext cx="4572000" cy="5156400"/>
          </a:xfrm>
          <a:prstGeom prst="rect">
            <a:avLst/>
          </a:prstGeom>
          <a:solidFill>
            <a:srgbClr val="FFFFFF">
              <a:alpha val="75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131775" y="1374975"/>
            <a:ext cx="1327500" cy="279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650" y="1182200"/>
            <a:ext cx="3118450" cy="397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16624" l="25932" r="26839" t="13494"/>
          <a:stretch/>
        </p:blipFill>
        <p:spPr>
          <a:xfrm>
            <a:off x="5633243" y="2249858"/>
            <a:ext cx="365763" cy="54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6">
            <a:alphaModFix/>
          </a:blip>
          <a:srcRect b="0" l="42289" r="0" t="48856"/>
          <a:stretch/>
        </p:blipFill>
        <p:spPr>
          <a:xfrm>
            <a:off x="5440429" y="2935499"/>
            <a:ext cx="710183" cy="35699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091050" y="2368600"/>
            <a:ext cx="2844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an intelligent assistant to serve your customer better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1220950" y="1459500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2220" y="4478300"/>
            <a:ext cx="957832" cy="5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388513" y="1877365"/>
            <a:ext cx="1561800" cy="142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2553374" y="1877363"/>
            <a:ext cx="1561800" cy="142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69" y="2108136"/>
            <a:ext cx="931998" cy="52760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562025" y="345075"/>
            <a:ext cx="4359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Mekanisme kerja</a:t>
            </a:r>
            <a:endParaRPr sz="2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672384" y="912750"/>
            <a:ext cx="11865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797" y="2206793"/>
            <a:ext cx="1246963" cy="62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5">
            <a:alphaModFix/>
          </a:blip>
          <a:srcRect b="33879" l="5340" r="5952" t="34128"/>
          <a:stretch/>
        </p:blipFill>
        <p:spPr>
          <a:xfrm>
            <a:off x="4885145" y="2173231"/>
            <a:ext cx="1462870" cy="52760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388512" y="2700838"/>
            <a:ext cx="156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Kata Platform</a:t>
            </a:r>
            <a:endParaRPr b="1" i="1"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718218" y="1839638"/>
            <a:ext cx="1756200" cy="142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2553363" y="2738563"/>
            <a:ext cx="156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Outsourcing</a:t>
            </a:r>
            <a:endParaRPr b="1" i="1"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4718212" y="2700838"/>
            <a:ext cx="1756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Stakeholder</a:t>
            </a:r>
            <a:endParaRPr b="1" i="1"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077475" y="1877375"/>
            <a:ext cx="1561800" cy="142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6">
            <a:alphaModFix/>
          </a:blip>
          <a:srcRect b="26037" l="27184" r="27334" t="17433"/>
          <a:stretch/>
        </p:blipFill>
        <p:spPr>
          <a:xfrm>
            <a:off x="7680868" y="2173237"/>
            <a:ext cx="393045" cy="52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6999288" y="2700838"/>
            <a:ext cx="1756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 b="1" i="1"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82" name="Google Shape;182;p22"/>
          <p:cNvCxnSpPr>
            <a:stCxn id="168" idx="3"/>
            <a:endCxn id="169" idx="1"/>
          </p:cNvCxnSpPr>
          <p:nvPr/>
        </p:nvCxnSpPr>
        <p:spPr>
          <a:xfrm>
            <a:off x="1950313" y="2590615"/>
            <a:ext cx="60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4119938" y="2571740"/>
            <a:ext cx="60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6474388" y="2550615"/>
            <a:ext cx="60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100" y="0"/>
            <a:ext cx="4572000" cy="515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 b="7813" l="19175" r="30825" t="7813"/>
          <a:stretch/>
        </p:blipFill>
        <p:spPr>
          <a:xfrm>
            <a:off x="4572101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831275" y="1972475"/>
            <a:ext cx="31953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Berhasil ?</a:t>
            </a:r>
            <a:endParaRPr sz="4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4572100" y="-1825"/>
            <a:ext cx="4572000" cy="5156400"/>
          </a:xfrm>
          <a:prstGeom prst="rect">
            <a:avLst/>
          </a:prstGeom>
          <a:solidFill>
            <a:srgbClr val="000000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845975" y="1669275"/>
            <a:ext cx="2844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Apakah bisnis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94" name="Google Shape;194;p23"/>
          <p:cNvCxnSpPr/>
          <p:nvPr/>
        </p:nvCxnSpPr>
        <p:spPr>
          <a:xfrm>
            <a:off x="948200" y="2942150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ctrTitle"/>
          </p:nvPr>
        </p:nvSpPr>
        <p:spPr>
          <a:xfrm>
            <a:off x="311700" y="2077350"/>
            <a:ext cx="8520600" cy="9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 !</a:t>
            </a:r>
            <a:endParaRPr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1004825" y="357125"/>
            <a:ext cx="27528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Menggunakan NLP</a:t>
            </a:r>
            <a:endParaRPr sz="2000">
              <a:solidFill>
                <a:srgbClr val="3C78D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>
            <a:off x="1105825" y="864654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5"/>
          <p:cNvSpPr txBox="1"/>
          <p:nvPr/>
        </p:nvSpPr>
        <p:spPr>
          <a:xfrm>
            <a:off x="1105825" y="3053500"/>
            <a:ext cx="6906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Dekat dengan Komunitas</a:t>
            </a:r>
            <a:endParaRPr sz="2000">
              <a:solidFill>
                <a:srgbClr val="4A86E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7" name="Google Shape;207;p25"/>
          <p:cNvCxnSpPr/>
          <p:nvPr/>
        </p:nvCxnSpPr>
        <p:spPr>
          <a:xfrm>
            <a:off x="4234225" y="3616900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5"/>
          <p:cNvSpPr txBox="1"/>
          <p:nvPr/>
        </p:nvSpPr>
        <p:spPr>
          <a:xfrm>
            <a:off x="814975" y="3888325"/>
            <a:ext cx="750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Mudah mencari </a:t>
            </a:r>
            <a:r>
              <a:rPr i="1"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talent</a:t>
            </a:r>
            <a:endParaRPr b="1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753175" y="4358375"/>
            <a:ext cx="7611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Branding produk lebih cepat</a:t>
            </a:r>
            <a:endParaRPr b="1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4558975" y="236925"/>
            <a:ext cx="0" cy="2638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5"/>
          <p:cNvCxnSpPr/>
          <p:nvPr/>
        </p:nvCxnSpPr>
        <p:spPr>
          <a:xfrm flipH="1">
            <a:off x="814975" y="2905250"/>
            <a:ext cx="7500600" cy="29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2" name="Google Shape;212;p25"/>
          <p:cNvSpPr txBox="1"/>
          <p:nvPr/>
        </p:nvSpPr>
        <p:spPr>
          <a:xfrm>
            <a:off x="1004825" y="1354575"/>
            <a:ext cx="2522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Lebih mampu memahami bahasa manusia</a:t>
            </a:r>
            <a:endParaRPr b="1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5360325" y="357125"/>
            <a:ext cx="3066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Platform yang Powerful</a:t>
            </a:r>
            <a:endParaRPr sz="2000">
              <a:solidFill>
                <a:srgbClr val="4A86E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1004825" y="2079600"/>
            <a:ext cx="2336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NLP bahasa Indonesia masih jarang</a:t>
            </a:r>
            <a:endParaRPr b="1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15" name="Google Shape;215;p25"/>
          <p:cNvCxnSpPr/>
          <p:nvPr/>
        </p:nvCxnSpPr>
        <p:spPr>
          <a:xfrm>
            <a:off x="5437775" y="846425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 txBox="1"/>
          <p:nvPr/>
        </p:nvSpPr>
        <p:spPr>
          <a:xfrm>
            <a:off x="5308750" y="1316475"/>
            <a:ext cx="2522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Memudahkan pengembangan Chatbot</a:t>
            </a:r>
            <a:endParaRPr b="1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5308750" y="2041500"/>
            <a:ext cx="2336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Banyak yang membutuhkan</a:t>
            </a:r>
            <a:endParaRPr b="1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25" y="357125"/>
            <a:ext cx="489300" cy="4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4">
            <a:alphaModFix/>
          </a:blip>
          <a:srcRect b="16624" l="25932" r="26839" t="13494"/>
          <a:stretch/>
        </p:blipFill>
        <p:spPr>
          <a:xfrm>
            <a:off x="5036773" y="357127"/>
            <a:ext cx="271972" cy="40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0065" y="3096540"/>
            <a:ext cx="403200" cy="4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562025" y="345075"/>
            <a:ext cx="4359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Kesimpulan</a:t>
            </a:r>
            <a:endParaRPr sz="2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26" name="Google Shape;226;p26"/>
          <p:cNvCxnSpPr/>
          <p:nvPr/>
        </p:nvCxnSpPr>
        <p:spPr>
          <a:xfrm>
            <a:off x="672384" y="912750"/>
            <a:ext cx="11865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6"/>
          <p:cNvSpPr txBox="1"/>
          <p:nvPr/>
        </p:nvSpPr>
        <p:spPr>
          <a:xfrm>
            <a:off x="672375" y="1581350"/>
            <a:ext cx="3481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Lakukan riset dan validasi sebelum memulai sebuah startup</a:t>
            </a:r>
            <a:endParaRPr b="1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672375" y="2500738"/>
            <a:ext cx="3481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Berinovasi untuk memberikan layanan terbaik dan </a:t>
            </a:r>
            <a:r>
              <a:rPr i="1"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less effort</a:t>
            </a:r>
            <a:endParaRPr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672375" y="3420150"/>
            <a:ext cx="3481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Aktif berdiskusi dan berkontribusi di komunitas</a:t>
            </a:r>
            <a:endParaRPr b="1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425" y="1169750"/>
            <a:ext cx="4352575" cy="3065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311700" y="2077350"/>
            <a:ext cx="8520600" cy="9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ARE HIRING</a:t>
            </a:r>
            <a:endParaRPr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9170100" cy="5156400"/>
          </a:xfrm>
          <a:prstGeom prst="rect">
            <a:avLst/>
          </a:prstGeom>
          <a:solidFill>
            <a:srgbClr val="3C78D8"/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-12375" y="12350"/>
            <a:ext cx="9144000" cy="5311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75" y="3276475"/>
            <a:ext cx="362550" cy="81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4200" y="1506700"/>
            <a:ext cx="362550" cy="8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023575" y="1329450"/>
            <a:ext cx="39537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M.Nindra Zaka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132675" y="1952975"/>
            <a:ext cx="2844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1641720053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327300" y="3103388"/>
            <a:ext cx="39537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Fany Ervansyah</a:t>
            </a:r>
            <a:endParaRPr sz="3600">
              <a:solidFill>
                <a:srgbClr val="4A86E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327300" y="3817813"/>
            <a:ext cx="2844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1641720080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7221725" y="1329450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1412350" y="3090725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00" y="0"/>
            <a:ext cx="4572000" cy="515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7813" l="19175" r="30825" t="7813"/>
          <a:stretch/>
        </p:blipFill>
        <p:spPr>
          <a:xfrm>
            <a:off x="4572101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220950" y="1985475"/>
            <a:ext cx="3026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Kata.ai</a:t>
            </a:r>
            <a:endParaRPr sz="4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572100" y="-1825"/>
            <a:ext cx="4572000" cy="5156400"/>
          </a:xfrm>
          <a:prstGeom prst="rect">
            <a:avLst/>
          </a:prstGeom>
          <a:solidFill>
            <a:srgbClr val="000000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235650" y="1682275"/>
            <a:ext cx="2844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Kenalan dengan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1337875" y="2955150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29989" l="0" r="0" t="24035"/>
          <a:stretch/>
        </p:blipFill>
        <p:spPr>
          <a:xfrm>
            <a:off x="743300" y="1970375"/>
            <a:ext cx="2627175" cy="6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924675" y="2660550"/>
            <a:ext cx="2386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Your time matters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983975" y="1814900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0" l="33711" r="33653" t="0"/>
          <a:stretch/>
        </p:blipFill>
        <p:spPr>
          <a:xfrm>
            <a:off x="5255050" y="853350"/>
            <a:ext cx="1836024" cy="3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5">
            <a:alphaModFix/>
          </a:blip>
          <a:srcRect b="0" l="21345" r="53621" t="0"/>
          <a:stretch/>
        </p:blipFill>
        <p:spPr>
          <a:xfrm>
            <a:off x="5134775" y="36425"/>
            <a:ext cx="2152874" cy="47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7869" l="23039" r="18439" t="7869"/>
          <a:stretch/>
        </p:blipFill>
        <p:spPr>
          <a:xfrm>
            <a:off x="3793075" y="6450"/>
            <a:ext cx="5351021" cy="51435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7"/>
          <p:cNvSpPr/>
          <p:nvPr/>
        </p:nvSpPr>
        <p:spPr>
          <a:xfrm>
            <a:off x="4572100" y="-1825"/>
            <a:ext cx="4572000" cy="5156400"/>
          </a:xfrm>
          <a:prstGeom prst="rect">
            <a:avLst/>
          </a:prstGeom>
          <a:solidFill>
            <a:srgbClr val="000000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100" y="0"/>
            <a:ext cx="4572000" cy="515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1220950" y="1985475"/>
            <a:ext cx="3026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Kata.ai</a:t>
            </a:r>
            <a:endParaRPr sz="4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235650" y="1682275"/>
            <a:ext cx="2844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Mulai beralih ke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>
            <a:off x="1337875" y="2955150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325" y="2014088"/>
            <a:ext cx="1970201" cy="111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4572000" y="256125"/>
            <a:ext cx="2386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Apa yang baru?</a:t>
            </a:r>
            <a:endParaRPr sz="2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>
            <a:off x="4135550" y="311275"/>
            <a:ext cx="0" cy="4431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 txBox="1"/>
          <p:nvPr/>
        </p:nvSpPr>
        <p:spPr>
          <a:xfrm>
            <a:off x="5322575" y="1531488"/>
            <a:ext cx="2772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Tidak membutuhkan customer service lagi</a:t>
            </a:r>
            <a:endParaRPr b="1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322575" y="2445888"/>
            <a:ext cx="2772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Menargetkan</a:t>
            </a: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i="1"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Brand</a:t>
            </a: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ternama di indonesia</a:t>
            </a:r>
            <a:endParaRPr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322575" y="3434663"/>
            <a:ext cx="2772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Mencakup Platform chatting yang lebih luas</a:t>
            </a:r>
            <a:endParaRPr b="1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>
            <a:off x="4673000" y="823788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200" y="3541450"/>
            <a:ext cx="335101" cy="33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091" y="2475566"/>
            <a:ext cx="489300" cy="4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4725" y="1592800"/>
            <a:ext cx="426025" cy="4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4862138" y="1908352"/>
            <a:ext cx="1561800" cy="142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2727874" y="1927225"/>
            <a:ext cx="1561800" cy="142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E7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562025" y="345075"/>
            <a:ext cx="4359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Client Kata.ai</a:t>
            </a:r>
            <a:endParaRPr sz="2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>
            <a:off x="672384" y="912750"/>
            <a:ext cx="11865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33879" l="5340" r="5952" t="34128"/>
          <a:stretch/>
        </p:blipFill>
        <p:spPr>
          <a:xfrm>
            <a:off x="728957" y="2260818"/>
            <a:ext cx="1462870" cy="527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862137" y="2731825"/>
            <a:ext cx="156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Engagement</a:t>
            </a:r>
            <a:endParaRPr b="1" i="1"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562031" y="1927225"/>
            <a:ext cx="1756200" cy="142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2727863" y="2788425"/>
            <a:ext cx="156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Banking Assistant</a:t>
            </a:r>
            <a:endParaRPr b="1" i="1"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2024" y="2788425"/>
            <a:ext cx="1756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Service</a:t>
            </a:r>
            <a:endParaRPr b="1" i="1"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7074600" y="1927238"/>
            <a:ext cx="1561800" cy="142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996413" y="2750700"/>
            <a:ext cx="1756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Loyalty</a:t>
            </a:r>
            <a:endParaRPr b="1" i="1" sz="12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297" y="2343939"/>
            <a:ext cx="1206966" cy="2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1612" y="2109448"/>
            <a:ext cx="562825" cy="6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2012" y="2242237"/>
            <a:ext cx="1312588" cy="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100" y="0"/>
            <a:ext cx="4572000" cy="515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1220950" y="1985475"/>
            <a:ext cx="3026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Kata Platform</a:t>
            </a:r>
            <a:endParaRPr sz="4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220950" y="3564750"/>
            <a:ext cx="2844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Membuat chatbot dengan cepat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>
            <a:off x="1385975" y="1985475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675" y="1224400"/>
            <a:ext cx="4981174" cy="34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4135550" y="311275"/>
            <a:ext cx="0" cy="4431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5" name="Google Shape;155;p21"/>
          <p:cNvSpPr txBox="1"/>
          <p:nvPr/>
        </p:nvSpPr>
        <p:spPr>
          <a:xfrm>
            <a:off x="5322575" y="1531488"/>
            <a:ext cx="2772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Membuat chatbot dengan mudah menggunakan bot studio</a:t>
            </a:r>
            <a:endParaRPr b="1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572000" y="256125"/>
            <a:ext cx="2386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Kata Platform</a:t>
            </a:r>
            <a:endParaRPr sz="2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322575" y="2445888"/>
            <a:ext cx="2772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Dapat di deploy ke banyak platform chatting</a:t>
            </a:r>
            <a:endParaRPr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322575" y="3434663"/>
            <a:ext cx="2772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Dapat diintegrasikan ke service lain dengan mudah</a:t>
            </a:r>
            <a:endParaRPr b="1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4673000" y="823788"/>
            <a:ext cx="6495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725" y="1592800"/>
            <a:ext cx="426025" cy="4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00" y="2394127"/>
            <a:ext cx="2473544" cy="6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0188" y="2612588"/>
            <a:ext cx="335101" cy="33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3008" y="3469001"/>
            <a:ext cx="649500" cy="58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