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209C11-261F-4693-BEA8-F2E3846E574B}" type="datetimeFigureOut">
              <a:rPr lang="en-CA" smtClean="0"/>
              <a:t>2022-09-29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ED7B6F-8E23-4956-A620-1246739B809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01367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ED7B6F-8E23-4956-A620-1246739B8098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12226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8B8AF-8F33-47C7-8DE5-3A97D6235A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DCB0A9-6507-45BC-80CD-B94A887F5B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10086B-F5E9-4865-AEA0-A1C9250F9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DBBE8-3F6C-4AB9-950B-A002655C4BA5}" type="datetimeFigureOut">
              <a:rPr lang="en-CA" smtClean="0"/>
              <a:t>2022-09-29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88C3DB-AB20-4F0D-86C1-7A7ACC6B0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1E64BA-1322-4995-B713-23FB4E8DC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F6E76-5492-4FB1-85F1-FE8DDB33A1EF}" type="slidenum">
              <a:rPr lang="en-CA" smtClean="0"/>
              <a:t>‹#›</a:t>
            </a:fld>
            <a:endParaRPr lang="en-CA"/>
          </a:p>
        </p:txBody>
      </p:sp>
      <p:sp>
        <p:nvSpPr>
          <p:cNvPr id="8" name="hlSlideMaster.Title SlideHeader" descr="  ">
            <a:extLst>
              <a:ext uri="{FF2B5EF4-FFF2-40B4-BE49-F238E27FC236}">
                <a16:creationId xmlns:a16="http://schemas.microsoft.com/office/drawing/2014/main" id="{3A42D88C-2C4A-439D-9A33-5F7A9BF9D553}"/>
              </a:ext>
            </a:extLst>
          </p:cNvPr>
          <p:cNvSpPr txBox="1"/>
          <p:nvPr userDrawn="1"/>
        </p:nvSpPr>
        <p:spPr>
          <a:xfrm>
            <a:off x="0" y="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CA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  </a:t>
            </a:r>
          </a:p>
        </p:txBody>
      </p:sp>
      <p:sp>
        <p:nvSpPr>
          <p:cNvPr id="7" name="flSlideMaster.Title SlideFooter">
            <a:extLst>
              <a:ext uri="{FF2B5EF4-FFF2-40B4-BE49-F238E27FC236}">
                <a16:creationId xmlns:a16="http://schemas.microsoft.com/office/drawing/2014/main" id="{D8D9C264-2AA3-4D31-BAFA-BBF2E166C5B2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endParaRPr lang="en-CA" sz="850" b="0" i="0" u="none" baseline="0">
              <a:solidFill>
                <a:srgbClr val="000000"/>
              </a:solidFill>
              <a:latin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1232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8D407-AD6F-490D-A8BF-8EC0B51A9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6E222D-B2A5-4DF9-A183-22C58C9F9D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DC656C-F264-40BF-BEB3-EA85E58C4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DBBE8-3F6C-4AB9-950B-A002655C4BA5}" type="datetimeFigureOut">
              <a:rPr lang="en-CA" smtClean="0"/>
              <a:t>2022-09-29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6B88DF-3368-42C8-8E68-D5AEDD0ED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2E90DC-808C-4EC1-B82C-78DE9BDB6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F6E76-5492-4FB1-85F1-FE8DDB33A1EF}" type="slidenum">
              <a:rPr lang="en-CA" smtClean="0"/>
              <a:t>‹#›</a:t>
            </a:fld>
            <a:endParaRPr lang="en-CA"/>
          </a:p>
        </p:txBody>
      </p:sp>
      <p:sp>
        <p:nvSpPr>
          <p:cNvPr id="8" name="hlSlideMaster.Title and Vertical TextHeader" descr="  ">
            <a:extLst>
              <a:ext uri="{FF2B5EF4-FFF2-40B4-BE49-F238E27FC236}">
                <a16:creationId xmlns:a16="http://schemas.microsoft.com/office/drawing/2014/main" id="{15DC796B-24C0-4329-91A8-9EC08D7050DA}"/>
              </a:ext>
            </a:extLst>
          </p:cNvPr>
          <p:cNvSpPr txBox="1"/>
          <p:nvPr userDrawn="1"/>
        </p:nvSpPr>
        <p:spPr>
          <a:xfrm>
            <a:off x="0" y="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CA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  </a:t>
            </a:r>
          </a:p>
        </p:txBody>
      </p:sp>
      <p:sp>
        <p:nvSpPr>
          <p:cNvPr id="7" name="flSlideMaster.Title and Vertical TextFooter">
            <a:extLst>
              <a:ext uri="{FF2B5EF4-FFF2-40B4-BE49-F238E27FC236}">
                <a16:creationId xmlns:a16="http://schemas.microsoft.com/office/drawing/2014/main" id="{F1C9306D-C5E2-4E3A-85C3-A4C3984A98F9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endParaRPr lang="en-CA" sz="850" b="0" i="0" u="none" baseline="0">
              <a:solidFill>
                <a:srgbClr val="000000"/>
              </a:solidFill>
              <a:latin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2510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2914B0-C46A-4D4D-8035-50D83D96FE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F4595B-4BDD-4CE4-9F84-C36B5DFECB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4EDA81-0D55-4141-9DC3-E4400D44E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DBBE8-3F6C-4AB9-950B-A002655C4BA5}" type="datetimeFigureOut">
              <a:rPr lang="en-CA" smtClean="0"/>
              <a:t>2022-09-29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C6DFCA-FCC6-4530-82BD-F423C3A0B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48B91B-90AF-47A1-9DC6-118C0E11F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F6E76-5492-4FB1-85F1-FE8DDB33A1E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1448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0F645-4C29-426E-8A31-6E7599E2E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815817-1792-4121-87F3-2A74E7BF31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0F4038-684E-4829-B9C0-EF2137DE9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DBBE8-3F6C-4AB9-950B-A002655C4BA5}" type="datetimeFigureOut">
              <a:rPr lang="en-CA" smtClean="0"/>
              <a:t>2022-09-29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323DB-647A-485D-BDB8-1EE58CAC9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1C7452-651A-46EB-97A8-136DFA797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F6E76-5492-4FB1-85F1-FE8DDB33A1EF}" type="slidenum">
              <a:rPr lang="en-CA" smtClean="0"/>
              <a:t>‹#›</a:t>
            </a:fld>
            <a:endParaRPr lang="en-CA"/>
          </a:p>
        </p:txBody>
      </p:sp>
      <p:sp>
        <p:nvSpPr>
          <p:cNvPr id="8" name="hlSlideMaster.Title and ContentHeader" descr="  ">
            <a:extLst>
              <a:ext uri="{FF2B5EF4-FFF2-40B4-BE49-F238E27FC236}">
                <a16:creationId xmlns:a16="http://schemas.microsoft.com/office/drawing/2014/main" id="{02BFB2B3-218B-4FBA-A852-73F6436FB764}"/>
              </a:ext>
            </a:extLst>
          </p:cNvPr>
          <p:cNvSpPr txBox="1"/>
          <p:nvPr userDrawn="1"/>
        </p:nvSpPr>
        <p:spPr>
          <a:xfrm>
            <a:off x="0" y="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CA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  </a:t>
            </a:r>
          </a:p>
        </p:txBody>
      </p:sp>
      <p:sp>
        <p:nvSpPr>
          <p:cNvPr id="7" name="flSlideMaster.Title and ContentFooter">
            <a:extLst>
              <a:ext uri="{FF2B5EF4-FFF2-40B4-BE49-F238E27FC236}">
                <a16:creationId xmlns:a16="http://schemas.microsoft.com/office/drawing/2014/main" id="{8176B789-4DAA-42B7-B055-B6F274F3C993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endParaRPr lang="en-CA" sz="850" b="0" i="0" u="none" baseline="0">
              <a:solidFill>
                <a:srgbClr val="000000"/>
              </a:solidFill>
              <a:latin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921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E934A-CE30-4BD8-ABF0-7C50EC1FB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939801-2AB0-4791-B13B-0AB87A7ACC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5EB5E8-E7C3-46C3-B573-17907B648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DBBE8-3F6C-4AB9-950B-A002655C4BA5}" type="datetimeFigureOut">
              <a:rPr lang="en-CA" smtClean="0"/>
              <a:t>2022-09-29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E8101E-3801-450D-AE51-D6D2745F2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97F09C-F058-455B-9AE6-F29121189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F6E76-5492-4FB1-85F1-FE8DDB33A1EF}" type="slidenum">
              <a:rPr lang="en-CA" smtClean="0"/>
              <a:t>‹#›</a:t>
            </a:fld>
            <a:endParaRPr lang="en-CA"/>
          </a:p>
        </p:txBody>
      </p:sp>
      <p:sp>
        <p:nvSpPr>
          <p:cNvPr id="8" name="hlSlideMaster.Section HeaderHeader" descr="  ">
            <a:extLst>
              <a:ext uri="{FF2B5EF4-FFF2-40B4-BE49-F238E27FC236}">
                <a16:creationId xmlns:a16="http://schemas.microsoft.com/office/drawing/2014/main" id="{5A11F645-63F6-4575-8653-CF96A4DA56A3}"/>
              </a:ext>
            </a:extLst>
          </p:cNvPr>
          <p:cNvSpPr txBox="1"/>
          <p:nvPr userDrawn="1"/>
        </p:nvSpPr>
        <p:spPr>
          <a:xfrm>
            <a:off x="0" y="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CA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  </a:t>
            </a:r>
          </a:p>
        </p:txBody>
      </p:sp>
      <p:sp>
        <p:nvSpPr>
          <p:cNvPr id="7" name="flSlideMaster.Section HeaderFooter">
            <a:extLst>
              <a:ext uri="{FF2B5EF4-FFF2-40B4-BE49-F238E27FC236}">
                <a16:creationId xmlns:a16="http://schemas.microsoft.com/office/drawing/2014/main" id="{718A19DB-118B-456F-A241-D0BB1996F7F8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endParaRPr lang="en-CA" sz="850" b="0" i="0" u="none" baseline="0">
              <a:solidFill>
                <a:srgbClr val="000000"/>
              </a:solidFill>
              <a:latin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1037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B8537-8091-47AB-AB63-F0E7B3373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7DF7EA-1CDE-4622-9D3E-7A7999A2E9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8A1BFE-0E15-4199-808A-C702B8841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B30A02-1DDE-498E-A854-878BEFB28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DBBE8-3F6C-4AB9-950B-A002655C4BA5}" type="datetimeFigureOut">
              <a:rPr lang="en-CA" smtClean="0"/>
              <a:t>2022-09-29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7B9AB5-4597-4D66-83B9-D03F1288B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53FF09-F141-4E2F-B509-B6B4C3164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F6E76-5492-4FB1-85F1-FE8DDB33A1EF}" type="slidenum">
              <a:rPr lang="en-CA" smtClean="0"/>
              <a:t>‹#›</a:t>
            </a:fld>
            <a:endParaRPr lang="en-CA"/>
          </a:p>
        </p:txBody>
      </p:sp>
      <p:sp>
        <p:nvSpPr>
          <p:cNvPr id="9" name="hlSlideMaster.Two ContentHeader" descr="  ">
            <a:extLst>
              <a:ext uri="{FF2B5EF4-FFF2-40B4-BE49-F238E27FC236}">
                <a16:creationId xmlns:a16="http://schemas.microsoft.com/office/drawing/2014/main" id="{76965D12-6A89-4A34-81CD-F003A493BC1C}"/>
              </a:ext>
            </a:extLst>
          </p:cNvPr>
          <p:cNvSpPr txBox="1"/>
          <p:nvPr userDrawn="1"/>
        </p:nvSpPr>
        <p:spPr>
          <a:xfrm>
            <a:off x="0" y="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CA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  </a:t>
            </a:r>
          </a:p>
        </p:txBody>
      </p:sp>
      <p:sp>
        <p:nvSpPr>
          <p:cNvPr id="8" name="flSlideMaster.Two ContentFooter">
            <a:extLst>
              <a:ext uri="{FF2B5EF4-FFF2-40B4-BE49-F238E27FC236}">
                <a16:creationId xmlns:a16="http://schemas.microsoft.com/office/drawing/2014/main" id="{7D05B874-03D1-48FE-8B56-4604EF0C1355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endParaRPr lang="en-CA" sz="850" b="0" i="0" u="none" baseline="0">
              <a:solidFill>
                <a:srgbClr val="000000"/>
              </a:solidFill>
              <a:latin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2958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1653E-C5D9-468D-BBDF-AED63E201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983E5E-A0D9-43CC-9FD6-99368DF079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2AA6F6-FAA8-4AB7-9A34-D9E1151C4E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7A0C8F-6670-495F-AD73-BB1158954F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B096D2-CE21-413A-A8ED-7FAD7D4B48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8E4701-0E17-46AF-A1B1-210E1DE39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DBBE8-3F6C-4AB9-950B-A002655C4BA5}" type="datetimeFigureOut">
              <a:rPr lang="en-CA" smtClean="0"/>
              <a:t>2022-09-29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87ED58-0165-414E-86A9-039E2B4B8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3B2F0E-734B-4BA8-9D02-99AAD83D7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F6E76-5492-4FB1-85F1-FE8DDB33A1EF}" type="slidenum">
              <a:rPr lang="en-CA" smtClean="0"/>
              <a:t>‹#›</a:t>
            </a:fld>
            <a:endParaRPr lang="en-CA"/>
          </a:p>
        </p:txBody>
      </p:sp>
      <p:sp>
        <p:nvSpPr>
          <p:cNvPr id="11" name="hlSlideMaster.ComparisonHeader" descr="  ">
            <a:extLst>
              <a:ext uri="{FF2B5EF4-FFF2-40B4-BE49-F238E27FC236}">
                <a16:creationId xmlns:a16="http://schemas.microsoft.com/office/drawing/2014/main" id="{025DD698-372C-4BF2-854B-02C035EE03D1}"/>
              </a:ext>
            </a:extLst>
          </p:cNvPr>
          <p:cNvSpPr txBox="1"/>
          <p:nvPr userDrawn="1"/>
        </p:nvSpPr>
        <p:spPr>
          <a:xfrm>
            <a:off x="0" y="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CA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  </a:t>
            </a:r>
          </a:p>
        </p:txBody>
      </p:sp>
      <p:sp>
        <p:nvSpPr>
          <p:cNvPr id="10" name="flSlideMaster.ComparisonFooter">
            <a:extLst>
              <a:ext uri="{FF2B5EF4-FFF2-40B4-BE49-F238E27FC236}">
                <a16:creationId xmlns:a16="http://schemas.microsoft.com/office/drawing/2014/main" id="{CED3FA18-E969-4CFC-8C3E-B1E101100961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endParaRPr lang="en-CA" sz="850" b="0" i="0" u="none" baseline="0">
              <a:solidFill>
                <a:srgbClr val="000000"/>
              </a:solidFill>
              <a:latin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1940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3AE06-978A-4FD3-9BE4-3F5357671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9990A0-6AC7-430D-9304-5F68D8135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DBBE8-3F6C-4AB9-950B-A002655C4BA5}" type="datetimeFigureOut">
              <a:rPr lang="en-CA" smtClean="0"/>
              <a:t>2022-09-29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84EA32-D528-49B0-B0F1-373AD3667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648BA6-912E-4C62-8FAC-C7B2072F5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F6E76-5492-4FB1-85F1-FE8DDB33A1EF}" type="slidenum">
              <a:rPr lang="en-CA" smtClean="0"/>
              <a:t>‹#›</a:t>
            </a:fld>
            <a:endParaRPr lang="en-CA"/>
          </a:p>
        </p:txBody>
      </p:sp>
      <p:sp>
        <p:nvSpPr>
          <p:cNvPr id="7" name="hlSlideMaster.Title OnlyHeader" descr="  ">
            <a:extLst>
              <a:ext uri="{FF2B5EF4-FFF2-40B4-BE49-F238E27FC236}">
                <a16:creationId xmlns:a16="http://schemas.microsoft.com/office/drawing/2014/main" id="{FE7734E6-9EE4-4E58-A5DC-D845ECA2CD64}"/>
              </a:ext>
            </a:extLst>
          </p:cNvPr>
          <p:cNvSpPr txBox="1"/>
          <p:nvPr userDrawn="1"/>
        </p:nvSpPr>
        <p:spPr>
          <a:xfrm>
            <a:off x="0" y="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CA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  </a:t>
            </a:r>
          </a:p>
        </p:txBody>
      </p:sp>
      <p:sp>
        <p:nvSpPr>
          <p:cNvPr id="6" name="flSlideMaster.Title OnlyFooter">
            <a:extLst>
              <a:ext uri="{FF2B5EF4-FFF2-40B4-BE49-F238E27FC236}">
                <a16:creationId xmlns:a16="http://schemas.microsoft.com/office/drawing/2014/main" id="{5433449D-25F5-47D1-83ED-C49871927F26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endParaRPr lang="en-CA" sz="850" b="0" i="0" u="none" baseline="0">
              <a:solidFill>
                <a:srgbClr val="000000"/>
              </a:solidFill>
              <a:latin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5323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422BA3-5987-4805-A673-9470B93C7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DBBE8-3F6C-4AB9-950B-A002655C4BA5}" type="datetimeFigureOut">
              <a:rPr lang="en-CA" smtClean="0"/>
              <a:t>2022-09-29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F34179-2D60-4107-9F77-93511BC24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7CEE76-FB81-465A-92FF-BEF374CF2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F6E76-5492-4FB1-85F1-FE8DDB33A1EF}" type="slidenum">
              <a:rPr lang="en-CA" smtClean="0"/>
              <a:t>‹#›</a:t>
            </a:fld>
            <a:endParaRPr lang="en-CA"/>
          </a:p>
        </p:txBody>
      </p:sp>
      <p:sp>
        <p:nvSpPr>
          <p:cNvPr id="6" name="hlSlideMaster.BlankHeader" descr="  ">
            <a:extLst>
              <a:ext uri="{FF2B5EF4-FFF2-40B4-BE49-F238E27FC236}">
                <a16:creationId xmlns:a16="http://schemas.microsoft.com/office/drawing/2014/main" id="{AC660272-F305-425A-807E-8E4921CEB24B}"/>
              </a:ext>
            </a:extLst>
          </p:cNvPr>
          <p:cNvSpPr txBox="1"/>
          <p:nvPr userDrawn="1"/>
        </p:nvSpPr>
        <p:spPr>
          <a:xfrm>
            <a:off x="0" y="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CA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  </a:t>
            </a:r>
          </a:p>
        </p:txBody>
      </p:sp>
      <p:sp>
        <p:nvSpPr>
          <p:cNvPr id="5" name="flSlideMaster.BlankFooter">
            <a:extLst>
              <a:ext uri="{FF2B5EF4-FFF2-40B4-BE49-F238E27FC236}">
                <a16:creationId xmlns:a16="http://schemas.microsoft.com/office/drawing/2014/main" id="{D4E59ABD-0826-42D4-A9B5-117A13196CBF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endParaRPr lang="en-CA" sz="850" b="0" i="0" u="none" baseline="0">
              <a:solidFill>
                <a:srgbClr val="000000"/>
              </a:solidFill>
              <a:latin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2888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40BA4-C41A-4AA1-95CB-C111CA69F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F84D49-32B8-4D30-B707-86BA964DD4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62B0C0-3CCB-444C-A7AA-CB6AA9DAB4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80D45F-5D88-46EE-88BB-1FD64D9ED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DBBE8-3F6C-4AB9-950B-A002655C4BA5}" type="datetimeFigureOut">
              <a:rPr lang="en-CA" smtClean="0"/>
              <a:t>2022-09-29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1605B6-08F8-425C-890E-727A35A01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87F601-3DAC-4BBF-A71E-43351AD58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F6E76-5492-4FB1-85F1-FE8DDB33A1EF}" type="slidenum">
              <a:rPr lang="en-CA" smtClean="0"/>
              <a:t>‹#›</a:t>
            </a:fld>
            <a:endParaRPr lang="en-CA"/>
          </a:p>
        </p:txBody>
      </p:sp>
      <p:sp>
        <p:nvSpPr>
          <p:cNvPr id="9" name="hlSlideMaster.Content with CaptionHeader" descr="  ">
            <a:extLst>
              <a:ext uri="{FF2B5EF4-FFF2-40B4-BE49-F238E27FC236}">
                <a16:creationId xmlns:a16="http://schemas.microsoft.com/office/drawing/2014/main" id="{D8A1FF10-CEC2-4D18-A08F-B81DEE95363C}"/>
              </a:ext>
            </a:extLst>
          </p:cNvPr>
          <p:cNvSpPr txBox="1"/>
          <p:nvPr userDrawn="1"/>
        </p:nvSpPr>
        <p:spPr>
          <a:xfrm>
            <a:off x="0" y="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CA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  </a:t>
            </a:r>
          </a:p>
        </p:txBody>
      </p:sp>
      <p:sp>
        <p:nvSpPr>
          <p:cNvPr id="8" name="flSlideMaster.Content with CaptionFooter">
            <a:extLst>
              <a:ext uri="{FF2B5EF4-FFF2-40B4-BE49-F238E27FC236}">
                <a16:creationId xmlns:a16="http://schemas.microsoft.com/office/drawing/2014/main" id="{4C0F85C4-2507-4FA5-B085-43B0C4627E06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endParaRPr lang="en-CA" sz="850" b="0" i="0" u="none" baseline="0">
              <a:solidFill>
                <a:srgbClr val="000000"/>
              </a:solidFill>
              <a:latin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1907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B79BC-BBBE-4A78-B869-CC4DB6E10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C414F9-F205-4186-A67F-4F7DEEC10B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9DB530-6D8B-4B0F-806F-BD39489044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D15640-5602-4A54-BF77-7BB1A97D9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DBBE8-3F6C-4AB9-950B-A002655C4BA5}" type="datetimeFigureOut">
              <a:rPr lang="en-CA" smtClean="0"/>
              <a:t>2022-09-29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D1D126-21FC-4192-9F2B-CA9F14618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8C4D41-4FD1-4E6C-80BC-FFA189D9A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F6E76-5492-4FB1-85F1-FE8DDB33A1EF}" type="slidenum">
              <a:rPr lang="en-CA" smtClean="0"/>
              <a:t>‹#›</a:t>
            </a:fld>
            <a:endParaRPr lang="en-CA"/>
          </a:p>
        </p:txBody>
      </p:sp>
      <p:sp>
        <p:nvSpPr>
          <p:cNvPr id="9" name="hlSlideMaster.Picture with CaptionHeader" descr="  ">
            <a:extLst>
              <a:ext uri="{FF2B5EF4-FFF2-40B4-BE49-F238E27FC236}">
                <a16:creationId xmlns:a16="http://schemas.microsoft.com/office/drawing/2014/main" id="{555DD4D0-DF3A-49C4-9AD8-E5BA5B6B1981}"/>
              </a:ext>
            </a:extLst>
          </p:cNvPr>
          <p:cNvSpPr txBox="1"/>
          <p:nvPr userDrawn="1"/>
        </p:nvSpPr>
        <p:spPr>
          <a:xfrm>
            <a:off x="0" y="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CA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  </a:t>
            </a:r>
          </a:p>
        </p:txBody>
      </p:sp>
      <p:sp>
        <p:nvSpPr>
          <p:cNvPr id="8" name="flSlideMaster.Picture with CaptionFooter">
            <a:extLst>
              <a:ext uri="{FF2B5EF4-FFF2-40B4-BE49-F238E27FC236}">
                <a16:creationId xmlns:a16="http://schemas.microsoft.com/office/drawing/2014/main" id="{895F6455-504A-4797-868C-0C8F6D3A5403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endParaRPr lang="en-CA" sz="850" b="0" i="0" u="none" baseline="0">
              <a:solidFill>
                <a:srgbClr val="000000"/>
              </a:solidFill>
              <a:latin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3301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628929-A96D-4E65-9BF5-E134AE76A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807B43-7DD7-4A9F-B198-6148377D87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BFA368-5D72-4346-8077-E06F0DE619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EDBBE8-3F6C-4AB9-950B-A002655C4BA5}" type="datetimeFigureOut">
              <a:rPr lang="en-CA" smtClean="0"/>
              <a:t>2022-09-29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AF33AC-8E80-48C9-8CA4-597695F044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2A66CA-968F-49F8-8843-E95C245F95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8F6E76-5492-4FB1-85F1-FE8DDB33A1E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63878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roup 100">
            <a:extLst>
              <a:ext uri="{FF2B5EF4-FFF2-40B4-BE49-F238E27FC236}">
                <a16:creationId xmlns:a16="http://schemas.microsoft.com/office/drawing/2014/main" id="{41BCBFC6-1ABD-4EA4-8D10-3BC5FA405DF2}"/>
              </a:ext>
            </a:extLst>
          </p:cNvPr>
          <p:cNvGrpSpPr/>
          <p:nvPr/>
        </p:nvGrpSpPr>
        <p:grpSpPr>
          <a:xfrm>
            <a:off x="390617" y="712432"/>
            <a:ext cx="10960704" cy="5433135"/>
            <a:chOff x="390617" y="712432"/>
            <a:chExt cx="10960704" cy="5433135"/>
          </a:xfrm>
        </p:grpSpPr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E119DEF8-9C11-4A08-982C-CAD8EB53A2DE}"/>
                </a:ext>
              </a:extLst>
            </p:cNvPr>
            <p:cNvGrpSpPr/>
            <p:nvPr/>
          </p:nvGrpSpPr>
          <p:grpSpPr>
            <a:xfrm>
              <a:off x="390617" y="712432"/>
              <a:ext cx="10960704" cy="5433135"/>
              <a:chOff x="506027" y="532659"/>
              <a:chExt cx="10960704" cy="5433135"/>
            </a:xfrm>
          </p:grpSpPr>
          <p:sp>
            <p:nvSpPr>
              <p:cNvPr id="4" name="Cylinder 3">
                <a:extLst>
                  <a:ext uri="{FF2B5EF4-FFF2-40B4-BE49-F238E27FC236}">
                    <a16:creationId xmlns:a16="http://schemas.microsoft.com/office/drawing/2014/main" id="{5A4B84AF-0750-409A-8257-56E76160E056}"/>
                  </a:ext>
                </a:extLst>
              </p:cNvPr>
              <p:cNvSpPr/>
              <p:nvPr/>
            </p:nvSpPr>
            <p:spPr>
              <a:xfrm>
                <a:off x="4208016" y="4358935"/>
                <a:ext cx="1988598" cy="1012055"/>
              </a:xfrm>
              <a:prstGeom prst="can">
                <a:avLst/>
              </a:prstGeom>
              <a:solidFill>
                <a:srgbClr val="0070C0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Data Storage</a:t>
                </a:r>
                <a:endParaRPr lang="en-CA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54B9B894-C040-4C5A-A9B1-F67C93395FB9}"/>
                  </a:ext>
                </a:extLst>
              </p:cNvPr>
              <p:cNvSpPr/>
              <p:nvPr/>
            </p:nvSpPr>
            <p:spPr>
              <a:xfrm>
                <a:off x="2739265" y="985422"/>
                <a:ext cx="4504913" cy="4580877"/>
              </a:xfrm>
              <a:prstGeom prst="roundRect">
                <a:avLst/>
              </a:prstGeom>
              <a:noFill/>
              <a:ln w="381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B6B40B7-DCA9-4684-8AC7-3E7824DC43B8}"/>
                  </a:ext>
                </a:extLst>
              </p:cNvPr>
              <p:cNvSpPr/>
              <p:nvPr/>
            </p:nvSpPr>
            <p:spPr>
              <a:xfrm>
                <a:off x="506027" y="532660"/>
                <a:ext cx="7057748" cy="5433134"/>
              </a:xfrm>
              <a:prstGeom prst="rect">
                <a:avLst/>
              </a:prstGeom>
              <a:noFill/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38F7D82-97F5-48CA-9991-543997F18DE8}"/>
                  </a:ext>
                </a:extLst>
              </p:cNvPr>
              <p:cNvSpPr txBox="1"/>
              <p:nvPr/>
            </p:nvSpPr>
            <p:spPr>
              <a:xfrm>
                <a:off x="660075" y="573418"/>
                <a:ext cx="9739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Backend</a:t>
                </a:r>
                <a:endParaRPr lang="en-CA" dirty="0"/>
              </a:p>
            </p:txBody>
          </p:sp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D5DE88EE-6D97-4487-8B96-B0BF7EF48EF3}"/>
                  </a:ext>
                </a:extLst>
              </p:cNvPr>
              <p:cNvSpPr/>
              <p:nvPr/>
            </p:nvSpPr>
            <p:spPr>
              <a:xfrm>
                <a:off x="709653" y="2782827"/>
                <a:ext cx="1468173" cy="680214"/>
              </a:xfrm>
              <a:prstGeom prst="roundRect">
                <a:avLst/>
              </a:prstGeom>
              <a:solidFill>
                <a:srgbClr val="0070C0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>
                    <a:solidFill>
                      <a:schemeClr val="bg1"/>
                    </a:solidFill>
                  </a:rPr>
                  <a:t>UltraSonic</a:t>
                </a:r>
                <a:r>
                  <a:rPr lang="en-US" dirty="0">
                    <a:solidFill>
                      <a:schemeClr val="bg1"/>
                    </a:solidFill>
                  </a:rPr>
                  <a:t> Sensor Client</a:t>
                </a:r>
                <a:endParaRPr lang="en-CA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8E62F0EA-732A-4A34-B935-F458B22F2ABD}"/>
                  </a:ext>
                </a:extLst>
              </p:cNvPr>
              <p:cNvSpPr/>
              <p:nvPr/>
            </p:nvSpPr>
            <p:spPr>
              <a:xfrm>
                <a:off x="3436162" y="1162979"/>
                <a:ext cx="3311371" cy="790112"/>
              </a:xfrm>
              <a:prstGeom prst="roundRect">
                <a:avLst/>
              </a:prstGeom>
              <a:solidFill>
                <a:srgbClr val="0070C0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Host</a:t>
                </a:r>
                <a:endParaRPr lang="en-CA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6" name="Connector: Elbow 15">
                <a:extLst>
                  <a:ext uri="{FF2B5EF4-FFF2-40B4-BE49-F238E27FC236}">
                    <a16:creationId xmlns:a16="http://schemas.microsoft.com/office/drawing/2014/main" id="{B640E60C-0B35-416C-AA48-A80CB185213B}"/>
                  </a:ext>
                </a:extLst>
              </p:cNvPr>
              <p:cNvCxnSpPr>
                <a:cxnSpLocks/>
                <a:stCxn id="86" idx="3"/>
                <a:endCxn id="10" idx="1"/>
              </p:cNvCxnSpPr>
              <p:nvPr/>
            </p:nvCxnSpPr>
            <p:spPr>
              <a:xfrm>
                <a:off x="2091503" y="1553368"/>
                <a:ext cx="1344659" cy="4667"/>
              </a:xfrm>
              <a:prstGeom prst="bentConnector3">
                <a:avLst>
                  <a:gd name="adj1" fmla="val 50000"/>
                </a:avLst>
              </a:prstGeom>
              <a:ln w="28575"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1078BC40-6F75-4BA7-B242-24474F6C8B6E}"/>
                  </a:ext>
                </a:extLst>
              </p:cNvPr>
              <p:cNvSpPr/>
              <p:nvPr/>
            </p:nvSpPr>
            <p:spPr>
              <a:xfrm>
                <a:off x="2900471" y="2579714"/>
                <a:ext cx="1260630" cy="705775"/>
              </a:xfrm>
              <a:prstGeom prst="roundRect">
                <a:avLst/>
              </a:prstGeom>
              <a:solidFill>
                <a:srgbClr val="0070C0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Lens Autofocus</a:t>
                </a:r>
                <a:endParaRPr lang="en-CA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24" name="Connector: Elbow 23">
                <a:extLst>
                  <a:ext uri="{FF2B5EF4-FFF2-40B4-BE49-F238E27FC236}">
                    <a16:creationId xmlns:a16="http://schemas.microsoft.com/office/drawing/2014/main" id="{F587D541-E2E1-4E09-B462-4BAD46F45BA4}"/>
                  </a:ext>
                </a:extLst>
              </p:cNvPr>
              <p:cNvCxnSpPr>
                <a:cxnSpLocks/>
                <a:stCxn id="22" idx="2"/>
                <a:endCxn id="4" idx="1"/>
              </p:cNvCxnSpPr>
              <p:nvPr/>
            </p:nvCxnSpPr>
            <p:spPr>
              <a:xfrm rot="16200000" flipH="1">
                <a:off x="3829827" y="2986447"/>
                <a:ext cx="1073446" cy="1671529"/>
              </a:xfrm>
              <a:prstGeom prst="bentConnector3">
                <a:avLst/>
              </a:prstGeom>
              <a:ln w="28575"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nector: Elbow 25">
                <a:extLst>
                  <a:ext uri="{FF2B5EF4-FFF2-40B4-BE49-F238E27FC236}">
                    <a16:creationId xmlns:a16="http://schemas.microsoft.com/office/drawing/2014/main" id="{0EB6623A-F71C-4C66-9D81-58FCC069D5DF}"/>
                  </a:ext>
                </a:extLst>
              </p:cNvPr>
              <p:cNvCxnSpPr>
                <a:cxnSpLocks/>
                <a:stCxn id="86" idx="3"/>
                <a:endCxn id="4" idx="2"/>
              </p:cNvCxnSpPr>
              <p:nvPr/>
            </p:nvCxnSpPr>
            <p:spPr>
              <a:xfrm>
                <a:off x="2091503" y="1553368"/>
                <a:ext cx="2116513" cy="3311595"/>
              </a:xfrm>
              <a:prstGeom prst="bentConnector3">
                <a:avLst>
                  <a:gd name="adj1" fmla="val 21897"/>
                </a:avLst>
              </a:prstGeom>
              <a:ln w="28575"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Rectangle: Rounded Corners 34">
                <a:extLst>
                  <a:ext uri="{FF2B5EF4-FFF2-40B4-BE49-F238E27FC236}">
                    <a16:creationId xmlns:a16="http://schemas.microsoft.com/office/drawing/2014/main" id="{533CC7F9-8443-4AF7-BBAD-F1F09298D935}"/>
                  </a:ext>
                </a:extLst>
              </p:cNvPr>
              <p:cNvSpPr/>
              <p:nvPr/>
            </p:nvSpPr>
            <p:spPr>
              <a:xfrm>
                <a:off x="4318324" y="2579714"/>
                <a:ext cx="1353244" cy="705775"/>
              </a:xfrm>
              <a:prstGeom prst="roundRect">
                <a:avLst/>
              </a:prstGeom>
              <a:solidFill>
                <a:srgbClr val="0070C0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Image Acquisition</a:t>
                </a:r>
                <a:endParaRPr lang="en-CA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6" name="Rectangle: Rounded Corners 35">
                <a:extLst>
                  <a:ext uri="{FF2B5EF4-FFF2-40B4-BE49-F238E27FC236}">
                    <a16:creationId xmlns:a16="http://schemas.microsoft.com/office/drawing/2014/main" id="{C275DA39-ADE4-4EF3-849C-31B2C7DD46FE}"/>
                  </a:ext>
                </a:extLst>
              </p:cNvPr>
              <p:cNvSpPr/>
              <p:nvPr/>
            </p:nvSpPr>
            <p:spPr>
              <a:xfrm>
                <a:off x="5750045" y="2579714"/>
                <a:ext cx="1353244" cy="705775"/>
              </a:xfrm>
              <a:prstGeom prst="roundRect">
                <a:avLst/>
              </a:prstGeom>
              <a:solidFill>
                <a:srgbClr val="0070C0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Image post processing</a:t>
                </a:r>
                <a:endParaRPr lang="en-CA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38" name="Connector: Elbow 37">
                <a:extLst>
                  <a:ext uri="{FF2B5EF4-FFF2-40B4-BE49-F238E27FC236}">
                    <a16:creationId xmlns:a16="http://schemas.microsoft.com/office/drawing/2014/main" id="{A6485EFA-68C2-4FE5-9F1D-DDD78766B6C5}"/>
                  </a:ext>
                </a:extLst>
              </p:cNvPr>
              <p:cNvCxnSpPr>
                <a:stCxn id="10" idx="2"/>
                <a:endCxn id="22" idx="0"/>
              </p:cNvCxnSpPr>
              <p:nvPr/>
            </p:nvCxnSpPr>
            <p:spPr>
              <a:xfrm rot="5400000">
                <a:off x="3998006" y="1485871"/>
                <a:ext cx="626623" cy="1561062"/>
              </a:xfrm>
              <a:prstGeom prst="bentConnector3">
                <a:avLst/>
              </a:prstGeom>
              <a:ln w="28575"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Connector: Elbow 39">
                <a:extLst>
                  <a:ext uri="{FF2B5EF4-FFF2-40B4-BE49-F238E27FC236}">
                    <a16:creationId xmlns:a16="http://schemas.microsoft.com/office/drawing/2014/main" id="{E5859E34-061C-4BAD-A12A-623863094427}"/>
                  </a:ext>
                </a:extLst>
              </p:cNvPr>
              <p:cNvCxnSpPr>
                <a:stCxn id="10" idx="2"/>
                <a:endCxn id="35" idx="0"/>
              </p:cNvCxnSpPr>
              <p:nvPr/>
            </p:nvCxnSpPr>
            <p:spPr>
              <a:xfrm rot="5400000">
                <a:off x="4730086" y="2217951"/>
                <a:ext cx="626623" cy="96902"/>
              </a:xfrm>
              <a:prstGeom prst="bentConnector3">
                <a:avLst>
                  <a:gd name="adj1" fmla="val 51417"/>
                </a:avLst>
              </a:prstGeom>
              <a:ln w="28575"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Connector: Elbow 41">
                <a:extLst>
                  <a:ext uri="{FF2B5EF4-FFF2-40B4-BE49-F238E27FC236}">
                    <a16:creationId xmlns:a16="http://schemas.microsoft.com/office/drawing/2014/main" id="{042E1549-CE0C-4381-B2D0-84DA3F333934}"/>
                  </a:ext>
                </a:extLst>
              </p:cNvPr>
              <p:cNvCxnSpPr>
                <a:stCxn id="10" idx="2"/>
                <a:endCxn id="36" idx="0"/>
              </p:cNvCxnSpPr>
              <p:nvPr/>
            </p:nvCxnSpPr>
            <p:spPr>
              <a:xfrm rot="16200000" flipH="1">
                <a:off x="5445946" y="1598992"/>
                <a:ext cx="626623" cy="1334819"/>
              </a:xfrm>
              <a:prstGeom prst="bentConnector3">
                <a:avLst>
                  <a:gd name="adj1" fmla="val 50001"/>
                </a:avLst>
              </a:prstGeom>
              <a:ln w="28575"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nector: Elbow 44">
                <a:extLst>
                  <a:ext uri="{FF2B5EF4-FFF2-40B4-BE49-F238E27FC236}">
                    <a16:creationId xmlns:a16="http://schemas.microsoft.com/office/drawing/2014/main" id="{A1F9954C-BF8F-4664-BB43-FDFBF0999352}"/>
                  </a:ext>
                </a:extLst>
              </p:cNvPr>
              <p:cNvCxnSpPr>
                <a:cxnSpLocks/>
                <a:stCxn id="36" idx="2"/>
                <a:endCxn id="4" idx="1"/>
              </p:cNvCxnSpPr>
              <p:nvPr/>
            </p:nvCxnSpPr>
            <p:spPr>
              <a:xfrm rot="5400000">
                <a:off x="5277768" y="3210036"/>
                <a:ext cx="1073446" cy="1224352"/>
              </a:xfrm>
              <a:prstGeom prst="bentConnector3">
                <a:avLst>
                  <a:gd name="adj1" fmla="val 50000"/>
                </a:avLst>
              </a:prstGeom>
              <a:ln w="28575"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B676BE23-5EA9-4212-895D-8D261ED98A16}"/>
                  </a:ext>
                </a:extLst>
              </p:cNvPr>
              <p:cNvSpPr/>
              <p:nvPr/>
            </p:nvSpPr>
            <p:spPr>
              <a:xfrm>
                <a:off x="8060924" y="532659"/>
                <a:ext cx="3405807" cy="5433134"/>
              </a:xfrm>
              <a:prstGeom prst="rect">
                <a:avLst/>
              </a:prstGeom>
              <a:noFill/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016F8A0-5782-4100-A5E6-EEBAB0725618}"/>
                  </a:ext>
                </a:extLst>
              </p:cNvPr>
              <p:cNvSpPr txBox="1"/>
              <p:nvPr/>
            </p:nvSpPr>
            <p:spPr>
              <a:xfrm>
                <a:off x="8175021" y="584111"/>
                <a:ext cx="10419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Frontend</a:t>
                </a:r>
                <a:endParaRPr lang="en-CA" dirty="0"/>
              </a:p>
            </p:txBody>
          </p:sp>
          <p:pic>
            <p:nvPicPr>
              <p:cNvPr id="50" name="Picture 49">
                <a:extLst>
                  <a:ext uri="{FF2B5EF4-FFF2-40B4-BE49-F238E27FC236}">
                    <a16:creationId xmlns:a16="http://schemas.microsoft.com/office/drawing/2014/main" id="{24DADA46-E378-4AF2-9859-3D4B8A6F116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55296" y="1126097"/>
                <a:ext cx="2855620" cy="1546804"/>
              </a:xfrm>
              <a:prstGeom prst="rect">
                <a:avLst/>
              </a:prstGeom>
            </p:spPr>
          </p:pic>
          <p:pic>
            <p:nvPicPr>
              <p:cNvPr id="57" name="Picture 56">
                <a:extLst>
                  <a:ext uri="{FF2B5EF4-FFF2-40B4-BE49-F238E27FC236}">
                    <a16:creationId xmlns:a16="http://schemas.microsoft.com/office/drawing/2014/main" id="{D569B8B2-0304-4B6F-8BC2-B3F9A0DA9C4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853021" y="3285488"/>
                <a:ext cx="1887984" cy="1887984"/>
              </a:xfrm>
              <a:prstGeom prst="rect">
                <a:avLst/>
              </a:prstGeom>
            </p:spPr>
          </p:pic>
          <p:cxnSp>
            <p:nvCxnSpPr>
              <p:cNvPr id="59" name="Connector: Elbow 58">
                <a:extLst>
                  <a:ext uri="{FF2B5EF4-FFF2-40B4-BE49-F238E27FC236}">
                    <a16:creationId xmlns:a16="http://schemas.microsoft.com/office/drawing/2014/main" id="{3311F5A4-5FA3-4415-B1F8-E61748EF18C7}"/>
                  </a:ext>
                </a:extLst>
              </p:cNvPr>
              <p:cNvCxnSpPr>
                <a:cxnSpLocks/>
                <a:stCxn id="4" idx="4"/>
                <a:endCxn id="50" idx="1"/>
              </p:cNvCxnSpPr>
              <p:nvPr/>
            </p:nvCxnSpPr>
            <p:spPr>
              <a:xfrm flipV="1">
                <a:off x="6196614" y="1899499"/>
                <a:ext cx="2158682" cy="2965464"/>
              </a:xfrm>
              <a:prstGeom prst="bentConnector3">
                <a:avLst>
                  <a:gd name="adj1" fmla="val 75087"/>
                </a:avLst>
              </a:prstGeom>
              <a:ln w="28575"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Connector: Elbow 62">
                <a:extLst>
                  <a:ext uri="{FF2B5EF4-FFF2-40B4-BE49-F238E27FC236}">
                    <a16:creationId xmlns:a16="http://schemas.microsoft.com/office/drawing/2014/main" id="{40B3815F-E128-4ACB-B9A6-E119A3947A58}"/>
                  </a:ext>
                </a:extLst>
              </p:cNvPr>
              <p:cNvCxnSpPr>
                <a:cxnSpLocks/>
                <a:stCxn id="4" idx="4"/>
                <a:endCxn id="57" idx="1"/>
              </p:cNvCxnSpPr>
              <p:nvPr/>
            </p:nvCxnSpPr>
            <p:spPr>
              <a:xfrm flipV="1">
                <a:off x="6196614" y="4229480"/>
                <a:ext cx="2656407" cy="635483"/>
              </a:xfrm>
              <a:prstGeom prst="bentConnector3">
                <a:avLst>
                  <a:gd name="adj1" fmla="val 61028"/>
                </a:avLst>
              </a:prstGeom>
              <a:ln w="28575"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73" name="Picture 72">
              <a:extLst>
                <a:ext uri="{FF2B5EF4-FFF2-40B4-BE49-F238E27FC236}">
                  <a16:creationId xmlns:a16="http://schemas.microsoft.com/office/drawing/2014/main" id="{BA759D76-A028-402D-BFF0-FEA0E7D5451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93784" y="4409253"/>
              <a:ext cx="1281686" cy="907261"/>
            </a:xfrm>
            <a:prstGeom prst="rect">
              <a:avLst/>
            </a:prstGeom>
          </p:spPr>
        </p:pic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DBEDAB76-AC17-40A0-A2C2-189D25A6863D}"/>
                </a:ext>
              </a:extLst>
            </p:cNvPr>
            <p:cNvCxnSpPr>
              <a:cxnSpLocks/>
              <a:stCxn id="73" idx="0"/>
              <a:endCxn id="9" idx="2"/>
            </p:cNvCxnSpPr>
            <p:nvPr/>
          </p:nvCxnSpPr>
          <p:spPr>
            <a:xfrm flipH="1" flipV="1">
              <a:off x="1328330" y="3642814"/>
              <a:ext cx="6297" cy="766439"/>
            </a:xfrm>
            <a:prstGeom prst="straightConnector1">
              <a:avLst/>
            </a:prstGeom>
            <a:ln w="28575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Rectangle: Rounded Corners 85">
              <a:extLst>
                <a:ext uri="{FF2B5EF4-FFF2-40B4-BE49-F238E27FC236}">
                  <a16:creationId xmlns:a16="http://schemas.microsoft.com/office/drawing/2014/main" id="{231D6A4F-8E39-4041-A47D-20DAD203C371}"/>
                </a:ext>
              </a:extLst>
            </p:cNvPr>
            <p:cNvSpPr/>
            <p:nvPr/>
          </p:nvSpPr>
          <p:spPr>
            <a:xfrm>
              <a:off x="599965" y="1393034"/>
              <a:ext cx="1376128" cy="680214"/>
            </a:xfrm>
            <a:prstGeom prst="roundRect">
              <a:avLst/>
            </a:prstGeom>
            <a:solidFill>
              <a:srgbClr val="0070C0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Depth info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processing</a:t>
              </a:r>
              <a:endParaRPr lang="en-CA" dirty="0">
                <a:solidFill>
                  <a:schemeClr val="bg1"/>
                </a:solidFill>
              </a:endParaRPr>
            </a:p>
          </p:txBody>
        </p: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D0AB7D90-F0A5-4738-B337-A6E61196F53E}"/>
                </a:ext>
              </a:extLst>
            </p:cNvPr>
            <p:cNvCxnSpPr/>
            <p:nvPr/>
          </p:nvCxnSpPr>
          <p:spPr>
            <a:xfrm flipV="1">
              <a:off x="1328330" y="2073248"/>
              <a:ext cx="0" cy="878791"/>
            </a:xfrm>
            <a:prstGeom prst="straightConnector1">
              <a:avLst/>
            </a:prstGeom>
            <a:ln w="28575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46B33ED9-638E-4C33-B621-C4521C64C181}"/>
                </a:ext>
              </a:extLst>
            </p:cNvPr>
            <p:cNvSpPr txBox="1"/>
            <p:nvPr/>
          </p:nvSpPr>
          <p:spPr>
            <a:xfrm>
              <a:off x="813480" y="5280300"/>
              <a:ext cx="10760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(Arduino)</a:t>
              </a:r>
              <a:endParaRPr lang="en-CA" dirty="0"/>
            </a:p>
          </p:txBody>
        </p:sp>
      </p:grpSp>
    </p:spTree>
    <p:extLst>
      <p:ext uri="{BB962C8B-B14F-4D97-AF65-F5344CB8AC3E}">
        <p14:creationId xmlns:p14="http://schemas.microsoft.com/office/powerpoint/2010/main" val="4021579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C98AD57-ACEA-42AC-B75D-4B4D864DDC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979" y="697755"/>
            <a:ext cx="10992041" cy="5462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7653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22</Words>
  <Application>Microsoft Office PowerPoint</Application>
  <PresentationFormat>Widescreen</PresentationFormat>
  <Paragraphs>12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Microsoft Sans Serif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Zheng, Han</dc:creator>
  <cp:lastModifiedBy>Zheng, Han</cp:lastModifiedBy>
  <cp:revision>5</cp:revision>
  <dcterms:created xsi:type="dcterms:W3CDTF">2022-09-29T16:08:24Z</dcterms:created>
  <dcterms:modified xsi:type="dcterms:W3CDTF">2022-09-29T16:43:48Z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c2467bed-484b-41d4-ad00-a4dd9097e1a9</vt:lpwstr>
  </property>
  <property fmtid="{D5CDD505-2E9C-101B-9397-08002B2CF9AE}" pid="3" name="ECIData">
    <vt:lpwstr>NO</vt:lpwstr>
  </property>
  <property fmtid="{D5CDD505-2E9C-101B-9397-08002B2CF9AE}" pid="4" name="IncludeFooter">
    <vt:lpwstr>No</vt:lpwstr>
  </property>
</Properties>
</file>