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4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1"/>
    <p:sldMasterId id="2147483664" r:id="rId12"/>
    <p:sldMasterId id="2147483667" r:id="rId13"/>
    <p:sldMasterId id="2147483776" r:id="rId14"/>
    <p:sldMasterId id="2147483900" r:id="rId15"/>
  </p:sldMasterIdLst>
  <p:notesMasterIdLst>
    <p:notesMasterId r:id="rId23"/>
  </p:notesMasterIdLst>
  <p:handoutMasterIdLst>
    <p:handoutMasterId r:id="rId24"/>
  </p:handoutMasterIdLst>
  <p:sldIdLst>
    <p:sldId id="256" r:id="rId16"/>
    <p:sldId id="258" r:id="rId17"/>
    <p:sldId id="257" r:id="rId18"/>
    <p:sldId id="259" r:id="rId19"/>
    <p:sldId id="260" r:id="rId20"/>
    <p:sldId id="261" r:id="rId21"/>
    <p:sldId id="262" r:id="rId22"/>
  </p:sldIdLst>
  <p:sldSz cx="12192000" cy="6858000"/>
  <p:notesSz cx="6858000" cy="9144000"/>
  <p:custDataLst>
    <p:custData r:id="rId4"/>
    <p:custData r:id="rId6"/>
    <p:custData r:id="rId10"/>
    <p:custData r:id="rId2"/>
    <p:custData r:id="rId1"/>
    <p:custData r:id="rId5"/>
    <p:custData r:id="rId7"/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kson, Stacy" initials="ES" lastIdx="9" clrIdx="0">
    <p:extLst>
      <p:ext uri="{19B8F6BF-5375-455C-9EA6-DF929625EA0E}">
        <p15:presenceInfo xmlns:p15="http://schemas.microsoft.com/office/powerpoint/2012/main" userId="S::serickson@illumina.com::b367e468-2f0e-4a8c-8de6-d68cd1ae8d4b" providerId="AD"/>
      </p:ext>
    </p:extLst>
  </p:cmAuthor>
  <p:cmAuthor id="2" name="Li, Elizabeth" initials="LE" lastIdx="5" clrIdx="1">
    <p:extLst>
      <p:ext uri="{19B8F6BF-5375-455C-9EA6-DF929625EA0E}">
        <p15:presenceInfo xmlns:p15="http://schemas.microsoft.com/office/powerpoint/2012/main" userId="Li, Elizabeth" providerId="None"/>
      </p:ext>
    </p:extLst>
  </p:cmAuthor>
  <p:cmAuthor id="3" name="Wallace, Isha" initials="WI" lastIdx="1" clrIdx="2">
    <p:extLst>
      <p:ext uri="{19B8F6BF-5375-455C-9EA6-DF929625EA0E}">
        <p15:presenceInfo xmlns:p15="http://schemas.microsoft.com/office/powerpoint/2012/main" userId="S::iwallace@illumina.com::eb3d58e1-7ba3-4052-b615-0e3abd5ba1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CBCBCB"/>
    <a:srgbClr val="FFF2CC"/>
    <a:srgbClr val="FFE699"/>
    <a:srgbClr val="FFD966"/>
    <a:srgbClr val="E9D9F3"/>
    <a:srgbClr val="D8BBE9"/>
    <a:srgbClr val="C79DDF"/>
    <a:srgbClr val="B485D4"/>
    <a:srgbClr val="9E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5680" autoAdjust="0"/>
  </p:normalViewPr>
  <p:slideViewPr>
    <p:cSldViewPr snapToGrid="0" snapToObjects="1">
      <p:cViewPr varScale="1">
        <p:scale>
          <a:sx n="108" d="100"/>
          <a:sy n="108" d="100"/>
        </p:scale>
        <p:origin x="6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3.xml"/><Relationship Id="rId18" Type="http://schemas.openxmlformats.org/officeDocument/2006/relationships/slide" Target="slides/slide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2.xml"/><Relationship Id="rId17" Type="http://schemas.openxmlformats.org/officeDocument/2006/relationships/slide" Target="slides/slide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5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4.xml"/><Relationship Id="rId22" Type="http://schemas.openxmlformats.org/officeDocument/2006/relationships/slide" Target="slides/slide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D3011F-162B-0B45-AE0F-FBFC3DB48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796B8-EC13-2A46-8ED9-DA812061C9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FB95-12A4-9248-ACAC-A38F3BEF6D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F5F65-549B-8645-8C27-A00056A2B3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9403D-AF31-4246-865F-AAE0F8F7E9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CB796-77F4-9C44-B4A0-62BF6366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66E0-F984-E745-9436-8E5694A255A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1106A-0354-A044-B75C-5E85C73C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Gree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17568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80635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5C6B3D-594C-4187-A4AE-D301CAB88A56}"/>
              </a:ext>
            </a:extLst>
          </p:cNvPr>
          <p:cNvCxnSpPr>
            <a:cxnSpLocks/>
          </p:cNvCxnSpPr>
          <p:nvPr userDrawn="1"/>
        </p:nvCxnSpPr>
        <p:spPr>
          <a:xfrm>
            <a:off x="397041" y="4591002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C521F5-995A-4033-9843-DA88976913F2}"/>
              </a:ext>
            </a:extLst>
          </p:cNvPr>
          <p:cNvCxnSpPr>
            <a:cxnSpLocks/>
          </p:cNvCxnSpPr>
          <p:nvPr userDrawn="1"/>
        </p:nvCxnSpPr>
        <p:spPr>
          <a:xfrm>
            <a:off x="397041" y="5799197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35239-2068-4294-B71E-0201A093A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277" t="789" r="5405" b="1117"/>
          <a:stretch/>
        </p:blipFill>
        <p:spPr>
          <a:xfrm>
            <a:off x="6172200" y="0"/>
            <a:ext cx="6019800" cy="6864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A516F4-FF58-4EC4-ACE7-DFE57D5AEE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821"/>
          <a:stretch/>
        </p:blipFill>
        <p:spPr>
          <a:xfrm>
            <a:off x="6421612" y="-6626"/>
            <a:ext cx="5770388" cy="6864626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04F81F4-5478-4B12-83CB-71984E05D0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5187A076-BA22-4F74-AC88-DF10FF4E79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9348" y="6019396"/>
            <a:ext cx="3640317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E7AE94-ED51-4512-8145-46614919C882}"/>
              </a:ext>
            </a:extLst>
          </p:cNvPr>
          <p:cNvSpPr txBox="1"/>
          <p:nvPr userDrawn="1"/>
        </p:nvSpPr>
        <p:spPr>
          <a:xfrm>
            <a:off x="2079346" y="6334671"/>
            <a:ext cx="3640319" cy="21698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en-US" dirty="0">
                <a:solidFill>
                  <a:schemeClr val="tx1"/>
                </a:solidFill>
              </a:rPr>
              <a:t>© 2022 Illumina, Inc. All rights reserved.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81D19F65-05BD-4EDC-AF25-72DB64DB92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8625" y="6215210"/>
            <a:ext cx="1138238" cy="276778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E689D54-68A2-414D-835A-BF2E44B716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CAP/PLM Number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133A5-466A-44CE-B2E4-24D8E3FB6BF7}"/>
              </a:ext>
            </a:extLst>
          </p:cNvPr>
          <p:cNvSpPr txBox="1"/>
          <p:nvPr userDrawn="1"/>
        </p:nvSpPr>
        <p:spPr>
          <a:xfrm>
            <a:off x="3037461" y="120676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</p:spTree>
    <p:extLst>
      <p:ext uri="{BB962C8B-B14F-4D97-AF65-F5344CB8AC3E}">
        <p14:creationId xmlns:p14="http://schemas.microsoft.com/office/powerpoint/2010/main" val="12661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87838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4559" y="2187838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38031"/>
            <a:ext cx="51565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4559" y="3238031"/>
            <a:ext cx="51565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625CFB-C1BD-4818-A458-2F7E633BBE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434305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Gree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17568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80635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5C6B3D-594C-4187-A4AE-D301CAB88A56}"/>
              </a:ext>
            </a:extLst>
          </p:cNvPr>
          <p:cNvCxnSpPr>
            <a:cxnSpLocks/>
          </p:cNvCxnSpPr>
          <p:nvPr userDrawn="1"/>
        </p:nvCxnSpPr>
        <p:spPr>
          <a:xfrm>
            <a:off x="397041" y="4591002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C521F5-995A-4033-9843-DA88976913F2}"/>
              </a:ext>
            </a:extLst>
          </p:cNvPr>
          <p:cNvCxnSpPr>
            <a:cxnSpLocks/>
          </p:cNvCxnSpPr>
          <p:nvPr userDrawn="1"/>
        </p:nvCxnSpPr>
        <p:spPr>
          <a:xfrm>
            <a:off x="397041" y="5799197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35239-2068-4294-B71E-0201A093A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277" t="789" r="5405" b="1117"/>
          <a:stretch/>
        </p:blipFill>
        <p:spPr>
          <a:xfrm>
            <a:off x="6172200" y="0"/>
            <a:ext cx="6019800" cy="6864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A516F4-FF58-4EC4-ACE7-DFE57D5AEE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821"/>
          <a:stretch/>
        </p:blipFill>
        <p:spPr>
          <a:xfrm>
            <a:off x="6421612" y="-6626"/>
            <a:ext cx="5770388" cy="6864626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04F81F4-5478-4B12-83CB-71984E05D0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5187A076-BA22-4F74-AC88-DF10FF4E79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9348" y="6019396"/>
            <a:ext cx="3640317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E7AE94-ED51-4512-8145-46614919C882}"/>
              </a:ext>
            </a:extLst>
          </p:cNvPr>
          <p:cNvSpPr txBox="1"/>
          <p:nvPr userDrawn="1"/>
        </p:nvSpPr>
        <p:spPr>
          <a:xfrm>
            <a:off x="2079346" y="6334671"/>
            <a:ext cx="3640319" cy="21698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en-US" dirty="0">
                <a:solidFill>
                  <a:schemeClr val="tx1"/>
                </a:solidFill>
              </a:rPr>
              <a:t>© 2021 Illumina, Inc. All rights reserved.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81D19F65-05BD-4EDC-AF25-72DB64DB92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8625" y="6215210"/>
            <a:ext cx="1138238" cy="276778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E689D54-68A2-414D-835A-BF2E44B716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CAP/PLM Number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133A5-466A-44CE-B2E4-24D8E3FB6BF7}"/>
              </a:ext>
            </a:extLst>
          </p:cNvPr>
          <p:cNvSpPr txBox="1"/>
          <p:nvPr userDrawn="1"/>
        </p:nvSpPr>
        <p:spPr>
          <a:xfrm>
            <a:off x="3037461" y="120676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</p:spTree>
    <p:extLst>
      <p:ext uri="{BB962C8B-B14F-4D97-AF65-F5344CB8AC3E}">
        <p14:creationId xmlns:p14="http://schemas.microsoft.com/office/powerpoint/2010/main" val="38988824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Green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17568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80635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5C6B3D-594C-4187-A4AE-D301CAB88A56}"/>
              </a:ext>
            </a:extLst>
          </p:cNvPr>
          <p:cNvCxnSpPr>
            <a:cxnSpLocks/>
          </p:cNvCxnSpPr>
          <p:nvPr userDrawn="1"/>
        </p:nvCxnSpPr>
        <p:spPr>
          <a:xfrm>
            <a:off x="397041" y="4591002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C521F5-995A-4033-9843-DA88976913F2}"/>
              </a:ext>
            </a:extLst>
          </p:cNvPr>
          <p:cNvCxnSpPr>
            <a:cxnSpLocks/>
          </p:cNvCxnSpPr>
          <p:nvPr userDrawn="1"/>
        </p:nvCxnSpPr>
        <p:spPr>
          <a:xfrm>
            <a:off x="397041" y="5799197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F3CA76A-C826-456E-AF6F-321464611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C5A4E20-DA01-4CB7-9998-04FE174D4A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4E8010-606F-4DE1-B5A4-F1D364004FF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9348" y="6019396"/>
            <a:ext cx="3640317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3237A-3FFE-4085-91A6-11CE53AD7237}"/>
              </a:ext>
            </a:extLst>
          </p:cNvPr>
          <p:cNvSpPr txBox="1"/>
          <p:nvPr userDrawn="1"/>
        </p:nvSpPr>
        <p:spPr>
          <a:xfrm>
            <a:off x="2079346" y="6334671"/>
            <a:ext cx="3640319" cy="21698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en-US" dirty="0">
                <a:solidFill>
                  <a:schemeClr val="tx1"/>
                </a:solidFill>
              </a:rPr>
              <a:t>© 2021 Illumina, Inc. All rights reserved.</a:t>
            </a:r>
          </a:p>
        </p:txBody>
      </p:sp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201B690C-813E-4FD3-8888-05CA437371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625" y="6215210"/>
            <a:ext cx="1138238" cy="276778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F788E0-479E-4881-B5A6-C1AF9EFD67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CAP/PLM Number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4A9493-7FFD-4500-8B98-200802D4E8EA}"/>
              </a:ext>
            </a:extLst>
          </p:cNvPr>
          <p:cNvSpPr txBox="1"/>
          <p:nvPr userDrawn="1"/>
        </p:nvSpPr>
        <p:spPr>
          <a:xfrm>
            <a:off x="3037461" y="120676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</p:spTree>
    <p:extLst>
      <p:ext uri="{BB962C8B-B14F-4D97-AF65-F5344CB8AC3E}">
        <p14:creationId xmlns:p14="http://schemas.microsoft.com/office/powerpoint/2010/main" val="18526259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Gree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6DB2-8C12-40A7-9E41-71FD2F09B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365126"/>
            <a:ext cx="4635843" cy="1146160"/>
          </a:xfrm>
        </p:spPr>
        <p:txBody>
          <a:bodyPr anchor="t">
            <a:noAutofit/>
          </a:bodyPr>
          <a:lstStyle>
            <a:lvl1pPr>
              <a:defRPr lang="en-US" sz="7200" dirty="0"/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215E7-A666-4C53-B6ED-44C6DA2EC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5413B-0D9D-4D9A-923B-E13C582C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D3CCF-7FB2-4FEE-8553-89FB65313F9D}"/>
              </a:ext>
            </a:extLst>
          </p:cNvPr>
          <p:cNvCxnSpPr>
            <a:cxnSpLocks/>
          </p:cNvCxnSpPr>
          <p:nvPr userDrawn="1"/>
        </p:nvCxnSpPr>
        <p:spPr>
          <a:xfrm>
            <a:off x="355257" y="1479343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73693C-9B3B-4A91-B883-2ED42AEC491D}"/>
              </a:ext>
            </a:extLst>
          </p:cNvPr>
          <p:cNvSpPr txBox="1"/>
          <p:nvPr userDrawn="1"/>
        </p:nvSpPr>
        <p:spPr>
          <a:xfrm>
            <a:off x="6096000" y="1089524"/>
            <a:ext cx="1082348" cy="2308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lang="en-US" sz="90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44FB4-3ED4-4891-B9EC-9B51A5FBE520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59FEC43-4974-43A9-A5B7-6CB1269547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2800" y="1944740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8ACD978D-197C-40A4-B4EB-106FD73AC7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2766542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7482E526-57F7-4B2F-B740-D9CECBF1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3588344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CBF3143-B5A3-4BE4-892B-97F206285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800" y="4410147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168948F-746A-420C-8D06-EB9B9539A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10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LMN -  Lightfield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lue/Green Lightfield">
            <a:extLst>
              <a:ext uri="{FF2B5EF4-FFF2-40B4-BE49-F238E27FC236}">
                <a16:creationId xmlns:a16="http://schemas.microsoft.com/office/drawing/2014/main" id="{B2E87707-4CEB-4B04-B319-BFA437F413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85" t="872" r="570" b="18910"/>
          <a:stretch/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pic>
        <p:nvPicPr>
          <p:cNvPr id="5" name="ILMN Logo" descr="A picture containing shape&#10;&#10;Description automatically generated">
            <a:extLst>
              <a:ext uri="{FF2B5EF4-FFF2-40B4-BE49-F238E27FC236}">
                <a16:creationId xmlns:a16="http://schemas.microsoft.com/office/drawing/2014/main" id="{4A3E2B51-CB78-440C-9686-7C607F8F2C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1FECEB00-D9EF-4366-8E87-10DF1D83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2749325"/>
            <a:ext cx="4648201" cy="117699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Section Title">
            <a:extLst>
              <a:ext uri="{FF2B5EF4-FFF2-40B4-BE49-F238E27FC236}">
                <a16:creationId xmlns:a16="http://schemas.microsoft.com/office/drawing/2014/main" id="{5D5CA4E6-086E-4DDC-9790-C9F8DE4F26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2280862"/>
            <a:ext cx="4648201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1200" spc="300" smtClean="0">
                <a:solidFill>
                  <a:schemeClr val="bg1"/>
                </a:solidFill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HERE</a:t>
            </a:r>
          </a:p>
        </p:txBody>
      </p:sp>
      <p:cxnSp>
        <p:nvCxnSpPr>
          <p:cNvPr id="20" name="Light Trail">
            <a:extLst>
              <a:ext uri="{FF2B5EF4-FFF2-40B4-BE49-F238E27FC236}">
                <a16:creationId xmlns:a16="http://schemas.microsoft.com/office/drawing/2014/main" id="{1178E156-B974-4343-9373-F19703F26BA0}"/>
              </a:ext>
            </a:extLst>
          </p:cNvPr>
          <p:cNvCxnSpPr>
            <a:cxnSpLocks/>
          </p:cNvCxnSpPr>
          <p:nvPr userDrawn="1"/>
        </p:nvCxnSpPr>
        <p:spPr>
          <a:xfrm>
            <a:off x="342898" y="4328839"/>
            <a:ext cx="5212080" cy="0"/>
          </a:xfrm>
          <a:prstGeom prst="line">
            <a:avLst/>
          </a:prstGeom>
          <a:ln w="50800" cap="rnd">
            <a:gradFill>
              <a:gsLst>
                <a:gs pos="63000">
                  <a:schemeClr val="bg1">
                    <a:alpha val="5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ction Number">
            <a:extLst>
              <a:ext uri="{FF2B5EF4-FFF2-40B4-BE49-F238E27FC236}">
                <a16:creationId xmlns:a16="http://schemas.microsoft.com/office/drawing/2014/main" id="{C27F56FC-8B36-45DE-860D-365C7074CF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342900"/>
            <a:ext cx="6019800" cy="6134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lang="en-US" sz="54000" spc="-3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1</a:t>
            </a:r>
          </a:p>
        </p:txBody>
      </p:sp>
      <p:sp>
        <p:nvSpPr>
          <p:cNvPr id="11" name="RUO/IVD">
            <a:extLst>
              <a:ext uri="{FF2B5EF4-FFF2-40B4-BE49-F238E27FC236}">
                <a16:creationId xmlns:a16="http://schemas.microsoft.com/office/drawing/2014/main" id="{4BD893DC-DE25-47CB-BA49-F4B4966E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9344" y="6274603"/>
            <a:ext cx="36403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None/>
            </a:pPr>
            <a:r>
              <a:rPr lang="en-US"/>
              <a:t>For Research Use Only.  Not for use in diagnostic procedures.</a:t>
            </a:r>
          </a:p>
          <a:p>
            <a:r>
              <a:rPr lang="en-US"/>
              <a:t>Confidential. Do not distribute.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682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Gree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B42-23BE-4563-9224-EBC114BD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2749325"/>
            <a:ext cx="4635843" cy="117699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2D0B6D-8281-472D-890D-E1A5B918715F}"/>
              </a:ext>
            </a:extLst>
          </p:cNvPr>
          <p:cNvCxnSpPr>
            <a:cxnSpLocks/>
          </p:cNvCxnSpPr>
          <p:nvPr userDrawn="1"/>
        </p:nvCxnSpPr>
        <p:spPr>
          <a:xfrm>
            <a:off x="342899" y="4328839"/>
            <a:ext cx="4648201" cy="10544"/>
          </a:xfrm>
          <a:prstGeom prst="line">
            <a:avLst/>
          </a:prstGeom>
          <a:ln w="508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8BDAF8-56AF-4F0D-BFFF-89D4FCBC5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277" t="789" r="5405" b="1117"/>
          <a:stretch/>
        </p:blipFill>
        <p:spPr>
          <a:xfrm>
            <a:off x="6172200" y="0"/>
            <a:ext cx="6019800" cy="6864626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1FBE877-7A5A-48B8-9041-A8F69B973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342900"/>
            <a:ext cx="6019800" cy="6134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lang="en-US" sz="54000" spc="-3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1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2390762-E36D-4F86-83DE-662C21FC37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2280862"/>
            <a:ext cx="4648201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1200" spc="3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HERE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96D73748-B1D2-4465-A4CE-237C44A390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16C9E40-CA57-4303-9C71-3EEAFD05F6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81349" y="6236401"/>
            <a:ext cx="363831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202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Blue/Green Slid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E6EA0-C001-4D91-8ED7-702876F304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85" t="872" r="570" b="18910"/>
          <a:stretch/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CEB00-D9EF-4366-8E87-10DF1D83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702152"/>
            <a:ext cx="9296400" cy="290794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8CCC3-C44E-4ED6-9353-FD5E1393C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6330D-E7F1-473A-BC30-24575A4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For Research Use Only.  Not for use in diagnostic procedures.</a:t>
            </a:r>
          </a:p>
          <a:p>
            <a:r>
              <a:rPr lang="en-US"/>
              <a:t>Confidential. Do not distribute.</a:t>
            </a:r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8495C99A-1C16-446A-A919-8E1F018BD7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3500" y="5243417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Quote Source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2160189C-ED4B-41ED-AA01-3B9EC150E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4860369"/>
            <a:ext cx="5210656" cy="40011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First Name Last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7A297-1B22-4912-81B4-1BF2745500DC}"/>
              </a:ext>
            </a:extLst>
          </p:cNvPr>
          <p:cNvCxnSpPr>
            <a:cxnSpLocks/>
          </p:cNvCxnSpPr>
          <p:nvPr userDrawn="1"/>
        </p:nvCxnSpPr>
        <p:spPr>
          <a:xfrm>
            <a:off x="869607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AD9031-0DEB-4A2E-86BD-4DFFEFD9A05F}"/>
              </a:ext>
            </a:extLst>
          </p:cNvPr>
          <p:cNvCxnSpPr>
            <a:cxnSpLocks/>
          </p:cNvCxnSpPr>
          <p:nvPr userDrawn="1"/>
        </p:nvCxnSpPr>
        <p:spPr>
          <a:xfrm>
            <a:off x="963391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BE288AAF-4199-40C9-885F-F04CEC505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145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een Base Layout - Text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5D33C-185E-4036-8770-20C4A1F635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5257" y="1828800"/>
            <a:ext cx="11417643" cy="4144709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56363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Singl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RUO/IVD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/>
          <a:lstStyle>
            <a:lvl1pPr>
              <a:defRPr lang="en-US" smtClean="0"/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Body Text - 1">
            <a:extLst>
              <a:ext uri="{FF2B5EF4-FFF2-40B4-BE49-F238E27FC236}">
                <a16:creationId xmlns:a16="http://schemas.microsoft.com/office/drawing/2014/main" id="{64FFB022-71B6-48A1-8B3A-279DE9A56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5257" y="2878993"/>
            <a:ext cx="11417643" cy="30646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>
              <a:defRPr lang="en-US" sz="1600" dirty="0" smtClean="0"/>
            </a:lvl1pPr>
            <a:lvl2pPr marL="685800" indent="-228600"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dirty="0" smtClean="0"/>
            </a:lvl3pPr>
            <a:lvl4pPr>
              <a:defRPr lang="en-US" sz="1200" dirty="0" smtClean="0"/>
            </a:lvl4pPr>
            <a:lvl5pPr>
              <a:defRPr lang="en-US" sz="1400" dirty="0"/>
            </a:lvl5pPr>
          </a:lstStyle>
          <a:p>
            <a:pPr marL="164592" lvl="0" indent="-164592"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1792" lvl="2" indent="-164592"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78992" lvl="4" indent="-164592"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</p:txBody>
      </p:sp>
      <p:sp>
        <p:nvSpPr>
          <p:cNvPr id="7" name="Header Text - 1">
            <a:extLst>
              <a:ext uri="{FF2B5EF4-FFF2-40B4-BE49-F238E27FC236}">
                <a16:creationId xmlns:a16="http://schemas.microsoft.com/office/drawing/2014/main" id="{DD9DB5E4-65BE-4AF0-93C3-1F2A366597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5257" y="1828800"/>
            <a:ext cx="11417643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dirty="0" smtClean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306182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een Base Layout - Title Only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6280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een Base Layout - Two Column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5D33C-185E-4036-8770-20C4A1F635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5258" y="1828800"/>
            <a:ext cx="5623950" cy="4144709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10E1E55-973D-4200-A416-EA8BF5331F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8950" y="1824533"/>
            <a:ext cx="5623950" cy="414470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334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C624063-4AC1-43CF-BA77-C067239B3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1459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5300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EFB29CF-CDA5-405B-9261-6A95353FB4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1459" y="3240685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300" y="3240685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1D53F5A-5325-4A85-91FD-965656DC2D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6285320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B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7576E86-DA02-4B67-8CB3-B3AA440EDC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594670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1828800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4559" y="1828800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878993"/>
            <a:ext cx="51565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4559" y="2878993"/>
            <a:ext cx="51565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625CFB-C1BD-4818-A458-2F7E633BBE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62874111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1828800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C624063-4AC1-43CF-BA77-C067239B3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1459" y="1828800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5300" y="1828800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878993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EFB29CF-CDA5-405B-9261-6A95353FB4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1459" y="2878993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300" y="2878993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1D53F5A-5325-4A85-91FD-965656DC2D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48641880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1828800"/>
            <a:ext cx="5588343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2198" y="1828800"/>
            <a:ext cx="5588343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8D45DC-E9AD-4957-93EE-3075A16AD7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615379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Image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2831" y="1840114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2831" y="2890307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25008" y="1840114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25008" y="2890307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55257" y="1840115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95BF041-314E-4B55-8753-C0346F65A1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1822437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2386" y="1828799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72386" y="2878992"/>
            <a:ext cx="14808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9101" y="1828799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9101" y="2878992"/>
            <a:ext cx="14808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1828800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E3DD4DE-6AFE-46F5-987C-1BF28A393C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74142" y="1828800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F876C63-CCB7-41ED-B6FF-66DAAC50E8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4329822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Three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1848660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AE31A7A-C7F8-484E-8C2C-4FB32C57DDE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3288" y="1848660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A63C8D2-2A16-414C-97DA-1FFE05C3D4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15300" y="1848660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9FB133-8AF9-4FAA-97C9-DDD5757E3E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476" y="3610742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4BFA90D-163A-4690-B30D-9139B66F50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76" y="4556938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82331D8-BB60-4528-85CB-33BA6CF50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3288" y="3610742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B78BDF6A-F398-404C-B1EC-A2BB5ECA43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3288" y="4556938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D2B8296D-53FE-4304-8A68-BF7D52C5A3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9488" y="3610742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45861D1-6713-4F4F-913D-69AB371A90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9488" y="4556938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87F319A-5A26-4D92-9CD2-0C24A135BF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3562438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1847647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595BE40-29B0-42B1-9839-7B2A97DF1D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56776" y="1847647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5A9561E-1A8D-4FCF-8E30-97B5BA1D17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3669" y="2810161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8A73CF9-FAD1-47A9-BC4E-D2F7912DD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3669" y="1986540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85A6381-D4C6-42BC-BFD6-C646557A1A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02969" y="2810161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3C24697-0BEC-4784-ABA7-81A85E680A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02969" y="1986540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18410C62-CEC3-4305-8DED-34B8ABF15C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7476" y="3787150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9941881-2864-45B7-97FC-8B61100EC48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56776" y="3787150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8F912D8-F5F9-4A93-84F4-9BD8E17BE8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3669" y="4749664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4894FEC1-FC85-4EFA-89DC-A48B054234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73669" y="3926043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60CCAF24-6769-47F5-AED6-24C1CB787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2969" y="4749664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24BBD94-6E59-4144-BE95-A4D8CA0C2B0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02969" y="3926043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F67D71C-688A-466B-BEC9-A3E8B17B2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090A453-6B69-4E8B-AA31-F635CAFB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6995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75BD5D3-ED7C-4FCC-A619-23E9DB9FF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281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8F7234F-121E-4502-873B-24C696D695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3500" y="2302859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BE9FD31-64B5-4043-8FB6-59AFAD9ECB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23497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C697F0E-3F55-42F0-B890-2C31D53D7D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5716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9DA8E0BD-700C-4F6F-97AF-3F8AB3ACE6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5300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34BDECC-5522-472C-96B4-11CB91C2A7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7519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1C015150-0F9D-47B8-A9E2-1005529493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1281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EA78E17-57AD-4B7E-B14C-1E52B20B68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3500" y="4166383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143DD3CC-0115-4582-B28E-1E240AEA36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23497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878D2088-FCB9-4437-854B-695BE82816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35716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989BEB4-09AA-4322-A1B5-91C4E1288A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300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5018888-4792-43AD-96A6-F1788E85E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7519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38CEDBA-97F2-4A6F-B79F-D4D584C4A3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2700966-BDF2-4838-AF7F-90B0E5EF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944575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Callou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34118F29-69F5-4797-9535-CFD4E9A755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91425" y="1828800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50C530BA-90E0-4975-BD32-840AD67E9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05900" y="1828800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5FA2FC73-8ACE-4EFF-9ABE-98760FD1AC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91425" y="2716428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74DAAD88-DDA4-4749-B835-660DE096DE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05900" y="2716428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B88859A1-06CE-4426-AFA8-853C61B5DB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91425" y="3604056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5793CBD7-3485-4150-851F-562B285B81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5900" y="3604056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2E2E1918-0108-484F-B04A-0F8ABB6CCB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91425" y="4491684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C073C7DD-651D-44A8-B6CD-3B900118F8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5900" y="4491684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7" y="1828800"/>
            <a:ext cx="6578943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878993"/>
            <a:ext cx="6578943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EA13E41-7ED9-4A1E-AF67-34CFE1134D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8BB0E55-C4AE-46E2-81EB-CC64E15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309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190492"/>
            <a:ext cx="5588343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2198" y="2190492"/>
            <a:ext cx="5588343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8D45DC-E9AD-4957-93EE-3075A16AD7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406214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Singl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57589-8901-41AD-A638-DBCFEA860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293B8-CB20-4B40-B405-FC7F1FD7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0A656D1-CA81-43D8-B3F2-AF19B2209BF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1828800"/>
            <a:ext cx="11417643" cy="4033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B7AEB33-7772-4791-BAB4-A2D5E1876D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CAD00C5-4960-46BF-AAF4-62DA1A96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54165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Graph 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7" y="1846006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896199"/>
            <a:ext cx="422092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219699" y="1846006"/>
            <a:ext cx="6553200" cy="41531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A5EA2BE-1AC7-4DD6-9B20-C66A945BF5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96CE4CB-2CD7-4FBC-A8BA-16F9B7FB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42169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Graph 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1828800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2878993"/>
            <a:ext cx="422092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1828799"/>
            <a:ext cx="6553200" cy="41959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DEA61E-07CB-4CB3-8E2E-6CFCB619A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20D304-891A-44D0-988D-68B1E52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816492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Stacke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83897" y="1875734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3897" y="2508036"/>
            <a:ext cx="4220924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1828800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030571-182F-485B-B53F-156F51EC77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83897" y="383609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CB21C7F-5C7E-41C4-8564-FF5EA5D49B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83897" y="4468401"/>
            <a:ext cx="4220924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6FE6974-65BE-404E-BAFE-92F7C1707DC0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55257" y="3764536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2FF93D8-DB1F-4315-8FEF-0348BFECE1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026260-5F80-4527-BE4C-7FCDA9E0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61446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Two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B9314-6C00-44C8-AD6E-73C52129C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792E6-D508-480E-AA4F-07D86EB2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662D467-AB9E-4CB8-BAA8-77770D78B1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2900" y="1828800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2675B57-352F-41B9-80B7-CE477DC8247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72200" y="1828800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01B002EB-2D52-40B7-AAC0-3D11B8F8A6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30543" y="4959836"/>
            <a:ext cx="4648200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2441611-381E-4E4D-9B19-6164B324B39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59843" y="4959836"/>
            <a:ext cx="4648200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632375-0CE1-4EB0-9851-51814DEC8C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331DDC-9648-4758-83DD-B7A19C16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66376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Grap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1837461"/>
            <a:ext cx="3645243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1B8666-7DB0-40B6-8959-0EEDFB0BF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1840114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CE24C77-4ED6-49E2-83DD-87B3179ECD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2890307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EB8879F-B003-491A-9FCE-D74480240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1840114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2AD4560-1581-44F7-91BA-EB42F2766B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2890307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A8459F4-DDE5-4AA0-B351-8EF76A6D17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E874FBC-7F11-4B21-B8D5-E1411038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538434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E9BED8-43C4-459E-A177-06FC74E18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9" name="Table Placeholder 11">
            <a:extLst>
              <a:ext uri="{FF2B5EF4-FFF2-40B4-BE49-F238E27FC236}">
                <a16:creationId xmlns:a16="http://schemas.microsoft.com/office/drawing/2014/main" id="{4029FB73-6270-4683-AFF3-D4B30052BD5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5257" y="1828800"/>
            <a:ext cx="11417643" cy="35877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1CD7608-73AB-49A2-AB2E-43C831B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36486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Callout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346611E-E277-4075-8B55-43A11657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1826045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BC6F5C25-1746-4360-BB23-66DA971F0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876238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068BFB5-FE4B-4669-ACF8-594A0FA007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CFEF99F0-6329-46F7-A64B-313EE7699B1C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597399" y="1826045"/>
            <a:ext cx="7175501" cy="32260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D66F69-99CB-429A-BB28-CE68D0E6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57532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033" y="183240"/>
            <a:ext cx="11303000" cy="961274"/>
          </a:xfrm>
        </p:spPr>
        <p:txBody>
          <a:bodyPr/>
          <a:lstStyle>
            <a:lvl1pPr>
              <a:defRPr sz="300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6033" y="1398589"/>
            <a:ext cx="11303000" cy="4541837"/>
          </a:xfrm>
        </p:spPr>
        <p:txBody>
          <a:bodyPr/>
          <a:lstStyle>
            <a:lvl1pPr>
              <a:defRPr sz="2200" kern="600">
                <a:latin typeface="+mj-lt"/>
              </a:defRPr>
            </a:lvl1pPr>
            <a:lvl2pPr marL="571500" indent="-228600">
              <a:tabLst/>
              <a:defRPr sz="2000" kern="600">
                <a:latin typeface="+mj-lt"/>
              </a:defRPr>
            </a:lvl2pPr>
            <a:lvl3pPr marL="800100" indent="-228600">
              <a:tabLst/>
              <a:defRPr kern="600">
                <a:latin typeface="+mj-lt"/>
              </a:defRPr>
            </a:lvl3pPr>
            <a:lvl4pPr marL="1028700" indent="-228600">
              <a:tabLst/>
              <a:defRPr kern="600">
                <a:latin typeface="+mj-lt"/>
              </a:defRPr>
            </a:lvl4pPr>
            <a:lvl5pPr marL="1257300" indent="-228600">
              <a:tabLst/>
              <a:defRPr kern="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5630A22-D384-416C-BF9D-F95A7FA39E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44784" y="6644806"/>
            <a:ext cx="6302433" cy="214674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0651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36033" y="183240"/>
            <a:ext cx="11303000" cy="961274"/>
          </a:xfrm>
        </p:spPr>
        <p:txBody>
          <a:bodyPr/>
          <a:lstStyle>
            <a:lvl1pPr>
              <a:defRPr sz="300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2FF5F2-B9D5-4746-863F-F7480200F4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44784" y="6644806"/>
            <a:ext cx="6302433" cy="214674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59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Image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90492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40685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90492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40685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3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95BF041-314E-4B55-8753-C0346F65A1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5615438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/Purple Base Layout - Title Only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8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2386" y="219211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72386" y="3242306"/>
            <a:ext cx="14808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9101" y="219211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9101" y="3242306"/>
            <a:ext cx="14808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E3DD4DE-6AFE-46F5-987C-1BF28A393C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74142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F876C63-CCB7-41ED-B6FF-66DAAC50E8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7129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Three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AE31A7A-C7F8-484E-8C2C-4FB32C57DDE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3288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A63C8D2-2A16-414C-97DA-1FFE05C3D4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15300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9FB133-8AF9-4FAA-97C9-DDD5757E3E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476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4BFA90D-163A-4690-B30D-9139B66F50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76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82331D8-BB60-4528-85CB-33BA6CF50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32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B78BDF6A-F398-404C-B1EC-A2BB5ECA43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3288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D2B8296D-53FE-4304-8A68-BF7D52C5A3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94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45861D1-6713-4F4F-913D-69AB371A90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9488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87F319A-5A26-4D92-9CD2-0C24A135BF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957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595BE40-29B0-42B1-9839-7B2A97DF1D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567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5A9561E-1A8D-4FCF-8E30-97B5BA1D17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3669" y="3153006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8A73CF9-FAD1-47A9-BC4E-D2F7912DD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36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85A6381-D4C6-42BC-BFD6-C646557A1A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02969" y="3153006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3C24697-0BEC-4784-ABA7-81A85E680A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029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18410C62-CEC3-4305-8DED-34B8ABF15C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74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9941881-2864-45B7-97FC-8B61100EC48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567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8F912D8-F5F9-4A93-84F4-9BD8E17BE8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3669" y="5092509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4894FEC1-FC85-4EFA-89DC-A48B054234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736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60CCAF24-6769-47F5-AED6-24C1CB787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2969" y="5092509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24BBD94-6E59-4144-BE95-A4D8CA0C2B0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029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F67D71C-688A-466B-BEC9-A3E8B17B2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090A453-6B69-4E8B-AA31-F635CAFB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2179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75BD5D3-ED7C-4FCC-A619-23E9DB9FF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281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8F7234F-121E-4502-873B-24C696D695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3500" y="2302859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BE9FD31-64B5-4043-8FB6-59AFAD9ECB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23497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C697F0E-3F55-42F0-B890-2C31D53D7D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5716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9DA8E0BD-700C-4F6F-97AF-3F8AB3ACE6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5300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34BDECC-5522-472C-96B4-11CB91C2A7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7519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1C015150-0F9D-47B8-A9E2-1005529493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1281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EA78E17-57AD-4B7E-B14C-1E52B20B68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3500" y="4166383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143DD3CC-0115-4582-B28E-1E240AEA36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23497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878D2088-FCB9-4437-854B-695BE82816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35716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989BEB4-09AA-4322-A1B5-91C4E1288A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300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5018888-4792-43AD-96A6-F1788E85E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7519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38CEDBA-97F2-4A6F-B79F-D4D584C4A3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2700966-BDF2-4838-AF7F-90B0E5EF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40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Callou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34118F29-69F5-4797-9535-CFD4E9A755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91425" y="2302859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50C530BA-90E0-4975-BD32-840AD67E9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05900" y="2302859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5FA2FC73-8ACE-4EFF-9ABE-98760FD1AC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91425" y="3190487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74DAAD88-DDA4-4749-B835-660DE096DE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05900" y="3190487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B88859A1-06CE-4426-AFA8-853C61B5DB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91425" y="4078115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5793CBD7-3485-4150-851F-562B285B81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5900" y="4078115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2E2E1918-0108-484F-B04A-0F8ABB6CCB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91425" y="4965743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C073C7DD-651D-44A8-B6CD-3B900118F8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5900" y="4965743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7" y="2302859"/>
            <a:ext cx="6578943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353052"/>
            <a:ext cx="6578943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EA13E41-7ED9-4A1E-AF67-34CFE1134D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8BB0E55-C4AE-46E2-81EB-CC64E15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472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Singl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57589-8901-41AD-A638-DBCFEA860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293B8-CB20-4B40-B405-FC7F1FD7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0A656D1-CA81-43D8-B3F2-AF19B2209BF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90492"/>
            <a:ext cx="11417643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B7AEB33-7772-4791-BAB4-A2D5E1876D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CAD00C5-4960-46BF-AAF4-62DA1A96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37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Green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17568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80635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5C6B3D-594C-4187-A4AE-D301CAB88A56}"/>
              </a:ext>
            </a:extLst>
          </p:cNvPr>
          <p:cNvCxnSpPr>
            <a:cxnSpLocks/>
          </p:cNvCxnSpPr>
          <p:nvPr userDrawn="1"/>
        </p:nvCxnSpPr>
        <p:spPr>
          <a:xfrm>
            <a:off x="397041" y="4591002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C521F5-995A-4033-9843-DA88976913F2}"/>
              </a:ext>
            </a:extLst>
          </p:cNvPr>
          <p:cNvCxnSpPr>
            <a:cxnSpLocks/>
          </p:cNvCxnSpPr>
          <p:nvPr userDrawn="1"/>
        </p:nvCxnSpPr>
        <p:spPr>
          <a:xfrm>
            <a:off x="397041" y="5799197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F3CA76A-C826-456E-AF6F-321464611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C5A4E20-DA01-4CB7-9998-04FE174D4A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4E8010-606F-4DE1-B5A4-F1D364004FF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9348" y="6019396"/>
            <a:ext cx="3640317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3237A-3FFE-4085-91A6-11CE53AD7237}"/>
              </a:ext>
            </a:extLst>
          </p:cNvPr>
          <p:cNvSpPr txBox="1"/>
          <p:nvPr userDrawn="1"/>
        </p:nvSpPr>
        <p:spPr>
          <a:xfrm>
            <a:off x="2079346" y="6334671"/>
            <a:ext cx="3640319" cy="21698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en-US" dirty="0">
                <a:solidFill>
                  <a:schemeClr val="tx1"/>
                </a:solidFill>
              </a:rPr>
              <a:t>© 2021 Illumina, Inc. All rights reserved.</a:t>
            </a:r>
          </a:p>
        </p:txBody>
      </p:sp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201B690C-813E-4FD3-8888-05CA437371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625" y="6215210"/>
            <a:ext cx="1138238" cy="276778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F788E0-479E-4881-B5A6-C1AF9EFD67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CAP/PLM Number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4A9493-7FFD-4500-8B98-200802D4E8EA}"/>
              </a:ext>
            </a:extLst>
          </p:cNvPr>
          <p:cNvSpPr txBox="1"/>
          <p:nvPr userDrawn="1"/>
        </p:nvSpPr>
        <p:spPr>
          <a:xfrm>
            <a:off x="3037461" y="120676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</p:spTree>
    <p:extLst>
      <p:ext uri="{BB962C8B-B14F-4D97-AF65-F5344CB8AC3E}">
        <p14:creationId xmlns:p14="http://schemas.microsoft.com/office/powerpoint/2010/main" val="1944338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Graph 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8" y="2187838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8" y="3238031"/>
            <a:ext cx="422092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219700" y="2187838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A5EA2BE-1AC7-4DD6-9B20-C66A945BF5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96CE4CB-2CD7-4FBC-A8BA-16F9B7FB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66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Graph 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85735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3235928"/>
            <a:ext cx="422092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5735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DEA61E-07CB-4CB3-8E2E-6CFCB619A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20D304-891A-44D0-988D-68B1E52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125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Stacke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83897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3897" y="2820141"/>
            <a:ext cx="4220924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40905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030571-182F-485B-B53F-156F51EC77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83897" y="4148204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CB21C7F-5C7E-41C4-8564-FF5EA5D49B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83897" y="4780506"/>
            <a:ext cx="4220924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6FE6974-65BE-404E-BAFE-92F7C1707DC0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55257" y="4076641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2FF93D8-DB1F-4315-8FEF-0348BFECE1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026260-5F80-4527-BE4C-7FCDA9E0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2813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Two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B9314-6C00-44C8-AD6E-73C52129C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792E6-D508-480E-AA4F-07D86EB2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662D467-AB9E-4CB8-BAA8-77770D78B1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40905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2675B57-352F-41B9-80B7-CE477DC8247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84557" y="2140905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01B002EB-2D52-40B7-AAC0-3D11B8F8A6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900" y="5271941"/>
            <a:ext cx="4648200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2441611-381E-4E4D-9B19-6164B324B39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2200" y="5271941"/>
            <a:ext cx="4648200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632375-0CE1-4EB0-9851-51814DEC8C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331DDC-9648-4758-83DD-B7A19C16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51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Grap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3645243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1B8666-7DB0-40B6-8959-0EEDFB0BF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90492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CE24C77-4ED6-49E2-83DD-87B3179ECD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40685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EB8879F-B003-491A-9FCE-D74480240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90492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2AD4560-1581-44F7-91BA-EB42F2766B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40685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A8459F4-DDE5-4AA0-B351-8EF76A6D17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E874FBC-7F11-4B21-B8D5-E1411038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53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Green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E9BED8-43C4-459E-A177-06FC74E18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9" name="Table Placeholder 11">
            <a:extLst>
              <a:ext uri="{FF2B5EF4-FFF2-40B4-BE49-F238E27FC236}">
                <a16:creationId xmlns:a16="http://schemas.microsoft.com/office/drawing/2014/main" id="{4029FB73-6270-4683-AFF3-D4B30052BD5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5257" y="2190492"/>
            <a:ext cx="11417643" cy="32260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1CD7608-73AB-49A2-AB2E-43C831B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043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Callout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346611E-E277-4075-8B55-43A11657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84968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BC6F5C25-1746-4360-BB23-66DA971F0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35161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068BFB5-FE4B-4669-ACF8-594A0FA007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CFEF99F0-6329-46F7-A64B-313EE7699B1C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597399" y="2184968"/>
            <a:ext cx="7175501" cy="32260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D66F69-99CB-429A-BB28-CE68D0E6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370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033" y="183240"/>
            <a:ext cx="11303000" cy="961274"/>
          </a:xfrm>
        </p:spPr>
        <p:txBody>
          <a:bodyPr/>
          <a:lstStyle>
            <a:lvl1pPr>
              <a:defRPr sz="300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6033" y="1398589"/>
            <a:ext cx="11303000" cy="4541837"/>
          </a:xfrm>
        </p:spPr>
        <p:txBody>
          <a:bodyPr/>
          <a:lstStyle>
            <a:lvl1pPr>
              <a:defRPr sz="2200" kern="600">
                <a:latin typeface="+mj-lt"/>
              </a:defRPr>
            </a:lvl1pPr>
            <a:lvl2pPr marL="571500" indent="-228600">
              <a:tabLst/>
              <a:defRPr sz="2000" kern="600">
                <a:latin typeface="+mj-lt"/>
              </a:defRPr>
            </a:lvl2pPr>
            <a:lvl3pPr marL="800100" indent="-228600">
              <a:tabLst/>
              <a:defRPr kern="600">
                <a:latin typeface="+mj-lt"/>
              </a:defRPr>
            </a:lvl3pPr>
            <a:lvl4pPr marL="1028700" indent="-228600">
              <a:tabLst/>
              <a:defRPr kern="600">
                <a:latin typeface="+mj-lt"/>
              </a:defRPr>
            </a:lvl4pPr>
            <a:lvl5pPr marL="1257300" indent="-228600">
              <a:tabLst/>
              <a:defRPr kern="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5630A22-D384-416C-BF9D-F95A7FA39E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44784" y="6644806"/>
            <a:ext cx="6302433" cy="214674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E0E0A2AD-0CE7-42AE-BC76-C837536B4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721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DD41FF8-828F-46C2-93FB-EED84A49F8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44784" y="6644806"/>
            <a:ext cx="6302433" cy="214674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799ECF7-0E2F-4DEC-BC24-C9FC5C050B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3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97" userDrawn="1">
          <p15:clr>
            <a:srgbClr val="FBAE40"/>
          </p15:clr>
        </p15:guide>
        <p15:guide id="2" orient="horz" pos="1385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64BE5E6-75B2-45F0-B07B-5A885EDE2B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44784" y="6669745"/>
            <a:ext cx="6302433" cy="214674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46D51B4-5869-4735-9F41-C05C3818E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26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Gree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6DB2-8C12-40A7-9E41-71FD2F09B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365126"/>
            <a:ext cx="4635843" cy="1146160"/>
          </a:xfrm>
        </p:spPr>
        <p:txBody>
          <a:bodyPr anchor="t">
            <a:noAutofit/>
          </a:bodyPr>
          <a:lstStyle>
            <a:lvl1pPr>
              <a:defRPr lang="en-US" sz="7200" dirty="0"/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215E7-A666-4C53-B6ED-44C6DA2EC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5413B-0D9D-4D9A-923B-E13C582C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D3CCF-7FB2-4FEE-8553-89FB65313F9D}"/>
              </a:ext>
            </a:extLst>
          </p:cNvPr>
          <p:cNvCxnSpPr>
            <a:cxnSpLocks/>
          </p:cNvCxnSpPr>
          <p:nvPr userDrawn="1"/>
        </p:nvCxnSpPr>
        <p:spPr>
          <a:xfrm>
            <a:off x="355257" y="1479343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73693C-9B3B-4A91-B883-2ED42AEC491D}"/>
              </a:ext>
            </a:extLst>
          </p:cNvPr>
          <p:cNvSpPr txBox="1"/>
          <p:nvPr userDrawn="1"/>
        </p:nvSpPr>
        <p:spPr>
          <a:xfrm>
            <a:off x="6096000" y="1089524"/>
            <a:ext cx="1082348" cy="2308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lang="en-US" sz="90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44FB4-3ED4-4891-B9EC-9B51A5FBE520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59FEC43-4974-43A9-A5B7-6CB1269547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2800" y="1944740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8ACD978D-197C-40A4-B4EB-106FD73AC7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2766542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7482E526-57F7-4B2F-B740-D9CECBF1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3588344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CBF3143-B5A3-4BE4-892B-97F206285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800" y="4410147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168948F-746A-420C-8D06-EB9B9539A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425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4F06A97-C658-4E63-B81C-2B3D0AF847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44784" y="6644806"/>
            <a:ext cx="6302433" cy="214674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421ECF2-1F44-40AE-A965-B13AC686B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36033" y="183240"/>
            <a:ext cx="11303000" cy="961274"/>
          </a:xfrm>
        </p:spPr>
        <p:txBody>
          <a:bodyPr/>
          <a:lstStyle>
            <a:lvl1pPr>
              <a:defRPr sz="300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2FF5F2-B9D5-4746-863F-F7480200F4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44784" y="6644806"/>
            <a:ext cx="6302433" cy="214674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2A7A253-0261-41E2-A774-08C6EB5588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11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mpkin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CE47666-9FF5-457A-85EE-E69C44EE40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44784" y="6644806"/>
            <a:ext cx="6302433" cy="214674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D165EDC-EC4A-4267-B998-FC66492FA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05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D7F6DDE-FEDD-4DB5-BF95-003A88DF4F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44784" y="6644806"/>
            <a:ext cx="6302433" cy="214674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07930F2-AC00-4FE8-B40E-976BCFBB4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29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363037"/>
            <a:ext cx="11460480" cy="4882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80417" y="237744"/>
            <a:ext cx="114681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1" i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67AFC23-115E-484E-A9E0-F941C0704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9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9B38887-A346-4C98-ADAC-8C332A4DE6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44784" y="6644806"/>
            <a:ext cx="6302433" cy="214674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C9F4743-ED6C-41CA-9AF0-984DD9750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04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formatics Cover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92162" y="528711"/>
            <a:ext cx="5310023" cy="119080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2500" b="1" kern="1200" baseline="0"/>
            </a:lvl1pPr>
          </a:lstStyle>
          <a:p>
            <a:r>
              <a:rPr lang="en-US" dirty="0"/>
              <a:t>Informatics PowerPoint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162" y="1638469"/>
            <a:ext cx="5310023" cy="5572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baseline="0"/>
            </a:lvl1pPr>
            <a:lvl2pPr marL="342900" indent="0">
              <a:buNone/>
              <a:defRPr sz="1400" b="0"/>
            </a:lvl2pPr>
            <a:lvl3pPr marL="914400" indent="0">
              <a:buNone/>
              <a:defRPr sz="1400" b="0"/>
            </a:lvl3pPr>
            <a:lvl4pPr marL="1371600" indent="0">
              <a:buNone/>
              <a:defRPr sz="1400" b="0"/>
            </a:lvl4pPr>
            <a:lvl5pPr marL="1828800" indent="0">
              <a:buNone/>
              <a:defRPr sz="1400" b="0"/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Job Title here | MM/DD/YYYY</a:t>
            </a:r>
          </a:p>
        </p:txBody>
      </p:sp>
      <p:pic>
        <p:nvPicPr>
          <p:cNvPr id="5" name="Picture 4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0910" y="6288396"/>
            <a:ext cx="1463148" cy="246888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299388" y="6415854"/>
            <a:ext cx="20594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" kern="500" baseline="0" dirty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© 2020 Illumina, Inc. All rights reserved.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E8BCB-898E-4CA9-9C7E-0668D6AD2A99}"/>
              </a:ext>
            </a:extLst>
          </p:cNvPr>
          <p:cNvSpPr txBox="1"/>
          <p:nvPr userDrawn="1"/>
        </p:nvSpPr>
        <p:spPr>
          <a:xfrm>
            <a:off x="9467230" y="6559758"/>
            <a:ext cx="2706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</a:rPr>
              <a:t>Document #1000000149030 v00</a:t>
            </a:r>
          </a:p>
        </p:txBody>
      </p:sp>
    </p:spTree>
    <p:extLst>
      <p:ext uri="{BB962C8B-B14F-4D97-AF65-F5344CB8AC3E}">
        <p14:creationId xmlns:p14="http://schemas.microsoft.com/office/powerpoint/2010/main" val="492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Purp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DC94E4C-E442-4E37-8A62-A1B02C25D1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1BA15-D8C4-4B28-937E-72FCB43A6307}"/>
              </a:ext>
            </a:extLst>
          </p:cNvPr>
          <p:cNvCxnSpPr>
            <a:cxnSpLocks/>
          </p:cNvCxnSpPr>
          <p:nvPr userDrawn="1"/>
        </p:nvCxnSpPr>
        <p:spPr>
          <a:xfrm>
            <a:off x="355256" y="5799197"/>
            <a:ext cx="5252441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A25EAF-F40F-47C3-8DA5-DDB070C82DD1}"/>
              </a:ext>
            </a:extLst>
          </p:cNvPr>
          <p:cNvCxnSpPr>
            <a:cxnSpLocks/>
          </p:cNvCxnSpPr>
          <p:nvPr userDrawn="1"/>
        </p:nvCxnSpPr>
        <p:spPr>
          <a:xfrm>
            <a:off x="355256" y="4591002"/>
            <a:ext cx="5252441" cy="0"/>
          </a:xfrm>
          <a:prstGeom prst="line">
            <a:avLst/>
          </a:prstGeom>
          <a:ln w="190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ED77D6B3-8D25-4635-BF06-3C35FF892B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17568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17AE15-41C3-42B9-8F49-392C2F759B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79348" y="6019396"/>
            <a:ext cx="3640317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For Research Use Only.  Not for use in diagnostic procedures.</a:t>
            </a:r>
          </a:p>
          <a:p>
            <a:r>
              <a:rPr lang="en-US"/>
              <a:t>Confidential. Do not distribute.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7235340-28D3-4984-908F-E10FEA50C9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/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2E1890C1-C943-45D7-9471-B497CFFC3B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80635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18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176EAA24-D361-4665-B662-47AE439A8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1691639"/>
            <a:ext cx="5364408" cy="1956621"/>
          </a:xfrm>
        </p:spPr>
        <p:txBody>
          <a:bodyPr anchor="t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9E416-87F0-4A5C-A432-9DA08416AE68}"/>
              </a:ext>
            </a:extLst>
          </p:cNvPr>
          <p:cNvSpPr txBox="1"/>
          <p:nvPr userDrawn="1"/>
        </p:nvSpPr>
        <p:spPr>
          <a:xfrm>
            <a:off x="2079346" y="6334671"/>
            <a:ext cx="3640319" cy="21698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© 2021 Illumina, Inc. All rights reserved.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0FFEC09-FA65-46B5-9254-0BF837696A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25" y="6215210"/>
            <a:ext cx="1138238" cy="276778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46CE520-C22B-4E46-8A77-850D81D0E4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/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CAP/PLM Number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886401-E87A-436F-84B5-06DFDBCFA331}"/>
              </a:ext>
            </a:extLst>
          </p:cNvPr>
          <p:cNvSpPr txBox="1"/>
          <p:nvPr userDrawn="1"/>
        </p:nvSpPr>
        <p:spPr>
          <a:xfrm>
            <a:off x="3037461" y="120676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</p:spTree>
    <p:extLst>
      <p:ext uri="{BB962C8B-B14F-4D97-AF65-F5344CB8AC3E}">
        <p14:creationId xmlns:p14="http://schemas.microsoft.com/office/powerpoint/2010/main" val="1340242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Purple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17568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80635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F9CF3A-C6EC-4683-B627-E413B93389F3}"/>
              </a:ext>
            </a:extLst>
          </p:cNvPr>
          <p:cNvCxnSpPr>
            <a:cxnSpLocks/>
          </p:cNvCxnSpPr>
          <p:nvPr userDrawn="1"/>
        </p:nvCxnSpPr>
        <p:spPr>
          <a:xfrm>
            <a:off x="397041" y="4591002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chemeClr val="accent2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EEEAAF-AEC7-4179-AFEA-5C4E4EA57F47}"/>
              </a:ext>
            </a:extLst>
          </p:cNvPr>
          <p:cNvCxnSpPr>
            <a:cxnSpLocks/>
          </p:cNvCxnSpPr>
          <p:nvPr userDrawn="1"/>
        </p:nvCxnSpPr>
        <p:spPr>
          <a:xfrm>
            <a:off x="397041" y="5799197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chemeClr val="accent2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572E2-5E6F-455E-B979-7FEF5A8C99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EF18B9-F7D8-4982-B7B3-C50AAF1A59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9749B916-294E-44AC-B0D4-E67A8294BC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9348" y="6019396"/>
            <a:ext cx="3640317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81E7A-AA7A-4905-9CA6-66760EA196E8}"/>
              </a:ext>
            </a:extLst>
          </p:cNvPr>
          <p:cNvSpPr txBox="1"/>
          <p:nvPr userDrawn="1"/>
        </p:nvSpPr>
        <p:spPr>
          <a:xfrm>
            <a:off x="2079346" y="6334671"/>
            <a:ext cx="3640319" cy="21698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en-US" dirty="0">
                <a:solidFill>
                  <a:schemeClr val="tx1"/>
                </a:solidFill>
              </a:rPr>
              <a:t>© 2021 Illumina, Inc. All rights reserved.</a:t>
            </a:r>
          </a:p>
        </p:txBody>
      </p:sp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84C7E519-DCB5-4136-B34D-BBF1391FEE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625" y="6215210"/>
            <a:ext cx="1138238" cy="276778"/>
          </a:xfrm>
          <a:prstGeom prst="rect">
            <a:avLst/>
          </a:prstGeom>
        </p:spPr>
      </p:pic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9001D3C-40EE-45A3-9C3F-87DCE47E08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CAP/PLM Number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ED30D5-C037-4ADD-9149-CC972BDFB18E}"/>
              </a:ext>
            </a:extLst>
          </p:cNvPr>
          <p:cNvSpPr txBox="1"/>
          <p:nvPr userDrawn="1"/>
        </p:nvSpPr>
        <p:spPr>
          <a:xfrm>
            <a:off x="3037461" y="120676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</p:spTree>
    <p:extLst>
      <p:ext uri="{BB962C8B-B14F-4D97-AF65-F5344CB8AC3E}">
        <p14:creationId xmlns:p14="http://schemas.microsoft.com/office/powerpoint/2010/main" val="28426964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Purpl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6DB2-8C12-40A7-9E41-71FD2F09B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365126"/>
            <a:ext cx="4635843" cy="1146160"/>
          </a:xfrm>
        </p:spPr>
        <p:txBody>
          <a:bodyPr anchor="t">
            <a:noAutofit/>
          </a:bodyPr>
          <a:lstStyle>
            <a:lvl1pPr>
              <a:defRPr lang="en-US" sz="7200" dirty="0"/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215E7-A666-4C53-B6ED-44C6DA2EC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5413B-0D9D-4D9A-923B-E13C582C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D3CCF-7FB2-4FEE-8553-89FB65313F9D}"/>
              </a:ext>
            </a:extLst>
          </p:cNvPr>
          <p:cNvCxnSpPr>
            <a:cxnSpLocks/>
          </p:cNvCxnSpPr>
          <p:nvPr userDrawn="1"/>
        </p:nvCxnSpPr>
        <p:spPr>
          <a:xfrm>
            <a:off x="355257" y="1479343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75D6FF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73693C-9B3B-4A91-B883-2ED42AEC491D}"/>
              </a:ext>
            </a:extLst>
          </p:cNvPr>
          <p:cNvSpPr txBox="1"/>
          <p:nvPr userDrawn="1"/>
        </p:nvSpPr>
        <p:spPr>
          <a:xfrm>
            <a:off x="6096000" y="1089524"/>
            <a:ext cx="1082348" cy="2308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lang="en-US" sz="90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44FB4-3ED4-4891-B9EC-9B51A5FBE520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75D6FF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59FEC43-4974-43A9-A5B7-6CB1269547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2800" y="1944740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8ACD978D-197C-40A4-B4EB-106FD73AC7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2766542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7482E526-57F7-4B2F-B740-D9CECBF1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3588344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CBF3143-B5A3-4BE4-892B-97F206285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800" y="4410147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385240A-CA2A-47B0-9F8C-49A51725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Gree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B42-23BE-4563-9224-EBC114BD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2749325"/>
            <a:ext cx="4635843" cy="117699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2D0B6D-8281-472D-890D-E1A5B918715F}"/>
              </a:ext>
            </a:extLst>
          </p:cNvPr>
          <p:cNvCxnSpPr>
            <a:cxnSpLocks/>
          </p:cNvCxnSpPr>
          <p:nvPr userDrawn="1"/>
        </p:nvCxnSpPr>
        <p:spPr>
          <a:xfrm>
            <a:off x="342899" y="4328839"/>
            <a:ext cx="4648201" cy="10544"/>
          </a:xfrm>
          <a:prstGeom prst="line">
            <a:avLst/>
          </a:prstGeom>
          <a:ln w="508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8BDAF8-56AF-4F0D-BFFF-89D4FCBC5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277" t="789" r="5405" b="1117"/>
          <a:stretch/>
        </p:blipFill>
        <p:spPr>
          <a:xfrm>
            <a:off x="6172200" y="0"/>
            <a:ext cx="6019800" cy="6864626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1FBE877-7A5A-48B8-9041-A8F69B973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342900"/>
            <a:ext cx="6019800" cy="6134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lang="en-US" sz="54000" spc="-3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2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2390762-E36D-4F86-83DE-662C21FC37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2280862"/>
            <a:ext cx="4648201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1200" spc="3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HERE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96D73748-B1D2-4465-A4CE-237C44A390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933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Purpl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D29DED5-D9DB-46D6-97A7-D2A16EE37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42" r="28884"/>
          <a:stretch/>
        </p:blipFill>
        <p:spPr>
          <a:xfrm>
            <a:off x="6172200" y="0"/>
            <a:ext cx="6019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09B42-23BE-4563-9224-EBC114BD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2749325"/>
            <a:ext cx="4635843" cy="117699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2D0B6D-8281-472D-890D-E1A5B918715F}"/>
              </a:ext>
            </a:extLst>
          </p:cNvPr>
          <p:cNvCxnSpPr>
            <a:cxnSpLocks/>
          </p:cNvCxnSpPr>
          <p:nvPr userDrawn="1"/>
        </p:nvCxnSpPr>
        <p:spPr>
          <a:xfrm>
            <a:off x="342899" y="4328839"/>
            <a:ext cx="4648201" cy="10544"/>
          </a:xfrm>
          <a:prstGeom prst="line">
            <a:avLst/>
          </a:prstGeom>
          <a:ln w="50800" cap="rnd">
            <a:gradFill>
              <a:gsLst>
                <a:gs pos="63000">
                  <a:srgbClr val="75D6FF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EC32BA3-E093-418E-B361-C10DCD1399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342900"/>
            <a:ext cx="6019800" cy="6134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lang="en-US" sz="54000" spc="-3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3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D57FE16-AC7D-4E6F-84CB-D887D8637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2280862"/>
            <a:ext cx="4648201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1200" spc="3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HERE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04BECC5-2928-4FA7-9B53-47723033A1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956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Blue/Purple Slid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CA780D0-ECC1-4DEB-877D-AB65AC4B9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CEB00-D9EF-4366-8E87-10DF1D83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702152"/>
            <a:ext cx="9296400" cy="290794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8CCC3-C44E-4ED6-9353-FD5E1393C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6330D-E7F1-473A-BC30-24575A4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For Research Use Only.  Not for use in diagnostic procedures.</a:t>
            </a:r>
          </a:p>
          <a:p>
            <a:r>
              <a:rPr lang="en-US"/>
              <a:t>Confidential. Do not distribute.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7A297-1B22-4912-81B4-1BF2745500DC}"/>
              </a:ext>
            </a:extLst>
          </p:cNvPr>
          <p:cNvCxnSpPr>
            <a:cxnSpLocks/>
          </p:cNvCxnSpPr>
          <p:nvPr userDrawn="1"/>
        </p:nvCxnSpPr>
        <p:spPr>
          <a:xfrm>
            <a:off x="869607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AD9031-0DEB-4A2E-86BD-4DFFEFD9A05F}"/>
              </a:ext>
            </a:extLst>
          </p:cNvPr>
          <p:cNvCxnSpPr>
            <a:cxnSpLocks/>
          </p:cNvCxnSpPr>
          <p:nvPr userDrawn="1"/>
        </p:nvCxnSpPr>
        <p:spPr>
          <a:xfrm>
            <a:off x="963391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D5A9CC25-A1EE-40D4-9EC8-2FB6D0D45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3500" y="5243417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Quote Source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898231B0-6034-4604-AF59-17516504B4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4860369"/>
            <a:ext cx="5210656" cy="40011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First Name Last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FACF2F9-1DDA-4885-9007-17E6B8069D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010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Purple Base Layout - Text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5D33C-185E-4036-8770-20C4A1F635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5257" y="1965532"/>
            <a:ext cx="11417643" cy="40079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79909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Purple Base Layout - Title Only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976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Purple Base Layout - Two Column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5D33C-185E-4036-8770-20C4A1F635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5258" y="1965532"/>
            <a:ext cx="5623950" cy="40079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10E1E55-973D-4200-A416-EA8BF5331F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8950" y="1961263"/>
            <a:ext cx="5623950" cy="40079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8834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B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92F88D0-48C1-4311-84EB-C148ADFC3B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0187436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87838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4559" y="2187838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38031"/>
            <a:ext cx="51565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4559" y="3238031"/>
            <a:ext cx="51565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538B6A2-7C4D-42A4-8593-45A85321DE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28844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180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C624063-4AC1-43CF-BA77-C067239B3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1459" y="219180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5300" y="219180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1995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EFB29CF-CDA5-405B-9261-6A95353FB4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1459" y="3241995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300" y="3241995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A38F7B-3CAB-47D3-9A83-2616453048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13812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190492"/>
            <a:ext cx="5588343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2198" y="2190492"/>
            <a:ext cx="5588343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3764FE4-06F0-45C7-A0C8-534AAC948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515475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Imag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42306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42306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3091249-1007-49E7-85DF-8CA9A915DB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6574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Blue/Green Slid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E6EA0-C001-4D91-8ED7-702876F304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85" t="872" r="570" b="18910"/>
          <a:stretch/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CEB00-D9EF-4366-8E87-10DF1D83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702152"/>
            <a:ext cx="9296400" cy="290794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8CCC3-C44E-4ED6-9353-FD5E1393C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6330D-E7F1-473A-BC30-24575A4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For Research Use Only.  Not for use in diagnostic procedures.</a:t>
            </a:r>
          </a:p>
          <a:p>
            <a:r>
              <a:rPr lang="en-US"/>
              <a:t>Confidential. Do not distribute.</a:t>
            </a:r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8495C99A-1C16-446A-A919-8E1F018BD7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3500" y="5243417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Quote Source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2160189C-ED4B-41ED-AA01-3B9EC150E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4860369"/>
            <a:ext cx="5210656" cy="40011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First Name Last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7A297-1B22-4912-81B4-1BF2745500DC}"/>
              </a:ext>
            </a:extLst>
          </p:cNvPr>
          <p:cNvCxnSpPr>
            <a:cxnSpLocks/>
          </p:cNvCxnSpPr>
          <p:nvPr userDrawn="1"/>
        </p:nvCxnSpPr>
        <p:spPr>
          <a:xfrm>
            <a:off x="869607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AD9031-0DEB-4A2E-86BD-4DFFEFD9A05F}"/>
              </a:ext>
            </a:extLst>
          </p:cNvPr>
          <p:cNvCxnSpPr>
            <a:cxnSpLocks/>
          </p:cNvCxnSpPr>
          <p:nvPr userDrawn="1"/>
        </p:nvCxnSpPr>
        <p:spPr>
          <a:xfrm>
            <a:off x="963391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BE288AAF-4199-40C9-885F-F04CEC505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526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2386" y="219530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72386" y="3245496"/>
            <a:ext cx="14808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9101" y="219530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9101" y="3245496"/>
            <a:ext cx="14808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530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E3DD4DE-6AFE-46F5-987C-1BF28A393C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74142" y="219530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826E860-BC33-4228-A53A-5D7930106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53391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Three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AE31A7A-C7F8-484E-8C2C-4FB32C57DDE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3288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A63C8D2-2A16-414C-97DA-1FFE05C3D4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15300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9FB133-8AF9-4FAA-97C9-DDD5757E3E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476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4BFA90D-163A-4690-B30D-9139B66F50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76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82331D8-BB60-4528-85CB-33BA6CF50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32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B78BDF6A-F398-404C-B1EC-A2BB5ECA43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3288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D2B8296D-53FE-4304-8A68-BF7D52C5A3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94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45861D1-6713-4F4F-913D-69AB371A90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9488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AC74D0-9359-482C-9A4C-86C64FD6FE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034185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595BE40-29B0-42B1-9839-7B2A97DF1D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567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5A9561E-1A8D-4FCF-8E30-97B5BA1D17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3669" y="3153006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8A73CF9-FAD1-47A9-BC4E-D2F7912DD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36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85A6381-D4C6-42BC-BFD6-C646557A1A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02969" y="3153006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3C24697-0BEC-4784-ABA7-81A85E680A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029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18410C62-CEC3-4305-8DED-34B8ABF15C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74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9941881-2864-45B7-97FC-8B61100EC48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567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8F912D8-F5F9-4A93-84F4-9BD8E17BE8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3669" y="5092509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4894FEC1-FC85-4EFA-89DC-A48B054234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736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60CCAF24-6769-47F5-AED6-24C1CB787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2969" y="5092509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24BBD94-6E59-4144-BE95-A4D8CA0C2B0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029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0C81F8C-1416-4F69-B463-439A13268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950249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75BD5D3-ED7C-4FCC-A619-23E9DB9FF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281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8F7234F-121E-4502-873B-24C696D695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3500" y="2302859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BE9FD31-64B5-4043-8FB6-59AFAD9ECB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23497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C697F0E-3F55-42F0-B890-2C31D53D7D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5716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9DA8E0BD-700C-4F6F-97AF-3F8AB3ACE6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5300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34BDECC-5522-472C-96B4-11CB91C2A7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7519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1C015150-0F9D-47B8-A9E2-1005529493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1281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EA78E17-57AD-4B7E-B14C-1E52B20B68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3500" y="4166383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143DD3CC-0115-4582-B28E-1E240AEA36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23497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878D2088-FCB9-4437-854B-695BE82816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35716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989BEB4-09AA-4322-A1B5-91C4E1288A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300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5018888-4792-43AD-96A6-F1788E85E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7519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00A8D29-875E-4179-BF1D-44D987CDB1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135554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Callou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34118F29-69F5-4797-9535-CFD4E9A755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91425" y="2302859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50C530BA-90E0-4975-BD32-840AD67E9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05900" y="2302859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5FA2FC73-8ACE-4EFF-9ABE-98760FD1AC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91425" y="3190487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74DAAD88-DDA4-4749-B835-660DE096DE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05900" y="3190487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B88859A1-06CE-4426-AFA8-853C61B5DB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91425" y="4078115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5793CBD7-3485-4150-851F-562B285B81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5900" y="4078115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2E2E1918-0108-484F-B04A-0F8ABB6CCB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91425" y="4965743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C073C7DD-651D-44A8-B6CD-3B900118F8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5900" y="4965743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7" y="2302859"/>
            <a:ext cx="6578943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353052"/>
            <a:ext cx="6578943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CE09D24-B2C5-49EB-9894-3BB87BD739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762803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Singl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B94-0813-44BB-811D-9A3D01C6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57589-8901-41AD-A638-DBCFEA860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293B8-CB20-4B40-B405-FC7F1FD7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0A656D1-CA81-43D8-B3F2-AF19B2209BF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11417643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B41BE8-5C7D-489F-AEDD-902E771FED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8062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Purple Graph 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8" y="2190492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8" y="3240685"/>
            <a:ext cx="422092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219700" y="2190492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E63FA8-ADFB-440E-AF7E-01DDE3686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83458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Purple Graph 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3238032"/>
            <a:ext cx="422092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FF6FD0-47DA-4485-A2E4-CA79158A9B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C6E99C-4FD9-4432-BD37-4815E003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49127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Purple Stacke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90492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2822794"/>
            <a:ext cx="4220924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40905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030571-182F-485B-B53F-156F51EC77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1976" y="4150857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CB21C7F-5C7E-41C4-8564-FF5EA5D49B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51976" y="4783159"/>
            <a:ext cx="4220924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6FE6974-65BE-404E-BAFE-92F7C1707DC0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42900" y="4083087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D70F1D-B294-4A7B-A57A-DC475FD6AA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B005A9-56C4-4530-B60A-DA27FDC5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2946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Purple Two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4DD1-2DD6-490D-9A65-020DEE0C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B9314-6C00-44C8-AD6E-73C52129C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792E6-D508-480E-AA4F-07D86EB2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662D467-AB9E-4CB8-BAA8-77770D78B1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40905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2675B57-352F-41B9-80B7-CE477DC8247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84557" y="2140905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01B002EB-2D52-40B7-AAC0-3D11B8F8A6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900" y="5271941"/>
            <a:ext cx="4648200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2441611-381E-4E4D-9B19-6164B324B39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2200" y="5271941"/>
            <a:ext cx="4648200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2508B91-87C8-4DE9-92F0-944DEA5111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3247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een Base Layout - Text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5D33C-185E-4036-8770-20C4A1F635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5257" y="1965532"/>
            <a:ext cx="11417643" cy="40079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6556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Purple Grap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3645243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1B8666-7DB0-40B6-8959-0EEDFB0BF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CE24C77-4ED6-49E2-83DD-87B3179ECD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38032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EB8879F-B003-491A-9FCE-D74480240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2AD4560-1581-44F7-91BA-EB42F2766B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38032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4D81575-FF83-47C6-B41D-1039998AFB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29D505-6B74-48C0-A440-2B37A29F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9808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Blue/Purple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E9BED8-43C4-459E-A177-06FC74E18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9" name="Table Placeholder 11">
            <a:extLst>
              <a:ext uri="{FF2B5EF4-FFF2-40B4-BE49-F238E27FC236}">
                <a16:creationId xmlns:a16="http://schemas.microsoft.com/office/drawing/2014/main" id="{4029FB73-6270-4683-AFF3-D4B30052BD5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5257" y="2187838"/>
            <a:ext cx="11417643" cy="32260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93FEF6-2B34-4364-9638-739DC17C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1356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Purple Callout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346611E-E277-4075-8B55-43A11657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BC6F5C25-1746-4360-BB23-66DA971F0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D230684-8A7B-480D-AD6B-1C14E93CF8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439379D-3D34-457B-B680-7CC0273DBF9B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597399" y="2190492"/>
            <a:ext cx="7175501" cy="32260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CA85E9-F98B-448A-896A-705594E8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89949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LMN - Purple/Pink Image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42306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42306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C2237FF-4479-4251-8596-7576C9AB58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891282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LMN - Purple/Pink Three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AE31A7A-C7F8-484E-8C2C-4FB32C57DDE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3288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A63C8D2-2A16-414C-97DA-1FFE05C3D4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15300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9FB133-8AF9-4FAA-97C9-DDD5757E3E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476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4BFA90D-163A-4690-B30D-9139B66F50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76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82331D8-BB60-4528-85CB-33BA6CF50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32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B78BDF6A-F398-404C-B1EC-A2BB5ECA43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3288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D2B8296D-53FE-4304-8A68-BF7D52C5A3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94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45861D1-6713-4F4F-913D-69AB371A90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9488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43A9B15-9339-4B69-ACFC-E9D0A1C1D0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9056689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Purple/Pin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17568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80635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F9CF3A-C6EC-4683-B627-E413B93389F3}"/>
              </a:ext>
            </a:extLst>
          </p:cNvPr>
          <p:cNvCxnSpPr>
            <a:cxnSpLocks/>
          </p:cNvCxnSpPr>
          <p:nvPr userDrawn="1"/>
        </p:nvCxnSpPr>
        <p:spPr>
          <a:xfrm>
            <a:off x="397041" y="4591002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ECBCCD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EEEAAF-AEC7-4179-AFEA-5C4E4EA57F47}"/>
              </a:ext>
            </a:extLst>
          </p:cNvPr>
          <p:cNvCxnSpPr>
            <a:cxnSpLocks/>
          </p:cNvCxnSpPr>
          <p:nvPr userDrawn="1"/>
        </p:nvCxnSpPr>
        <p:spPr>
          <a:xfrm>
            <a:off x="397041" y="5799197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ECBCCD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11399DE-03B6-4C66-AFEF-A7FD60A137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49" t="-83" r="9681" b="332"/>
          <a:stretch/>
        </p:blipFill>
        <p:spPr>
          <a:xfrm>
            <a:off x="6172200" y="-11575"/>
            <a:ext cx="6019800" cy="686957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9DCA39A-5347-41C2-82E6-FFB29FD105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0EC2261F-CBCB-4D54-9649-D2A2DAAC34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9348" y="6019396"/>
            <a:ext cx="3640317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54875-4530-4C4B-805B-CBEABFDAB454}"/>
              </a:ext>
            </a:extLst>
          </p:cNvPr>
          <p:cNvSpPr txBox="1"/>
          <p:nvPr userDrawn="1"/>
        </p:nvSpPr>
        <p:spPr>
          <a:xfrm>
            <a:off x="2079346" y="6334671"/>
            <a:ext cx="3640319" cy="21698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en-US" dirty="0">
                <a:solidFill>
                  <a:schemeClr val="tx1"/>
                </a:solidFill>
              </a:rPr>
              <a:t>© 2021 Illumina, Inc. All rights reserved.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A366D93-4742-486D-A485-62252DBD19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625" y="6215210"/>
            <a:ext cx="1138238" cy="276778"/>
          </a:xfrm>
          <a:prstGeom prst="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98D6C72-102F-4D7D-8D58-7E877185B5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CAP/PLM Number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9BCCE0-E48F-47BD-9303-BB41CFF1E244}"/>
              </a:ext>
            </a:extLst>
          </p:cNvPr>
          <p:cNvSpPr txBox="1"/>
          <p:nvPr userDrawn="1"/>
        </p:nvSpPr>
        <p:spPr>
          <a:xfrm>
            <a:off x="3037461" y="120676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</p:spTree>
    <p:extLst>
      <p:ext uri="{BB962C8B-B14F-4D97-AF65-F5344CB8AC3E}">
        <p14:creationId xmlns:p14="http://schemas.microsoft.com/office/powerpoint/2010/main" val="8097993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Purple/Pink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17568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80635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F9CF3A-C6EC-4683-B627-E413B93389F3}"/>
              </a:ext>
            </a:extLst>
          </p:cNvPr>
          <p:cNvCxnSpPr>
            <a:cxnSpLocks/>
          </p:cNvCxnSpPr>
          <p:nvPr userDrawn="1"/>
        </p:nvCxnSpPr>
        <p:spPr>
          <a:xfrm>
            <a:off x="397041" y="4591002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ECBCCD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EEEAAF-AEC7-4179-AFEA-5C4E4EA57F47}"/>
              </a:ext>
            </a:extLst>
          </p:cNvPr>
          <p:cNvCxnSpPr>
            <a:cxnSpLocks/>
          </p:cNvCxnSpPr>
          <p:nvPr userDrawn="1"/>
        </p:nvCxnSpPr>
        <p:spPr>
          <a:xfrm>
            <a:off x="397041" y="5799197"/>
            <a:ext cx="5210656" cy="0"/>
          </a:xfrm>
          <a:prstGeom prst="line">
            <a:avLst/>
          </a:prstGeom>
          <a:ln w="12700" cap="rnd">
            <a:gradFill>
              <a:gsLst>
                <a:gs pos="63000">
                  <a:srgbClr val="ECBCCD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572E2-5E6F-455E-B979-7FEF5A8C99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EF18B9-F7D8-4982-B7B3-C50AAF1A59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40CE2FDB-E864-4107-A1E2-9134A476CB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9348" y="6019396"/>
            <a:ext cx="3640317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F4A0D-6A51-480C-A0C8-2917B835A785}"/>
              </a:ext>
            </a:extLst>
          </p:cNvPr>
          <p:cNvSpPr txBox="1"/>
          <p:nvPr userDrawn="1"/>
        </p:nvSpPr>
        <p:spPr>
          <a:xfrm>
            <a:off x="2079346" y="6334671"/>
            <a:ext cx="3640319" cy="21698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en-US" dirty="0">
                <a:solidFill>
                  <a:schemeClr val="tx1"/>
                </a:solidFill>
              </a:rPr>
              <a:t>© 2021 Illumina, Inc. All rights reserved.</a:t>
            </a:r>
          </a:p>
        </p:txBody>
      </p:sp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00FCD8FA-DD82-4677-9944-11ED038E86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625" y="6215210"/>
            <a:ext cx="1138238" cy="276778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A0DDECE-DA3D-46DF-A9E1-70A93E1B80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CAP/PLM Number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32E6D5-F083-4AA7-AAED-908D5B41FA1F}"/>
              </a:ext>
            </a:extLst>
          </p:cNvPr>
          <p:cNvSpPr txBox="1"/>
          <p:nvPr userDrawn="1"/>
        </p:nvSpPr>
        <p:spPr>
          <a:xfrm>
            <a:off x="3037461" y="120676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</p:spTree>
    <p:extLst>
      <p:ext uri="{BB962C8B-B14F-4D97-AF65-F5344CB8AC3E}">
        <p14:creationId xmlns:p14="http://schemas.microsoft.com/office/powerpoint/2010/main" val="19353448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Purple/Pink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6DB2-8C12-40A7-9E41-71FD2F09B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365126"/>
            <a:ext cx="4635843" cy="1146160"/>
          </a:xfrm>
        </p:spPr>
        <p:txBody>
          <a:bodyPr anchor="t">
            <a:noAutofit/>
          </a:bodyPr>
          <a:lstStyle>
            <a:lvl1pPr>
              <a:defRPr lang="en-US" sz="7200" dirty="0"/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215E7-A666-4C53-B6ED-44C6DA2EC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5413B-0D9D-4D9A-923B-E13C582C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D3CCF-7FB2-4FEE-8553-89FB65313F9D}"/>
              </a:ext>
            </a:extLst>
          </p:cNvPr>
          <p:cNvCxnSpPr>
            <a:cxnSpLocks/>
          </p:cNvCxnSpPr>
          <p:nvPr userDrawn="1"/>
        </p:nvCxnSpPr>
        <p:spPr>
          <a:xfrm>
            <a:off x="355257" y="1479343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ECBCCD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73693C-9B3B-4A91-B883-2ED42AEC491D}"/>
              </a:ext>
            </a:extLst>
          </p:cNvPr>
          <p:cNvSpPr txBox="1"/>
          <p:nvPr userDrawn="1"/>
        </p:nvSpPr>
        <p:spPr>
          <a:xfrm>
            <a:off x="6096000" y="1089524"/>
            <a:ext cx="1082348" cy="2308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lang="en-US" sz="90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44FB4-3ED4-4891-B9EC-9B51A5FBE520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ECBCCD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59FEC43-4974-43A9-A5B7-6CB1269547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2800" y="1944740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8ACD978D-197C-40A4-B4EB-106FD73AC7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2766542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7482E526-57F7-4B2F-B740-D9CECBF1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3588344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CBF3143-B5A3-4BE4-892B-97F206285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800" y="4410147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ACE7736-64DE-46FC-B4C0-BEA79B6A8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14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Purple/Pink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72FC3F-D7D5-4A49-95C7-0EC52B04C772}"/>
              </a:ext>
            </a:extLst>
          </p:cNvPr>
          <p:cNvSpPr/>
          <p:nvPr userDrawn="1"/>
        </p:nvSpPr>
        <p:spPr>
          <a:xfrm flipH="1">
            <a:off x="6172200" y="0"/>
            <a:ext cx="60198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09B42-23BE-4563-9224-EBC114BD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2749325"/>
            <a:ext cx="4635843" cy="117699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2D0B6D-8281-472D-890D-E1A5B918715F}"/>
              </a:ext>
            </a:extLst>
          </p:cNvPr>
          <p:cNvCxnSpPr>
            <a:cxnSpLocks/>
          </p:cNvCxnSpPr>
          <p:nvPr userDrawn="1"/>
        </p:nvCxnSpPr>
        <p:spPr>
          <a:xfrm>
            <a:off x="342899" y="4328839"/>
            <a:ext cx="4648201" cy="10544"/>
          </a:xfrm>
          <a:prstGeom prst="line">
            <a:avLst/>
          </a:prstGeom>
          <a:ln w="50800" cap="rnd">
            <a:gradFill>
              <a:gsLst>
                <a:gs pos="63000">
                  <a:srgbClr val="ECBCCD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070BD7-E436-446C-8E32-EAC2CE43D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342900"/>
            <a:ext cx="6019800" cy="6134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lang="en-US" sz="54000" spc="-3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4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2BABFF5-1FD2-473C-99F0-CDD03EB43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2280862"/>
            <a:ext cx="4648201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1200" spc="3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HERE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44DEA01-E63A-4BE1-A2FE-C8870F112E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322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rple/Pink Slid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E2E59F-55C3-4065-8410-BCA48FCCA2EF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CEB00-D9EF-4366-8E87-10DF1D83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702152"/>
            <a:ext cx="9296400" cy="290794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8CCC3-C44E-4ED6-9353-FD5E1393C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6330D-E7F1-473A-BC30-24575A4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For Research Use Only.  Not for use in diagnostic procedures.</a:t>
            </a:r>
          </a:p>
          <a:p>
            <a:r>
              <a:rPr lang="en-US"/>
              <a:t>Confidential. Do not distribute.</a:t>
            </a:r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8495C99A-1C16-446A-A919-8E1F018BD7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3500" y="5243417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Quote Source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2160189C-ED4B-41ED-AA01-3B9EC150E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4860369"/>
            <a:ext cx="5210656" cy="40011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First Name Last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7A297-1B22-4912-81B4-1BF2745500DC}"/>
              </a:ext>
            </a:extLst>
          </p:cNvPr>
          <p:cNvCxnSpPr>
            <a:cxnSpLocks/>
          </p:cNvCxnSpPr>
          <p:nvPr userDrawn="1"/>
        </p:nvCxnSpPr>
        <p:spPr>
          <a:xfrm>
            <a:off x="869607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AD9031-0DEB-4A2E-86BD-4DFFEFD9A05F}"/>
              </a:ext>
            </a:extLst>
          </p:cNvPr>
          <p:cNvCxnSpPr>
            <a:cxnSpLocks/>
          </p:cNvCxnSpPr>
          <p:nvPr userDrawn="1"/>
        </p:nvCxnSpPr>
        <p:spPr>
          <a:xfrm>
            <a:off x="963391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490E2DC-B50F-4E3E-AA2E-C011402B7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6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een Base Layout - Title Only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2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/Pink Base Layout - Text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5D33C-185E-4036-8770-20C4A1F635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5257" y="1965532"/>
            <a:ext cx="11417643" cy="40079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5223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/Pink Base Layout - Title Only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967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/Pink Base Layout - Two Column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5D33C-185E-4036-8770-20C4A1F635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5258" y="1965532"/>
            <a:ext cx="5623950" cy="40079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10E1E55-973D-4200-A416-EA8BF5331F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8950" y="1961263"/>
            <a:ext cx="5623950" cy="40079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2596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Purple/Pink B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E829FE6-006E-405B-9546-E61BBB5D1B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100006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Purple/Pink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4559" y="2190492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51565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4559" y="3240685"/>
            <a:ext cx="51565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1A39F62-87C5-4B17-9077-7174F1367C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694730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Purple/Pink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C624063-4AC1-43CF-BA77-C067239B3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1459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5300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EFB29CF-CDA5-405B-9261-6A95353FB4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1459" y="3240685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300" y="3240685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FE2F30-C72F-49F3-84D9-079D59D768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04907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Purple/Pink Two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190492"/>
            <a:ext cx="5588343" cy="21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2198" y="2190492"/>
            <a:ext cx="5588343" cy="21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18C423-FFD4-41B0-B66C-7F7E16D54B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0917215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Purple/Pink Image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42306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42306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C2237FF-4479-4251-8596-7576C9AB58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766568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Purple/Pink 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2386" y="2190492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72386" y="3240685"/>
            <a:ext cx="14808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9101" y="2190492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9101" y="3240685"/>
            <a:ext cx="14808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3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E3DD4DE-6AFE-46F5-987C-1BF28A393C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74142" y="2190493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D9D25EB-810A-468B-8451-CDAD0DBBF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08674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Purple/Pink Three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AE31A7A-C7F8-484E-8C2C-4FB32C57DDE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3288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A63C8D2-2A16-414C-97DA-1FFE05C3D4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15300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9FB133-8AF9-4FAA-97C9-DDD5757E3E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476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4BFA90D-163A-4690-B30D-9139B66F50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76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82331D8-BB60-4528-85CB-33BA6CF50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32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B78BDF6A-F398-404C-B1EC-A2BB5ECA43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3288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D2B8296D-53FE-4304-8A68-BF7D52C5A3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94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45861D1-6713-4F4F-913D-69AB371A90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9488" y="4898770"/>
            <a:ext cx="3420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43A9B15-9339-4B69-ACFC-E9D0A1C1D0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442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een Base Layout - Two Column (no 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5D33C-185E-4036-8770-20C4A1F635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5258" y="1965532"/>
            <a:ext cx="5623950" cy="40079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10E1E55-973D-4200-A416-EA8BF5331F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8950" y="1961263"/>
            <a:ext cx="5623950" cy="40079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6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4436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Purple/Pink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595BE40-29B0-42B1-9839-7B2A97DF1D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567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5A9561E-1A8D-4FCF-8E30-97B5BA1D17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3669" y="3153006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8A73CF9-FAD1-47A9-BC4E-D2F7912DD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36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85A6381-D4C6-42BC-BFD6-C646557A1A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02969" y="3153006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3C24697-0BEC-4784-ABA7-81A85E680A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029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18410C62-CEC3-4305-8DED-34B8ABF15C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74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9941881-2864-45B7-97FC-8B61100EC48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567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8F912D8-F5F9-4A93-84F4-9BD8E17BE8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3669" y="5092509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4894FEC1-FC85-4EFA-89DC-A48B054234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736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60CCAF24-6769-47F5-AED6-24C1CB787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2969" y="5092509"/>
            <a:ext cx="310798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24BBD94-6E59-4144-BE95-A4D8CA0C2B0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029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7CC93AC-C9C3-43ED-9C19-1E0AA37B41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691253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Purple/Pin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75BD5D3-ED7C-4FCC-A619-23E9DB9FF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281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8F7234F-121E-4502-873B-24C696D695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3500" y="2302859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BE9FD31-64B5-4043-8FB6-59AFAD9ECB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23497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C697F0E-3F55-42F0-B890-2C31D53D7D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5716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9DA8E0BD-700C-4F6F-97AF-3F8AB3ACE6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5300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34BDECC-5522-472C-96B4-11CB91C2A7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7519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1C015150-0F9D-47B8-A9E2-1005529493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1281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EA78E17-57AD-4B7E-B14C-1E52B20B68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3500" y="4166383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143DD3CC-0115-4582-B28E-1E240AEA36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23497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878D2088-FCB9-4437-854B-695BE82816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35716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989BEB4-09AA-4322-A1B5-91C4E1288A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300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5018888-4792-43AD-96A6-F1788E85E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7519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C95967-5A3C-4A13-B5A0-8BDDC898672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406668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Purple/Pink Callou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34118F29-69F5-4797-9535-CFD4E9A755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91425" y="2302859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50C530BA-90E0-4975-BD32-840AD67E9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05900" y="2302859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5FA2FC73-8ACE-4EFF-9ABE-98760FD1AC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91425" y="3190487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74DAAD88-DDA4-4749-B835-660DE096DE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05900" y="3190487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B88859A1-06CE-4426-AFA8-853C61B5DB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91425" y="4078115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5793CBD7-3485-4150-851F-562B285B81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5900" y="4078115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2E2E1918-0108-484F-B04A-0F8ABB6CCB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91425" y="4965743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C073C7DD-651D-44A8-B6CD-3B900118F8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5900" y="4965743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4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7" y="2302859"/>
            <a:ext cx="6578943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353052"/>
            <a:ext cx="6578943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1C95B41-E822-483D-BCEF-A3F6E75D95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280364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Purple/Pink Singl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B94-0813-44BB-811D-9A3D01C6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57589-8901-41AD-A638-DBCFEA860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293B8-CB20-4B40-B405-FC7F1FD7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0A656D1-CA81-43D8-B3F2-AF19B2209BF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11417643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9E14D7-252A-433B-AA19-809DD7AABA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6530098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rple/Pink Graph 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8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8" y="3238032"/>
            <a:ext cx="422092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219700" y="2187839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E4C1CD-ACB5-4B74-9994-6874B03276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537319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rple/Pink Graph 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3238032"/>
            <a:ext cx="422092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471FF37-57CF-4EF8-BFD0-EF057B3652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16BB16-B7D8-44EC-8C43-9E7D4093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1548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rple/Pink Stacke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90492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2822794"/>
            <a:ext cx="4220924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40905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030571-182F-485B-B53F-156F51EC77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1976" y="4150857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CB21C7F-5C7E-41C4-8564-FF5EA5D49B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51976" y="4783159"/>
            <a:ext cx="4220924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6FE6974-65BE-404E-BAFE-92F7C1707DC0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42900" y="4077968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71970D2-D22A-46C5-A74D-639AD5E81F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8651BD-CE37-4AA0-9B2B-8BECEAAA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17777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rple/Pink Two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4DD1-2DD6-490D-9A65-020DEE0C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B9314-6C00-44C8-AD6E-73C52129C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792E6-D508-480E-AA4F-07D86EB2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662D467-AB9E-4CB8-BAA8-77770D78B1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40905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2675B57-352F-41B9-80B7-CE477DC8247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84557" y="2140905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01B002EB-2D52-40B7-AAC0-3D11B8F8A6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900" y="5271941"/>
            <a:ext cx="4648200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2441611-381E-4E4D-9B19-6164B324B39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2200" y="5271941"/>
            <a:ext cx="4648200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 smtClean="0"/>
            </a:lvl1pPr>
            <a:lvl2pPr>
              <a:defRPr lang="en-US" sz="16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7D84313-26EA-4B52-AC88-8A8B0095A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0620419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rple/Pink Grap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8321"/>
            <a:ext cx="3645243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1B8666-7DB0-40B6-8959-0EEDFB0BF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CE24C77-4ED6-49E2-83DD-87B3179ECD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38032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EB8879F-B003-491A-9FCE-D74480240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2AD4560-1581-44F7-91BA-EB42F2766B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38032"/>
            <a:ext cx="3289474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2CB76A3-2B18-4E54-8C9B-58BC8FE49F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96C824-BF40-4C2E-A44F-72B18CB9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9667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rple/Pink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E9BED8-43C4-459E-A177-06FC74E18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9" name="Table Placeholder 11">
            <a:extLst>
              <a:ext uri="{FF2B5EF4-FFF2-40B4-BE49-F238E27FC236}">
                <a16:creationId xmlns:a16="http://schemas.microsoft.com/office/drawing/2014/main" id="{4029FB73-6270-4683-AFF3-D4B30052BD5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5257" y="2187839"/>
            <a:ext cx="11417643" cy="32260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DFA9CE-116D-444C-A5AE-1A5A17DA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80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Blue/Green B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7576E86-DA02-4B67-8CB3-B3AA440EDC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880911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rple/Pink Callout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994DAC62-DFCC-2344-9D9C-E6732834C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346611E-E277-4075-8B55-43A11657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87838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BC6F5C25-1746-4360-BB23-66DA971F0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38031"/>
            <a:ext cx="364524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600" dirty="0" smtClean="0"/>
            </a:lvl1pPr>
            <a:lvl2pPr>
              <a:defRPr lang="en-US" sz="1600" dirty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marL="6286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marL="10858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marL="15430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marL="20002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3AFCDC5-49DB-4A78-B5D5-ACD9B3EE1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1DDED27C-6334-4D4B-95FA-2981DA629AE3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597399" y="2187838"/>
            <a:ext cx="7175501" cy="32260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83DC5E-9C2E-47D1-91A2-D6694BDE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582183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mpkin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36033" y="183240"/>
            <a:ext cx="11303000" cy="961274"/>
          </a:xfrm>
        </p:spPr>
        <p:txBody>
          <a:bodyPr/>
          <a:lstStyle>
            <a:lvl1pPr>
              <a:defRPr sz="300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6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3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97" userDrawn="1">
          <p15:clr>
            <a:srgbClr val="FBAE40"/>
          </p15:clr>
        </p15:guide>
        <p15:guide id="2" orient="horz" pos="1385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033" y="183240"/>
            <a:ext cx="11303000" cy="961274"/>
          </a:xfrm>
        </p:spPr>
        <p:txBody>
          <a:bodyPr/>
          <a:lstStyle>
            <a:lvl1pPr>
              <a:defRPr sz="300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6033" y="1398589"/>
            <a:ext cx="11303000" cy="4541837"/>
          </a:xfrm>
        </p:spPr>
        <p:txBody>
          <a:bodyPr/>
          <a:lstStyle>
            <a:lvl1pPr>
              <a:defRPr sz="2200" kern="600">
                <a:latin typeface="+mj-lt"/>
              </a:defRPr>
            </a:lvl1pPr>
            <a:lvl2pPr marL="571500" indent="-228600">
              <a:tabLst/>
              <a:defRPr sz="2000" kern="600">
                <a:latin typeface="+mj-lt"/>
              </a:defRPr>
            </a:lvl2pPr>
            <a:lvl3pPr marL="800100" indent="-228600">
              <a:tabLst/>
              <a:defRPr kern="600">
                <a:latin typeface="+mj-lt"/>
              </a:defRPr>
            </a:lvl3pPr>
            <a:lvl4pPr marL="1028700" indent="-228600">
              <a:tabLst/>
              <a:defRPr kern="600">
                <a:latin typeface="+mj-lt"/>
              </a:defRPr>
            </a:lvl4pPr>
            <a:lvl5pPr marL="1257300" indent="-228600">
              <a:tabLst/>
              <a:defRPr kern="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35580"/>
      </p:ext>
    </p:extLst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formatics Cover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92162" y="528711"/>
            <a:ext cx="5310023" cy="119080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2500" b="1" kern="1200" baseline="0"/>
            </a:lvl1pPr>
          </a:lstStyle>
          <a:p>
            <a:r>
              <a:rPr lang="en-US" dirty="0"/>
              <a:t>Informatics PowerPoint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162" y="1638469"/>
            <a:ext cx="5310023" cy="5572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baseline="0"/>
            </a:lvl1pPr>
            <a:lvl2pPr marL="342900" indent="0">
              <a:buNone/>
              <a:defRPr sz="1400" b="0"/>
            </a:lvl2pPr>
            <a:lvl3pPr marL="914400" indent="0">
              <a:buNone/>
              <a:defRPr sz="1400" b="0"/>
            </a:lvl3pPr>
            <a:lvl4pPr marL="1371600" indent="0">
              <a:buNone/>
              <a:defRPr sz="1400" b="0"/>
            </a:lvl4pPr>
            <a:lvl5pPr marL="1828800" indent="0">
              <a:buNone/>
              <a:defRPr sz="1400" b="0"/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Job Title here | MM/DD/YYYY</a:t>
            </a:r>
          </a:p>
        </p:txBody>
      </p:sp>
      <p:pic>
        <p:nvPicPr>
          <p:cNvPr id="5" name="Picture 4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0910" y="6288396"/>
            <a:ext cx="1463148" cy="246888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299388" y="6415854"/>
            <a:ext cx="20594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" kern="500" baseline="0" dirty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© 2020 Illumina, Inc. All rights reserved.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0393B-E67F-4976-9B93-7AE694068A8A}"/>
              </a:ext>
            </a:extLst>
          </p:cNvPr>
          <p:cNvSpPr txBox="1"/>
          <p:nvPr userDrawn="1"/>
        </p:nvSpPr>
        <p:spPr>
          <a:xfrm>
            <a:off x="9485704" y="6585815"/>
            <a:ext cx="2706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</a:rPr>
              <a:t>Document #1000000148778 v00</a:t>
            </a:r>
          </a:p>
        </p:txBody>
      </p:sp>
    </p:spTree>
    <p:extLst>
      <p:ext uri="{BB962C8B-B14F-4D97-AF65-F5344CB8AC3E}">
        <p14:creationId xmlns:p14="http://schemas.microsoft.com/office/powerpoint/2010/main" val="28115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9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7.xml"/><Relationship Id="rId26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slideLayout" Target="../slideLayouts/slideLayout116.xml"/><Relationship Id="rId25" Type="http://schemas.openxmlformats.org/officeDocument/2006/relationships/slideLayout" Target="../slideLayouts/slideLayout124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20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23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23" Type="http://schemas.openxmlformats.org/officeDocument/2006/relationships/slideLayout" Target="../slideLayouts/slideLayout122.xml"/><Relationship Id="rId28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8.xml"/><Relationship Id="rId31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Relationship Id="rId22" Type="http://schemas.openxmlformats.org/officeDocument/2006/relationships/slideLayout" Target="../slideLayouts/slideLayout121.xml"/><Relationship Id="rId27" Type="http://schemas.openxmlformats.org/officeDocument/2006/relationships/slideLayout" Target="../slideLayouts/slideLayout126.xml"/><Relationship Id="rId30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6">
            <a:extLst>
              <a:ext uri="{FF2B5EF4-FFF2-40B4-BE49-F238E27FC236}">
                <a16:creationId xmlns:a16="http://schemas.microsoft.com/office/drawing/2014/main" id="{6F2FC9F5-2F82-4E52-BD32-564AB2187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lang="en-US" sz="10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4DAC62-DFCC-2344-9D9C-E6732834C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2B9475A-3C48-4FD1-A730-1DBCF422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F717BF9-6DF7-4A6D-92C6-FCC86D3F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00500" y="6274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66F32-C5C2-4425-A1CB-89851AD15F8E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99ADFE-4C45-44C2-BC0F-EDD2F094C02D}"/>
              </a:ext>
            </a:extLst>
          </p:cNvPr>
          <p:cNvCxnSpPr>
            <a:cxnSpLocks/>
          </p:cNvCxnSpPr>
          <p:nvPr userDrawn="1"/>
        </p:nvCxnSpPr>
        <p:spPr>
          <a:xfrm>
            <a:off x="355257" y="519319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4E866C66-7930-4EE2-BD6F-71C6F324B569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10FAB1-A030-467F-B6CE-22F1C49EBAB4}"/>
              </a:ext>
            </a:extLst>
          </p:cNvPr>
          <p:cNvSpPr txBox="1"/>
          <p:nvPr userDrawn="1"/>
        </p:nvSpPr>
        <p:spPr>
          <a:xfrm>
            <a:off x="9055489" y="140009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B48276-987E-4381-934A-62CB1FEB449B}"/>
              </a:ext>
            </a:extLst>
          </p:cNvPr>
          <p:cNvSpPr txBox="1">
            <a:spLocks/>
          </p:cNvSpPr>
          <p:nvPr userDrawn="1"/>
        </p:nvSpPr>
        <p:spPr>
          <a:xfrm>
            <a:off x="8178325" y="328574"/>
            <a:ext cx="3594575" cy="208036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73" r:id="rId3"/>
    <p:sldLayoutId id="2147483669" r:id="rId4"/>
    <p:sldLayoutId id="2147483754" r:id="rId5"/>
    <p:sldLayoutId id="2147483773" r:id="rId6"/>
    <p:sldLayoutId id="2147483774" r:id="rId7"/>
    <p:sldLayoutId id="2147483775" r:id="rId8"/>
    <p:sldLayoutId id="2147483682" r:id="rId9"/>
    <p:sldLayoutId id="2147483748" r:id="rId10"/>
    <p:sldLayoutId id="2147483683" r:id="rId11"/>
    <p:sldLayoutId id="2147483684" r:id="rId12"/>
    <p:sldLayoutId id="2147483694" r:id="rId13"/>
    <p:sldLayoutId id="2147483695" r:id="rId14"/>
    <p:sldLayoutId id="2147483696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55" r:id="rId25"/>
    <p:sldLayoutId id="2147483725" r:id="rId26"/>
    <p:sldLayoutId id="2147483885" r:id="rId27"/>
    <p:sldLayoutId id="2147483886" r:id="rId28"/>
    <p:sldLayoutId id="2147483888" r:id="rId29"/>
    <p:sldLayoutId id="2147483889" r:id="rId30"/>
    <p:sldLayoutId id="2147483890" r:id="rId31"/>
    <p:sldLayoutId id="2147483892" r:id="rId32"/>
    <p:sldLayoutId id="2147483893" r:id="rId33"/>
    <p:sldLayoutId id="2147483894" r:id="rId34"/>
    <p:sldLayoutId id="2147483895" r:id="rId35"/>
    <p:sldLayoutId id="2147483896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spc="-50" baseline="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6" userDrawn="1">
          <p15:clr>
            <a:srgbClr val="F26B43"/>
          </p15:clr>
        </p15:guide>
        <p15:guide id="2" pos="696" userDrawn="1">
          <p15:clr>
            <a:srgbClr val="F26B43"/>
          </p15:clr>
        </p15:guide>
        <p15:guide id="3" pos="840" userDrawn="1">
          <p15:clr>
            <a:srgbClr val="F26B43"/>
          </p15:clr>
        </p15:guide>
        <p15:guide id="4" pos="1296" userDrawn="1">
          <p15:clr>
            <a:srgbClr val="F26B43"/>
          </p15:clr>
        </p15:guide>
        <p15:guide id="5" pos="1440" userDrawn="1">
          <p15:clr>
            <a:srgbClr val="F26B43"/>
          </p15:clr>
        </p15:guide>
        <p15:guide id="6" pos="1920" userDrawn="1">
          <p15:clr>
            <a:srgbClr val="F26B43"/>
          </p15:clr>
        </p15:guide>
        <p15:guide id="7" pos="2064" userDrawn="1">
          <p15:clr>
            <a:srgbClr val="F26B43"/>
          </p15:clr>
        </p15:guide>
        <p15:guide id="8" pos="2520" userDrawn="1">
          <p15:clr>
            <a:srgbClr val="F26B43"/>
          </p15:clr>
        </p15:guide>
        <p15:guide id="9" pos="2664" userDrawn="1">
          <p15:clr>
            <a:srgbClr val="F26B43"/>
          </p15:clr>
        </p15:guide>
        <p15:guide id="10" pos="3144" userDrawn="1">
          <p15:clr>
            <a:srgbClr val="F26B43"/>
          </p15:clr>
        </p15:guide>
        <p15:guide id="11" pos="3288" userDrawn="1">
          <p15:clr>
            <a:srgbClr val="F26B43"/>
          </p15:clr>
        </p15:guide>
        <p15:guide id="12" pos="3744" userDrawn="1">
          <p15:clr>
            <a:srgbClr val="F26B43"/>
          </p15:clr>
        </p15:guide>
        <p15:guide id="13" pos="3888" userDrawn="1">
          <p15:clr>
            <a:srgbClr val="F26B43"/>
          </p15:clr>
        </p15:guide>
        <p15:guide id="14" pos="4368" userDrawn="1">
          <p15:clr>
            <a:srgbClr val="F26B43"/>
          </p15:clr>
        </p15:guide>
        <p15:guide id="15" pos="4512" userDrawn="1">
          <p15:clr>
            <a:srgbClr val="F26B43"/>
          </p15:clr>
        </p15:guide>
        <p15:guide id="16" pos="4968" userDrawn="1">
          <p15:clr>
            <a:srgbClr val="F26B43"/>
          </p15:clr>
        </p15:guide>
        <p15:guide id="17" pos="5112" userDrawn="1">
          <p15:clr>
            <a:srgbClr val="F26B43"/>
          </p15:clr>
        </p15:guide>
        <p15:guide id="18" pos="5592" userDrawn="1">
          <p15:clr>
            <a:srgbClr val="F26B43"/>
          </p15:clr>
        </p15:guide>
        <p15:guide id="19" pos="5736" userDrawn="1">
          <p15:clr>
            <a:srgbClr val="F26B43"/>
          </p15:clr>
        </p15:guide>
        <p15:guide id="20" pos="6192" userDrawn="1">
          <p15:clr>
            <a:srgbClr val="F26B43"/>
          </p15:clr>
        </p15:guide>
        <p15:guide id="21" pos="6336" userDrawn="1">
          <p15:clr>
            <a:srgbClr val="F26B43"/>
          </p15:clr>
        </p15:guide>
        <p15:guide id="22" pos="6816" userDrawn="1">
          <p15:clr>
            <a:srgbClr val="F26B43"/>
          </p15:clr>
        </p15:guide>
        <p15:guide id="23" pos="6960" userDrawn="1">
          <p15:clr>
            <a:srgbClr val="F26B43"/>
          </p15:clr>
        </p15:guide>
        <p15:guide id="24" pos="7416" userDrawn="1">
          <p15:clr>
            <a:srgbClr val="F26B43"/>
          </p15:clr>
        </p15:guide>
        <p15:guide id="25" orient="horz" pos="216" userDrawn="1">
          <p15:clr>
            <a:srgbClr val="F26B43"/>
          </p15:clr>
        </p15:guide>
        <p15:guide id="26" orient="horz" pos="4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D1922-A296-46E5-B162-83639A892307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75D6FF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94EC21-A95D-456F-8FD5-048435CC4FAC}"/>
              </a:ext>
            </a:extLst>
          </p:cNvPr>
          <p:cNvCxnSpPr>
            <a:cxnSpLocks/>
          </p:cNvCxnSpPr>
          <p:nvPr userDrawn="1"/>
        </p:nvCxnSpPr>
        <p:spPr>
          <a:xfrm>
            <a:off x="355257" y="519319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75D6FF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6">
            <a:extLst>
              <a:ext uri="{FF2B5EF4-FFF2-40B4-BE49-F238E27FC236}">
                <a16:creationId xmlns:a16="http://schemas.microsoft.com/office/drawing/2014/main" id="{6F2FC9F5-2F82-4E52-BD32-564AB2187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lang="en-US" sz="10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4DAC62-DFCC-2344-9D9C-E6732834C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2B9475A-3C48-4FD1-A730-1DBCF422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F717BF9-6DF7-4A6D-92C6-FCC86D3F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00500" y="6274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5A149A9D-84C5-4EE7-A697-EAD22041C918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1DE99E-895D-4CA5-AA4F-08D26DDE302F}"/>
              </a:ext>
            </a:extLst>
          </p:cNvPr>
          <p:cNvSpPr txBox="1"/>
          <p:nvPr userDrawn="1"/>
        </p:nvSpPr>
        <p:spPr>
          <a:xfrm>
            <a:off x="9055489" y="140009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91D822F-7DC3-4451-B0B9-2DB73202E32B}"/>
              </a:ext>
            </a:extLst>
          </p:cNvPr>
          <p:cNvSpPr txBox="1">
            <a:spLocks/>
          </p:cNvSpPr>
          <p:nvPr userDrawn="1"/>
        </p:nvSpPr>
        <p:spPr>
          <a:xfrm>
            <a:off x="8178325" y="328574"/>
            <a:ext cx="3594575" cy="208036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[CAP# or PLM# Goes Here. Edit in View &gt; Slide Master]</a:t>
            </a:r>
          </a:p>
        </p:txBody>
      </p:sp>
    </p:spTree>
    <p:extLst>
      <p:ext uri="{BB962C8B-B14F-4D97-AF65-F5344CB8AC3E}">
        <p14:creationId xmlns:p14="http://schemas.microsoft.com/office/powerpoint/2010/main" val="13008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51" r:id="rId2"/>
    <p:sldLayoutId id="2147483674" r:id="rId3"/>
    <p:sldLayoutId id="2147483670" r:id="rId4"/>
    <p:sldLayoutId id="2147483753" r:id="rId5"/>
    <p:sldLayoutId id="2147483884" r:id="rId6"/>
    <p:sldLayoutId id="2147483777" r:id="rId7"/>
    <p:sldLayoutId id="2147483778" r:id="rId8"/>
    <p:sldLayoutId id="2147483685" r:id="rId9"/>
    <p:sldLayoutId id="2147483749" r:id="rId10"/>
    <p:sldLayoutId id="2147483686" r:id="rId11"/>
    <p:sldLayoutId id="2147483687" r:id="rId12"/>
    <p:sldLayoutId id="2147483697" r:id="rId13"/>
    <p:sldLayoutId id="2147483698" r:id="rId14"/>
    <p:sldLayoutId id="2147483699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57" r:id="rId25"/>
    <p:sldLayoutId id="2147483736" r:id="rId26"/>
    <p:sldLayoutId id="2147483759" r:id="rId27"/>
    <p:sldLayoutId id="2147483761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spc="-50" baseline="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6" userDrawn="1">
          <p15:clr>
            <a:srgbClr val="F26B43"/>
          </p15:clr>
        </p15:guide>
        <p15:guide id="2" pos="696" userDrawn="1">
          <p15:clr>
            <a:srgbClr val="F26B43"/>
          </p15:clr>
        </p15:guide>
        <p15:guide id="3" pos="840" userDrawn="1">
          <p15:clr>
            <a:srgbClr val="F26B43"/>
          </p15:clr>
        </p15:guide>
        <p15:guide id="4" pos="1296" userDrawn="1">
          <p15:clr>
            <a:srgbClr val="F26B43"/>
          </p15:clr>
        </p15:guide>
        <p15:guide id="5" pos="1440" userDrawn="1">
          <p15:clr>
            <a:srgbClr val="F26B43"/>
          </p15:clr>
        </p15:guide>
        <p15:guide id="6" pos="1920" userDrawn="1">
          <p15:clr>
            <a:srgbClr val="F26B43"/>
          </p15:clr>
        </p15:guide>
        <p15:guide id="7" pos="2064" userDrawn="1">
          <p15:clr>
            <a:srgbClr val="F26B43"/>
          </p15:clr>
        </p15:guide>
        <p15:guide id="8" pos="2520" userDrawn="1">
          <p15:clr>
            <a:srgbClr val="F26B43"/>
          </p15:clr>
        </p15:guide>
        <p15:guide id="9" pos="2664" userDrawn="1">
          <p15:clr>
            <a:srgbClr val="F26B43"/>
          </p15:clr>
        </p15:guide>
        <p15:guide id="10" pos="3144" userDrawn="1">
          <p15:clr>
            <a:srgbClr val="F26B43"/>
          </p15:clr>
        </p15:guide>
        <p15:guide id="11" pos="3288" userDrawn="1">
          <p15:clr>
            <a:srgbClr val="F26B43"/>
          </p15:clr>
        </p15:guide>
        <p15:guide id="12" pos="3744" userDrawn="1">
          <p15:clr>
            <a:srgbClr val="F26B43"/>
          </p15:clr>
        </p15:guide>
        <p15:guide id="13" pos="3888" userDrawn="1">
          <p15:clr>
            <a:srgbClr val="F26B43"/>
          </p15:clr>
        </p15:guide>
        <p15:guide id="14" pos="4368" userDrawn="1">
          <p15:clr>
            <a:srgbClr val="F26B43"/>
          </p15:clr>
        </p15:guide>
        <p15:guide id="15" pos="4512" userDrawn="1">
          <p15:clr>
            <a:srgbClr val="F26B43"/>
          </p15:clr>
        </p15:guide>
        <p15:guide id="16" pos="4968" userDrawn="1">
          <p15:clr>
            <a:srgbClr val="F26B43"/>
          </p15:clr>
        </p15:guide>
        <p15:guide id="17" pos="5112" userDrawn="1">
          <p15:clr>
            <a:srgbClr val="F26B43"/>
          </p15:clr>
        </p15:guide>
        <p15:guide id="18" pos="5592" userDrawn="1">
          <p15:clr>
            <a:srgbClr val="F26B43"/>
          </p15:clr>
        </p15:guide>
        <p15:guide id="19" pos="5736" userDrawn="1">
          <p15:clr>
            <a:srgbClr val="F26B43"/>
          </p15:clr>
        </p15:guide>
        <p15:guide id="20" pos="6192" userDrawn="1">
          <p15:clr>
            <a:srgbClr val="F26B43"/>
          </p15:clr>
        </p15:guide>
        <p15:guide id="21" pos="6336" userDrawn="1">
          <p15:clr>
            <a:srgbClr val="F26B43"/>
          </p15:clr>
        </p15:guide>
        <p15:guide id="22" pos="6816" userDrawn="1">
          <p15:clr>
            <a:srgbClr val="F26B43"/>
          </p15:clr>
        </p15:guide>
        <p15:guide id="23" pos="6960" userDrawn="1">
          <p15:clr>
            <a:srgbClr val="F26B43"/>
          </p15:clr>
        </p15:guide>
        <p15:guide id="24" pos="7416" userDrawn="1">
          <p15:clr>
            <a:srgbClr val="F26B43"/>
          </p15:clr>
        </p15:guide>
        <p15:guide id="25" orient="horz" pos="216" userDrawn="1">
          <p15:clr>
            <a:srgbClr val="F26B43"/>
          </p15:clr>
        </p15:guide>
        <p15:guide id="26" orient="horz" pos="40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D1922-A296-46E5-B162-83639A892307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ECBCCD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94EC21-A95D-456F-8FD5-048435CC4FAC}"/>
              </a:ext>
            </a:extLst>
          </p:cNvPr>
          <p:cNvCxnSpPr>
            <a:cxnSpLocks/>
          </p:cNvCxnSpPr>
          <p:nvPr userDrawn="1"/>
        </p:nvCxnSpPr>
        <p:spPr>
          <a:xfrm>
            <a:off x="355257" y="519319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ECBCCD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B950FC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6">
            <a:extLst>
              <a:ext uri="{FF2B5EF4-FFF2-40B4-BE49-F238E27FC236}">
                <a16:creationId xmlns:a16="http://schemas.microsoft.com/office/drawing/2014/main" id="{6F2FC9F5-2F82-4E52-BD32-564AB2187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lang="en-US" sz="10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4DAC62-DFCC-2344-9D9C-E6732834C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2B9475A-3C48-4FD1-A730-1DBCF422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F717BF9-6DF7-4A6D-92C6-FCC86D3F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00500" y="6274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7FA7D22F-4E61-4152-A520-5669F9DD6770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1E72A-3F6C-468F-A8B3-37A1636678C1}"/>
              </a:ext>
            </a:extLst>
          </p:cNvPr>
          <p:cNvSpPr txBox="1"/>
          <p:nvPr userDrawn="1"/>
        </p:nvSpPr>
        <p:spPr>
          <a:xfrm>
            <a:off x="9055489" y="140009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E8BA21E-D86F-4AB6-80A9-FA7C5066FC5C}"/>
              </a:ext>
            </a:extLst>
          </p:cNvPr>
          <p:cNvSpPr txBox="1">
            <a:spLocks/>
          </p:cNvSpPr>
          <p:nvPr userDrawn="1"/>
        </p:nvSpPr>
        <p:spPr>
          <a:xfrm>
            <a:off x="8178325" y="328574"/>
            <a:ext cx="3594575" cy="208036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[CAP# or PLM# Goes Here. Edit in View &gt; Slide Master]</a:t>
            </a:r>
          </a:p>
        </p:txBody>
      </p:sp>
    </p:spTree>
    <p:extLst>
      <p:ext uri="{BB962C8B-B14F-4D97-AF65-F5344CB8AC3E}">
        <p14:creationId xmlns:p14="http://schemas.microsoft.com/office/powerpoint/2010/main" val="296717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75" r:id="rId3"/>
    <p:sldLayoutId id="2147483671" r:id="rId4"/>
    <p:sldLayoutId id="2147483756" r:id="rId5"/>
    <p:sldLayoutId id="2147483779" r:id="rId6"/>
    <p:sldLayoutId id="2147483780" r:id="rId7"/>
    <p:sldLayoutId id="2147483781" r:id="rId8"/>
    <p:sldLayoutId id="2147483688" r:id="rId9"/>
    <p:sldLayoutId id="2147483750" r:id="rId10"/>
    <p:sldLayoutId id="2147483689" r:id="rId11"/>
    <p:sldLayoutId id="2147483690" r:id="rId12"/>
    <p:sldLayoutId id="2147483700" r:id="rId13"/>
    <p:sldLayoutId id="2147483701" r:id="rId14"/>
    <p:sldLayoutId id="2147483702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58" r:id="rId25"/>
    <p:sldLayoutId id="2147483747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spc="-50" baseline="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6" userDrawn="1">
          <p15:clr>
            <a:srgbClr val="F26B43"/>
          </p15:clr>
        </p15:guide>
        <p15:guide id="2" pos="696" userDrawn="1">
          <p15:clr>
            <a:srgbClr val="F26B43"/>
          </p15:clr>
        </p15:guide>
        <p15:guide id="3" pos="840" userDrawn="1">
          <p15:clr>
            <a:srgbClr val="F26B43"/>
          </p15:clr>
        </p15:guide>
        <p15:guide id="4" pos="1296" userDrawn="1">
          <p15:clr>
            <a:srgbClr val="F26B43"/>
          </p15:clr>
        </p15:guide>
        <p15:guide id="5" pos="1440" userDrawn="1">
          <p15:clr>
            <a:srgbClr val="F26B43"/>
          </p15:clr>
        </p15:guide>
        <p15:guide id="6" pos="1920" userDrawn="1">
          <p15:clr>
            <a:srgbClr val="F26B43"/>
          </p15:clr>
        </p15:guide>
        <p15:guide id="7" pos="2064" userDrawn="1">
          <p15:clr>
            <a:srgbClr val="F26B43"/>
          </p15:clr>
        </p15:guide>
        <p15:guide id="8" pos="2520" userDrawn="1">
          <p15:clr>
            <a:srgbClr val="F26B43"/>
          </p15:clr>
        </p15:guide>
        <p15:guide id="9" pos="2664" userDrawn="1">
          <p15:clr>
            <a:srgbClr val="F26B43"/>
          </p15:clr>
        </p15:guide>
        <p15:guide id="10" pos="3144" userDrawn="1">
          <p15:clr>
            <a:srgbClr val="F26B43"/>
          </p15:clr>
        </p15:guide>
        <p15:guide id="11" pos="3288" userDrawn="1">
          <p15:clr>
            <a:srgbClr val="F26B43"/>
          </p15:clr>
        </p15:guide>
        <p15:guide id="12" pos="3744" userDrawn="1">
          <p15:clr>
            <a:srgbClr val="F26B43"/>
          </p15:clr>
        </p15:guide>
        <p15:guide id="13" pos="3888" userDrawn="1">
          <p15:clr>
            <a:srgbClr val="F26B43"/>
          </p15:clr>
        </p15:guide>
        <p15:guide id="14" pos="4368" userDrawn="1">
          <p15:clr>
            <a:srgbClr val="F26B43"/>
          </p15:clr>
        </p15:guide>
        <p15:guide id="15" pos="4512" userDrawn="1">
          <p15:clr>
            <a:srgbClr val="F26B43"/>
          </p15:clr>
        </p15:guide>
        <p15:guide id="16" pos="4968" userDrawn="1">
          <p15:clr>
            <a:srgbClr val="F26B43"/>
          </p15:clr>
        </p15:guide>
        <p15:guide id="17" pos="5112" userDrawn="1">
          <p15:clr>
            <a:srgbClr val="F26B43"/>
          </p15:clr>
        </p15:guide>
        <p15:guide id="18" pos="5592" userDrawn="1">
          <p15:clr>
            <a:srgbClr val="F26B43"/>
          </p15:clr>
        </p15:guide>
        <p15:guide id="19" pos="5736" userDrawn="1">
          <p15:clr>
            <a:srgbClr val="F26B43"/>
          </p15:clr>
        </p15:guide>
        <p15:guide id="20" pos="6192" userDrawn="1">
          <p15:clr>
            <a:srgbClr val="F26B43"/>
          </p15:clr>
        </p15:guide>
        <p15:guide id="21" pos="6336" userDrawn="1">
          <p15:clr>
            <a:srgbClr val="F26B43"/>
          </p15:clr>
        </p15:guide>
        <p15:guide id="22" pos="6816" userDrawn="1">
          <p15:clr>
            <a:srgbClr val="F26B43"/>
          </p15:clr>
        </p15:guide>
        <p15:guide id="23" pos="6960" userDrawn="1">
          <p15:clr>
            <a:srgbClr val="F26B43"/>
          </p15:clr>
        </p15:guide>
        <p15:guide id="24" pos="7416" userDrawn="1">
          <p15:clr>
            <a:srgbClr val="F26B43"/>
          </p15:clr>
        </p15:guide>
        <p15:guide id="25" orient="horz" pos="216" userDrawn="1">
          <p15:clr>
            <a:srgbClr val="F26B43"/>
          </p15:clr>
        </p15:guide>
        <p15:guide id="26" orient="horz" pos="40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001" y="177184"/>
            <a:ext cx="11303032" cy="96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Today’s Agenda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003" y="1398848"/>
            <a:ext cx="11303031" cy="453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Heading goes here – bullets based on dot in logo</a:t>
            </a:r>
          </a:p>
          <a:p>
            <a:pPr lvl="1"/>
            <a:r>
              <a:rPr lang="en-US" dirty="0"/>
              <a:t>Example of a secondary message in smaller font</a:t>
            </a:r>
          </a:p>
          <a:p>
            <a:pPr lvl="1"/>
            <a:r>
              <a:rPr lang="en-US" dirty="0"/>
              <a:t>Secondary message number two – same size font</a:t>
            </a:r>
          </a:p>
          <a:p>
            <a:pPr lvl="0"/>
            <a:r>
              <a:rPr lang="en-US" dirty="0"/>
              <a:t>Second heading goes here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0910" y="6288396"/>
            <a:ext cx="1463148" cy="24688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98064" y="6364224"/>
            <a:ext cx="6595872" cy="2286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14" name="Text Box 4"/>
          <p:cNvSpPr txBox="1">
            <a:spLocks noChangeArrowheads="1"/>
          </p:cNvSpPr>
          <p:nvPr userDrawn="1"/>
        </p:nvSpPr>
        <p:spPr bwMode="auto">
          <a:xfrm>
            <a:off x="316992" y="6382512"/>
            <a:ext cx="4360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fld id="{5073B0C2-833C-4049-9244-41733BBAE632}" type="slidenum">
              <a:rPr lang="en-US" sz="800" kern="500">
                <a:solidFill>
                  <a:schemeClr val="bg2"/>
                </a:solidFill>
                <a:latin typeface="+mj-lt"/>
              </a:rPr>
              <a:pPr algn="ctr">
                <a:defRPr/>
              </a:pPr>
              <a:t>‹#›</a:t>
            </a:fld>
            <a:endParaRPr lang="en-US" sz="800" kern="5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8F2ED-9A8F-40E6-AA9D-234C24B567E1}"/>
              </a:ext>
            </a:extLst>
          </p:cNvPr>
          <p:cNvSpPr txBox="1"/>
          <p:nvPr userDrawn="1"/>
        </p:nvSpPr>
        <p:spPr>
          <a:xfrm>
            <a:off x="9485704" y="6585815"/>
            <a:ext cx="2706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</a:rPr>
              <a:t>Document #1000000148778 v00</a:t>
            </a:r>
          </a:p>
        </p:txBody>
      </p:sp>
    </p:spTree>
    <p:extLst>
      <p:ext uri="{BB962C8B-B14F-4D97-AF65-F5344CB8AC3E}">
        <p14:creationId xmlns:p14="http://schemas.microsoft.com/office/powerpoint/2010/main" val="185823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6" r:id="rId2"/>
    <p:sldLayoutId id="2147483808" r:id="rId3"/>
    <p:sldLayoutId id="2147483791" r:id="rId4"/>
    <p:sldLayoutId id="2147483807" r:id="rId5"/>
    <p:sldLayoutId id="2147483805" r:id="rId6"/>
    <p:sldLayoutId id="2147483796" r:id="rId7"/>
    <p:sldLayoutId id="2147483789" r:id="rId8"/>
    <p:sldLayoutId id="2147483833" r:id="rId9"/>
  </p:sldLayoutIdLst>
  <p:transition spd="med">
    <p:wipe dir="r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i="0" kern="500" spc="-50" baseline="0">
          <a:solidFill>
            <a:schemeClr val="tx1"/>
          </a:solidFill>
          <a:latin typeface="+mj-lt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900"/>
        </a:spcBef>
        <a:spcAft>
          <a:spcPts val="900"/>
        </a:spcAft>
        <a:buClr>
          <a:srgbClr val="F89D21"/>
        </a:buClr>
        <a:buSzPct val="90000"/>
        <a:buFont typeface="Arial-BoldMT" charset="0"/>
        <a:buChar char="●"/>
        <a:tabLst/>
        <a:defRPr sz="2200" b="1" kern="500" spc="30" baseline="0">
          <a:solidFill>
            <a:schemeClr val="tx1"/>
          </a:solidFill>
          <a:latin typeface="+mj-lt"/>
          <a:ea typeface="+mn-ea"/>
          <a:cs typeface="Arial"/>
        </a:defRPr>
      </a:lvl1pPr>
      <a:lvl2pPr marL="517525" indent="-174625" algn="l" rtl="0" eaLnBrk="1" fontAlgn="base" hangingPunct="1">
        <a:spcBef>
          <a:spcPts val="0"/>
        </a:spcBef>
        <a:spcAft>
          <a:spcPts val="400"/>
        </a:spcAft>
        <a:buClr>
          <a:schemeClr val="tx1"/>
        </a:buClr>
        <a:buFont typeface="ArialMT" charset="0"/>
        <a:buChar char="-"/>
        <a:tabLst/>
        <a:defRPr sz="2000" kern="500" spc="-20" baseline="0">
          <a:solidFill>
            <a:schemeClr val="tx1"/>
          </a:solidFill>
          <a:latin typeface="+mj-lt"/>
          <a:cs typeface="Arial"/>
        </a:defRPr>
      </a:lvl2pPr>
      <a:lvl3pPr marL="1149350" indent="-234950" algn="l" rtl="0" eaLnBrk="1" fontAlgn="base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Arial"/>
          <a:cs typeface="Arial"/>
        </a:defRPr>
      </a:lvl3pPr>
      <a:lvl4pPr marL="1606550" indent="-234950" algn="l" rtl="0" eaLnBrk="1" fontAlgn="base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–"/>
        <a:defRPr sz="1600">
          <a:solidFill>
            <a:schemeClr val="tx1"/>
          </a:solidFill>
          <a:latin typeface="Arial"/>
          <a:cs typeface="Arial"/>
        </a:defRPr>
      </a:lvl4pPr>
      <a:lvl5pPr marL="2063750" indent="-234950" algn="l" rtl="0" eaLnBrk="1" fontAlgn="base" hangingPunct="1">
        <a:spcBef>
          <a:spcPts val="0"/>
        </a:spcBef>
        <a:spcAft>
          <a:spcPts val="600"/>
        </a:spcAft>
        <a:buClr>
          <a:srgbClr val="535353"/>
        </a:buClr>
        <a:buFont typeface="Arial" charset="0"/>
        <a:buChar char="-"/>
        <a:defRPr sz="1600">
          <a:solidFill>
            <a:schemeClr val="tx1"/>
          </a:solidFill>
          <a:latin typeface="Arial"/>
          <a:cs typeface="Arial"/>
        </a:defRPr>
      </a:lvl5pPr>
      <a:lvl6pPr marL="25209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6pPr>
      <a:lvl7pPr marL="29781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7pPr>
      <a:lvl8pPr marL="34353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8pPr>
      <a:lvl9pPr marL="38925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75" userDrawn="1">
          <p15:clr>
            <a:srgbClr val="F26B43"/>
          </p15:clr>
        </p15:guide>
        <p15:guide id="4" pos="7395" userDrawn="1">
          <p15:clr>
            <a:srgbClr val="F26B43"/>
          </p15:clr>
        </p15:guide>
        <p15:guide id="5" orient="horz" pos="374" userDrawn="1">
          <p15:clr>
            <a:srgbClr val="F26B43"/>
          </p15:clr>
        </p15:guide>
        <p15:guide id="6" orient="horz" pos="4111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6">
            <a:extLst>
              <a:ext uri="{FF2B5EF4-FFF2-40B4-BE49-F238E27FC236}">
                <a16:creationId xmlns:a16="http://schemas.microsoft.com/office/drawing/2014/main" id="{6F2FC9F5-2F82-4E52-BD32-564AB2187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lang="en-US" sz="10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4DAC62-DFCC-2344-9D9C-E6732834C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2B9475A-3C48-4FD1-A730-1DBCF422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476630"/>
            <a:ext cx="11417643" cy="109728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F717BF9-6DF7-4A6D-92C6-FCC86D3F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00500" y="6274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66F32-C5C2-4425-A1CB-89851AD15F8E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1774BA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DC17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4E866C66-7930-4EE2-BD6F-71C6F324B569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381CD7-0FAE-4AE4-89A5-56DA802697C7}"/>
              </a:ext>
            </a:extLst>
          </p:cNvPr>
          <p:cNvSpPr txBox="1"/>
          <p:nvPr userDrawn="1"/>
        </p:nvSpPr>
        <p:spPr>
          <a:xfrm>
            <a:off x="9140949" y="71641"/>
            <a:ext cx="2717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Inter" panose="020B0502030000000004" pitchFamily="34" charset="0"/>
              </a:rPr>
              <a:t>Created by Commercial Training and Enablement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42C3B00-3678-4F6A-85E9-22B6BDABD219}"/>
              </a:ext>
            </a:extLst>
          </p:cNvPr>
          <p:cNvSpPr txBox="1">
            <a:spLocks/>
          </p:cNvSpPr>
          <p:nvPr userDrawn="1"/>
        </p:nvSpPr>
        <p:spPr>
          <a:xfrm>
            <a:off x="8263785" y="260206"/>
            <a:ext cx="3594575" cy="208036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9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  <p:sldLayoutId id="2147483918" r:id="rId18"/>
    <p:sldLayoutId id="2147483919" r:id="rId19"/>
    <p:sldLayoutId id="2147483920" r:id="rId20"/>
    <p:sldLayoutId id="2147483921" r:id="rId21"/>
    <p:sldLayoutId id="2147483922" r:id="rId22"/>
    <p:sldLayoutId id="2147483923" r:id="rId23"/>
    <p:sldLayoutId id="2147483924" r:id="rId24"/>
    <p:sldLayoutId id="2147483925" r:id="rId25"/>
    <p:sldLayoutId id="2147483926" r:id="rId26"/>
    <p:sldLayoutId id="2147483927" r:id="rId27"/>
    <p:sldLayoutId id="2147483928" r:id="rId28"/>
    <p:sldLayoutId id="2147483929" r:id="rId29"/>
    <p:sldLayoutId id="2147483930" r:id="rId30"/>
    <p:sldLayoutId id="2147483931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spc="-50" baseline="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6">
          <p15:clr>
            <a:srgbClr val="F26B43"/>
          </p15:clr>
        </p15:guide>
        <p15:guide id="2" pos="696">
          <p15:clr>
            <a:srgbClr val="F26B43"/>
          </p15:clr>
        </p15:guide>
        <p15:guide id="3" pos="840">
          <p15:clr>
            <a:srgbClr val="F26B43"/>
          </p15:clr>
        </p15:guide>
        <p15:guide id="4" pos="1296">
          <p15:clr>
            <a:srgbClr val="F26B43"/>
          </p15:clr>
        </p15:guide>
        <p15:guide id="5" pos="1440">
          <p15:clr>
            <a:srgbClr val="F26B43"/>
          </p15:clr>
        </p15:guide>
        <p15:guide id="6" pos="1920">
          <p15:clr>
            <a:srgbClr val="F26B43"/>
          </p15:clr>
        </p15:guide>
        <p15:guide id="7" pos="2064">
          <p15:clr>
            <a:srgbClr val="F26B43"/>
          </p15:clr>
        </p15:guide>
        <p15:guide id="8" pos="2520">
          <p15:clr>
            <a:srgbClr val="F26B43"/>
          </p15:clr>
        </p15:guide>
        <p15:guide id="9" pos="2664">
          <p15:clr>
            <a:srgbClr val="F26B43"/>
          </p15:clr>
        </p15:guide>
        <p15:guide id="10" pos="3144">
          <p15:clr>
            <a:srgbClr val="F26B43"/>
          </p15:clr>
        </p15:guide>
        <p15:guide id="11" pos="3288">
          <p15:clr>
            <a:srgbClr val="F26B43"/>
          </p15:clr>
        </p15:guide>
        <p15:guide id="12" pos="3744">
          <p15:clr>
            <a:srgbClr val="F26B43"/>
          </p15:clr>
        </p15:guide>
        <p15:guide id="13" pos="3888">
          <p15:clr>
            <a:srgbClr val="F26B43"/>
          </p15:clr>
        </p15:guide>
        <p15:guide id="14" pos="4368">
          <p15:clr>
            <a:srgbClr val="F26B43"/>
          </p15:clr>
        </p15:guide>
        <p15:guide id="15" pos="4512">
          <p15:clr>
            <a:srgbClr val="F26B43"/>
          </p15:clr>
        </p15:guide>
        <p15:guide id="16" pos="4968">
          <p15:clr>
            <a:srgbClr val="F26B43"/>
          </p15:clr>
        </p15:guide>
        <p15:guide id="17" pos="5112">
          <p15:clr>
            <a:srgbClr val="F26B43"/>
          </p15:clr>
        </p15:guide>
        <p15:guide id="18" pos="5592">
          <p15:clr>
            <a:srgbClr val="F26B43"/>
          </p15:clr>
        </p15:guide>
        <p15:guide id="19" pos="5736">
          <p15:clr>
            <a:srgbClr val="F26B43"/>
          </p15:clr>
        </p15:guide>
        <p15:guide id="20" pos="6192">
          <p15:clr>
            <a:srgbClr val="F26B43"/>
          </p15:clr>
        </p15:guide>
        <p15:guide id="21" pos="6336">
          <p15:clr>
            <a:srgbClr val="F26B43"/>
          </p15:clr>
        </p15:guide>
        <p15:guide id="22" pos="6816">
          <p15:clr>
            <a:srgbClr val="F26B43"/>
          </p15:clr>
        </p15:guide>
        <p15:guide id="23" pos="6960">
          <p15:clr>
            <a:srgbClr val="F26B43"/>
          </p15:clr>
        </p15:guide>
        <p15:guide id="24" pos="7416">
          <p15:clr>
            <a:srgbClr val="F26B43"/>
          </p15:clr>
        </p15:guide>
        <p15:guide id="25" orient="horz" pos="216">
          <p15:clr>
            <a:srgbClr val="F26B43"/>
          </p15:clr>
        </p15:guide>
        <p15:guide id="26" orient="horz" pos="4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jblaette/getitd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djil.org/" TargetMode="External"/><Relationship Id="rId2" Type="http://schemas.openxmlformats.org/officeDocument/2006/relationships/hyperlink" Target="https://vdjtools-doc.readthedocs.io/en/master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8C6D531-0434-221C-F88B-DCF2594CD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26F17160-9042-9925-C617-38458EA75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57E7E471-9818-E806-D154-4BD1801E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MRD</a:t>
            </a:r>
            <a:r>
              <a:rPr lang="zh-CN" altLang="en-US" dirty="0"/>
              <a:t>生信学习笔记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616FB3-2B25-1889-895D-19D7722090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76D7E6B-E460-2A3D-9E5A-F2D44DE024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9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E4AD895-B0A9-4CFC-CE21-DD0AD836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NGS</a:t>
            </a:r>
            <a:r>
              <a:rPr kumimoji="1" lang="zh-CN" altLang="en-US" dirty="0"/>
              <a:t>三种方式</a:t>
            </a:r>
            <a:r>
              <a:rPr kumimoji="1" lang="en-US" altLang="zh-CN" dirty="0"/>
              <a:t>MRD</a:t>
            </a:r>
            <a:r>
              <a:rPr kumimoji="1" lang="zh-CN" altLang="en-US" dirty="0"/>
              <a:t>分析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445D32-D225-E862-EF6C-4D70852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6" name="图片 5" descr="图片包含 日程表&#10;&#10;描述已自动生成">
            <a:extLst>
              <a:ext uri="{FF2B5EF4-FFF2-40B4-BE49-F238E27FC236}">
                <a16:creationId xmlns:a16="http://schemas.microsoft.com/office/drawing/2014/main" id="{A539E247-4DA5-E708-4C15-A11F5BC5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35" y="2454123"/>
            <a:ext cx="8011886" cy="26248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CD69BC-3E99-A0A7-7C12-389D9BE2F33D}"/>
              </a:ext>
            </a:extLst>
          </p:cNvPr>
          <p:cNvSpPr txBox="1"/>
          <p:nvPr/>
        </p:nvSpPr>
        <p:spPr>
          <a:xfrm>
            <a:off x="356704" y="5714604"/>
            <a:ext cx="11417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Sánchez,  Ayala R , J Martínez-López. Minimal Residual Disease Monitoring with Next-Generation Sequencing Methodologies in Hematological Malignancies[J]. International Journal of Molecular Sciences, 2019, 20(11).</a:t>
            </a:r>
          </a:p>
        </p:txBody>
      </p:sp>
    </p:spTree>
    <p:extLst>
      <p:ext uri="{BB962C8B-B14F-4D97-AF65-F5344CB8AC3E}">
        <p14:creationId xmlns:p14="http://schemas.microsoft.com/office/powerpoint/2010/main" val="8741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8BA86C8-6677-73AD-078D-AA77246E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NGS</a:t>
            </a:r>
            <a:r>
              <a:rPr kumimoji="1" lang="zh-CN" altLang="en-US" dirty="0"/>
              <a:t>三种方式</a:t>
            </a:r>
            <a:r>
              <a:rPr kumimoji="1" lang="en-US" altLang="zh-CN" dirty="0"/>
              <a:t>MRD</a:t>
            </a:r>
            <a:r>
              <a:rPr kumimoji="1" lang="zh-CN" altLang="en-US" dirty="0"/>
              <a:t>分析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6D96C72-E7E8-9AF4-9C06-73D544ADAC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latin typeface="Times" pitchFamily="2" charset="0"/>
              </a:rPr>
              <a:t>1:</a:t>
            </a:r>
            <a:r>
              <a:rPr kumimoji="1" lang="zh-CN" altLang="en-US" dirty="0">
                <a:latin typeface="Times" pitchFamily="2" charset="0"/>
              </a:rPr>
              <a:t>免疫组库测序 </a:t>
            </a:r>
            <a:r>
              <a:rPr lang="en-US" altLang="zh-CN" i="1" dirty="0">
                <a:latin typeface="Times" pitchFamily="2" charset="0"/>
              </a:rPr>
              <a:t>IGH </a:t>
            </a:r>
            <a:r>
              <a:rPr lang="en-US" altLang="zh-CN" dirty="0">
                <a:latin typeface="Times" pitchFamily="2" charset="0"/>
              </a:rPr>
              <a:t>(VDJ), </a:t>
            </a:r>
            <a:r>
              <a:rPr lang="en-US" altLang="zh-CN" i="1" dirty="0">
                <a:latin typeface="Times" pitchFamily="2" charset="0"/>
              </a:rPr>
              <a:t>IGH </a:t>
            </a:r>
            <a:r>
              <a:rPr lang="en-US" altLang="zh-CN" dirty="0">
                <a:latin typeface="Times" pitchFamily="2" charset="0"/>
              </a:rPr>
              <a:t>(DJ), </a:t>
            </a:r>
            <a:r>
              <a:rPr lang="en-US" altLang="zh-CN" i="1" dirty="0">
                <a:latin typeface="Times" pitchFamily="2" charset="0"/>
              </a:rPr>
              <a:t>IGK</a:t>
            </a:r>
            <a:r>
              <a:rPr lang="en-US" altLang="zh-CN" dirty="0">
                <a:latin typeface="Times" pitchFamily="2" charset="0"/>
              </a:rPr>
              <a:t>, </a:t>
            </a:r>
            <a:r>
              <a:rPr lang="en-US" altLang="zh-CN" i="1" dirty="0">
                <a:latin typeface="Times" pitchFamily="2" charset="0"/>
              </a:rPr>
              <a:t>TRG</a:t>
            </a:r>
            <a:r>
              <a:rPr lang="en-US" altLang="zh-CN" dirty="0">
                <a:latin typeface="Times" pitchFamily="2" charset="0"/>
              </a:rPr>
              <a:t>, </a:t>
            </a:r>
            <a:r>
              <a:rPr lang="en-US" altLang="zh-CN" i="1" dirty="0">
                <a:latin typeface="Times" pitchFamily="2" charset="0"/>
              </a:rPr>
              <a:t>TRD</a:t>
            </a:r>
            <a:r>
              <a:rPr lang="en-US" altLang="zh-CN" dirty="0">
                <a:latin typeface="Times" pitchFamily="2" charset="0"/>
              </a:rPr>
              <a:t>, and </a:t>
            </a:r>
            <a:r>
              <a:rPr lang="en-US" altLang="zh-CN" i="1" dirty="0">
                <a:latin typeface="Times" pitchFamily="2" charset="0"/>
              </a:rPr>
              <a:t>TRB</a:t>
            </a:r>
            <a:r>
              <a:rPr lang="en-US" altLang="zh-CN" b="1" i="1" dirty="0">
                <a:latin typeface="Times" pitchFamily="2" charset="0"/>
              </a:rPr>
              <a:t> </a:t>
            </a:r>
            <a:r>
              <a:rPr lang="zh-CN" altLang="en-US" b="1" i="1" dirty="0">
                <a:latin typeface="Times" pitchFamily="2" charset="0"/>
              </a:rPr>
              <a:t>（</a:t>
            </a:r>
            <a:r>
              <a:rPr lang="en-US" altLang="zh-CN" b="1" i="1" dirty="0">
                <a:latin typeface="Times" pitchFamily="2" charset="0"/>
              </a:rPr>
              <a:t>CLL</a:t>
            </a:r>
            <a:r>
              <a:rPr lang="zh-CN" altLang="en-US" b="1" i="1" dirty="0">
                <a:latin typeface="Times" pitchFamily="2" charset="0"/>
              </a:rPr>
              <a:t>，</a:t>
            </a:r>
            <a:r>
              <a:rPr lang="en-US" altLang="zh-CN" b="1" i="1" dirty="0">
                <a:latin typeface="Times" pitchFamily="2" charset="0"/>
              </a:rPr>
              <a:t>ALL</a:t>
            </a:r>
            <a:r>
              <a:rPr lang="zh-CN" altLang="en-US" b="1" i="1" dirty="0">
                <a:latin typeface="Times" pitchFamily="2" charset="0"/>
              </a:rPr>
              <a:t>）</a:t>
            </a:r>
            <a:endParaRPr lang="en-US" altLang="zh-CN" b="1" i="1" dirty="0">
              <a:latin typeface="Times" pitchFamily="2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Times" pitchFamily="2" charset="0"/>
              </a:rPr>
              <a:t>2:</a:t>
            </a:r>
            <a:r>
              <a:rPr kumimoji="1" lang="zh-CN" altLang="en-US" dirty="0">
                <a:latin typeface="Times" pitchFamily="2" charset="0"/>
              </a:rPr>
              <a:t>基因融合：</a:t>
            </a:r>
            <a:endParaRPr kumimoji="1" lang="en-US" altLang="zh-CN" dirty="0">
              <a:latin typeface="Times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i="1" dirty="0">
                <a:latin typeface="Times" pitchFamily="2" charset="0"/>
              </a:rPr>
              <a:t>KMT2A-MLLT10</a:t>
            </a:r>
            <a:r>
              <a:rPr lang="en-US" altLang="zh-CN" dirty="0">
                <a:latin typeface="Times" pitchFamily="2" charset="0"/>
              </a:rPr>
              <a:t>, </a:t>
            </a:r>
            <a:r>
              <a:rPr lang="en-US" altLang="zh-CN" i="1" dirty="0">
                <a:latin typeface="Times" pitchFamily="2" charset="0"/>
              </a:rPr>
              <a:t>RUNX1</a:t>
            </a:r>
            <a:r>
              <a:rPr lang="en-US" altLang="zh-CN" dirty="0">
                <a:latin typeface="Times" pitchFamily="2" charset="0"/>
              </a:rPr>
              <a:t>-</a:t>
            </a:r>
            <a:r>
              <a:rPr lang="en-US" altLang="zh-CN" i="1" dirty="0">
                <a:latin typeface="Times" pitchFamily="2" charset="0"/>
              </a:rPr>
              <a:t>RUNX1T1, </a:t>
            </a:r>
            <a:r>
              <a:rPr lang="en-US" altLang="zh-CN" dirty="0">
                <a:latin typeface="Times" pitchFamily="2" charset="0"/>
              </a:rPr>
              <a:t>and </a:t>
            </a:r>
            <a:r>
              <a:rPr lang="en-US" altLang="zh-CN" i="1" dirty="0">
                <a:latin typeface="Times" pitchFamily="2" charset="0"/>
              </a:rPr>
              <a:t>PML</a:t>
            </a:r>
            <a:r>
              <a:rPr lang="en-US" altLang="zh-CN" dirty="0">
                <a:latin typeface="Times" pitchFamily="2" charset="0"/>
              </a:rPr>
              <a:t>-</a:t>
            </a:r>
            <a:r>
              <a:rPr lang="en-US" altLang="zh-CN" i="1" dirty="0">
                <a:latin typeface="Times" pitchFamily="2" charset="0"/>
              </a:rPr>
              <a:t>RARA </a:t>
            </a:r>
            <a:r>
              <a:rPr lang="zh-CN" altLang="en-US" b="1" i="1" dirty="0">
                <a:latin typeface="Times" pitchFamily="2" charset="0"/>
              </a:rPr>
              <a:t>（</a:t>
            </a:r>
            <a:r>
              <a:rPr lang="en-US" altLang="zh-CN" b="1" dirty="0">
                <a:latin typeface="Times" pitchFamily="2" charset="0"/>
              </a:rPr>
              <a:t>lymphoid and myeloid neoplasms </a:t>
            </a:r>
            <a:r>
              <a:rPr lang="zh-CN" altLang="en-US" b="1" i="1" dirty="0">
                <a:latin typeface="Times" pitchFamily="2" charset="0"/>
              </a:rPr>
              <a:t>）</a:t>
            </a:r>
            <a:endParaRPr lang="en-US" altLang="zh-CN" b="1" i="1" dirty="0">
              <a:latin typeface="Times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i="1" dirty="0">
                <a:latin typeface="Times" pitchFamily="2" charset="0"/>
              </a:rPr>
              <a:t>MLL</a:t>
            </a:r>
            <a:r>
              <a:rPr lang="zh-CN" altLang="en-US" i="1" dirty="0">
                <a:latin typeface="Times" pitchFamily="2" charset="0"/>
              </a:rPr>
              <a:t>（</a:t>
            </a:r>
            <a:r>
              <a:rPr lang="en-US" altLang="zh-CN" i="1" dirty="0">
                <a:latin typeface="Times" pitchFamily="2" charset="0"/>
              </a:rPr>
              <a:t>ETV6-RUNX1 and MLL gene </a:t>
            </a:r>
            <a:r>
              <a:rPr lang="en-US" altLang="zh-CN" dirty="0">
                <a:latin typeface="Times" pitchFamily="2" charset="0"/>
              </a:rPr>
              <a:t>rearrangements</a:t>
            </a:r>
            <a:r>
              <a:rPr lang="zh-CN" altLang="en-US" i="1" dirty="0">
                <a:latin typeface="Times" pitchFamily="2" charset="0"/>
              </a:rPr>
              <a:t>）</a:t>
            </a:r>
            <a:r>
              <a:rPr lang="en-US" altLang="zh-CN" i="1" dirty="0">
                <a:latin typeface="Times" pitchFamily="2" charset="0"/>
              </a:rPr>
              <a:t>,</a:t>
            </a:r>
            <a:r>
              <a:rPr lang="en-US" altLang="zh-CN" dirty="0">
                <a:latin typeface="Times" pitchFamily="2" charset="0"/>
              </a:rPr>
              <a:t> The t(12;21)(p13;q22) ETV6-RUNX1 gene fusion is one of the most common chromosomal translocation in childhood acute lymphoblastic leukemia </a:t>
            </a:r>
            <a:r>
              <a:rPr lang="en-US" altLang="zh-CN" b="1" dirty="0">
                <a:latin typeface="Times" pitchFamily="2" charset="0"/>
              </a:rPr>
              <a:t>(ALL)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Times" pitchFamily="2" charset="0"/>
              </a:rPr>
              <a:t>3:SNV</a:t>
            </a:r>
            <a:r>
              <a:rPr kumimoji="1" lang="zh-CN" altLang="en-US" dirty="0">
                <a:latin typeface="Times" pitchFamily="2" charset="0"/>
              </a:rPr>
              <a:t>小变异检测：</a:t>
            </a:r>
            <a:endParaRPr kumimoji="1" lang="en-US" altLang="zh-CN" dirty="0">
              <a:latin typeface="Times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i="1" dirty="0">
                <a:latin typeface="Times" pitchFamily="2" charset="0"/>
              </a:rPr>
              <a:t>IDH1</a:t>
            </a:r>
            <a:r>
              <a:rPr lang="en-US" altLang="zh-CN" dirty="0">
                <a:latin typeface="Times" pitchFamily="2" charset="0"/>
              </a:rPr>
              <a:t>/</a:t>
            </a:r>
            <a:r>
              <a:rPr lang="en-US" altLang="zh-CN" i="1" dirty="0">
                <a:latin typeface="Times" pitchFamily="2" charset="0"/>
              </a:rPr>
              <a:t>2</a:t>
            </a:r>
            <a:r>
              <a:rPr lang="en-US" altLang="zh-CN" dirty="0">
                <a:latin typeface="Times" pitchFamily="2" charset="0"/>
              </a:rPr>
              <a:t>, </a:t>
            </a:r>
            <a:r>
              <a:rPr lang="en-US" altLang="zh-CN" i="1" dirty="0">
                <a:latin typeface="Times" pitchFamily="2" charset="0"/>
              </a:rPr>
              <a:t>DNM3TA</a:t>
            </a:r>
            <a:r>
              <a:rPr lang="en-US" altLang="zh-CN" dirty="0">
                <a:latin typeface="Times" pitchFamily="2" charset="0"/>
              </a:rPr>
              <a:t>, </a:t>
            </a:r>
            <a:r>
              <a:rPr lang="en-US" altLang="zh-CN" i="1" dirty="0">
                <a:latin typeface="Times" pitchFamily="2" charset="0"/>
              </a:rPr>
              <a:t>RUNX1</a:t>
            </a:r>
            <a:r>
              <a:rPr lang="en-US" altLang="zh-CN" dirty="0">
                <a:latin typeface="Times" pitchFamily="2" charset="0"/>
              </a:rPr>
              <a:t>, </a:t>
            </a:r>
            <a:r>
              <a:rPr lang="en-US" altLang="zh-CN" i="1" dirty="0">
                <a:latin typeface="Times" pitchFamily="2" charset="0"/>
              </a:rPr>
              <a:t>TET2</a:t>
            </a:r>
            <a:r>
              <a:rPr lang="en-US" altLang="zh-CN" dirty="0">
                <a:latin typeface="Times" pitchFamily="2" charset="0"/>
              </a:rPr>
              <a:t>, </a:t>
            </a:r>
            <a:r>
              <a:rPr lang="en-US" altLang="zh-CN" i="1" dirty="0">
                <a:latin typeface="Times" pitchFamily="2" charset="0"/>
              </a:rPr>
              <a:t>TP53 </a:t>
            </a:r>
            <a:endParaRPr kumimoji="1" lang="en-US" altLang="zh-CN" i="1" dirty="0">
              <a:latin typeface="Times" pitchFamily="2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i="1" dirty="0">
                <a:latin typeface="Times" pitchFamily="2" charset="0"/>
              </a:rPr>
              <a:t>Inde:l</a:t>
            </a:r>
            <a:r>
              <a:rPr lang="en-US" altLang="zh-CN" i="1" dirty="0">
                <a:latin typeface="Times" pitchFamily="2" charset="0"/>
              </a:rPr>
              <a:t>FLT3 </a:t>
            </a:r>
            <a:r>
              <a:rPr lang="en-US" altLang="zh-CN" dirty="0">
                <a:latin typeface="Times" pitchFamily="2" charset="0"/>
              </a:rPr>
              <a:t>and </a:t>
            </a:r>
            <a:r>
              <a:rPr lang="en-US" altLang="zh-CN" i="1" dirty="0">
                <a:latin typeface="Times" pitchFamily="2" charset="0"/>
              </a:rPr>
              <a:t>NPM1 </a:t>
            </a:r>
            <a:r>
              <a:rPr lang="en-US" altLang="zh-CN" dirty="0">
                <a:latin typeface="Times" pitchFamily="2" charset="0"/>
              </a:rPr>
              <a:t>genes (</a:t>
            </a:r>
            <a:r>
              <a:rPr lang="en-US" altLang="zh-CN" b="1" dirty="0">
                <a:latin typeface="Times" pitchFamily="2" charset="0"/>
              </a:rPr>
              <a:t>Acute Myeloid Leukemia </a:t>
            </a:r>
            <a:r>
              <a:rPr lang="en-US" altLang="zh-CN" dirty="0">
                <a:latin typeface="Times" pitchFamily="2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i="1" dirty="0">
                <a:latin typeface="Times" pitchFamily="2" charset="0"/>
              </a:rPr>
              <a:t>PTEN </a:t>
            </a:r>
            <a:r>
              <a:rPr lang="en-US" altLang="zh-CN" dirty="0">
                <a:latin typeface="Times" pitchFamily="2" charset="0"/>
              </a:rPr>
              <a:t>exon 7 mutations</a:t>
            </a:r>
            <a:r>
              <a:rPr lang="en-US" altLang="zh-CN" b="1" dirty="0">
                <a:latin typeface="Times" pitchFamily="2" charset="0"/>
              </a:rPr>
              <a:t>(ALL)</a:t>
            </a:r>
            <a:endParaRPr lang="en-US" altLang="zh-CN" dirty="0">
              <a:latin typeface="Times" pitchFamily="2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90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729FB-A4C7-727A-4981-3113E4E2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FLT3-ITD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D44F77-36EE-B3C0-EB72-16C470909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4A8B0-D68E-9C67-2BE9-259CC17267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getITD for FLT3-ITD-based MRD monitoring in AML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https://github.com/tjblaette/getitd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74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884B2-3F55-D2D6-461F-37C7FEDB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免疫组库测序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914108-9AA2-6438-5425-8F32F13AA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6BBB60-5A51-A55F-CFEA-F107D8DC0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免疫系统包括非特异性免疫、特异性免疫系统。</a:t>
            </a:r>
            <a:r>
              <a:rPr lang="en-US" altLang="zh-CN" dirty="0"/>
              <a:t>T/B </a:t>
            </a:r>
            <a:r>
              <a:rPr lang="zh-CN" altLang="en-US" dirty="0"/>
              <a:t>细胞是特异性免疫系统的两大细胞群。</a:t>
            </a:r>
            <a:endParaRPr kumimoji="1" lang="en-US" altLang="zh-CN" dirty="0"/>
          </a:p>
          <a:p>
            <a:r>
              <a:rPr lang="zh-CN" altLang="en-US" dirty="0"/>
              <a:t>免疫组库</a:t>
            </a:r>
            <a:r>
              <a:rPr lang="en-US" altLang="zh-CN" dirty="0"/>
              <a:t>(immune repertoire, IR)</a:t>
            </a:r>
            <a:r>
              <a:rPr lang="zh-CN" altLang="en-US" dirty="0"/>
              <a:t>是指在某一时间</a:t>
            </a:r>
            <a:r>
              <a:rPr lang="en-US" altLang="zh-CN" dirty="0"/>
              <a:t>, </a:t>
            </a:r>
            <a:r>
              <a:rPr lang="zh-CN" altLang="en-US" dirty="0"/>
              <a:t>某个个体的循环系统内所有功能多样性</a:t>
            </a:r>
            <a:r>
              <a:rPr lang="en-US" altLang="zh-CN" dirty="0"/>
              <a:t>T</a:t>
            </a:r>
            <a:r>
              <a:rPr lang="zh-CN" altLang="en-US" dirty="0"/>
              <a:t>细胞和</a:t>
            </a:r>
            <a:r>
              <a:rPr lang="en-US" altLang="zh-CN" dirty="0"/>
              <a:t>B</a:t>
            </a:r>
            <a:r>
              <a:rPr lang="zh-CN" altLang="en-US" dirty="0"/>
              <a:t>细胞的总和。</a:t>
            </a:r>
            <a:endParaRPr kumimoji="1" lang="en-US" altLang="zh-CN" dirty="0"/>
          </a:p>
          <a:p>
            <a:r>
              <a:rPr lang="en-US" altLang="zh-CN" dirty="0"/>
              <a:t>T/B </a:t>
            </a:r>
            <a:r>
              <a:rPr lang="zh-CN" altLang="en-US" dirty="0"/>
              <a:t>细胞表面有能特异性结合某种抗原的受体，叫做</a:t>
            </a:r>
            <a:r>
              <a:rPr lang="en-US" altLang="zh-CN" dirty="0"/>
              <a:t>T/B </a:t>
            </a:r>
            <a:r>
              <a:rPr lang="zh-CN" altLang="en-US" dirty="0"/>
              <a:t>细胞表面受体 </a:t>
            </a:r>
            <a:r>
              <a:rPr lang="en-US" altLang="zh-CN" dirty="0"/>
              <a:t>TCR/BCR (T/B cell recepter)</a:t>
            </a:r>
            <a:r>
              <a:rPr lang="zh-CN" altLang="en-US" dirty="0"/>
              <a:t>。</a:t>
            </a:r>
            <a:r>
              <a:rPr lang="en-US" altLang="zh-CN" dirty="0"/>
              <a:t>TCR/BCR </a:t>
            </a:r>
            <a:r>
              <a:rPr lang="zh-CN" altLang="en-US" dirty="0"/>
              <a:t>上存在一块区域叫互补决定区（</a:t>
            </a:r>
            <a:r>
              <a:rPr lang="en-US" altLang="zh-CN" dirty="0"/>
              <a:t>Complementary Determining Region, CDR</a:t>
            </a:r>
            <a:r>
              <a:rPr lang="zh-CN" altLang="en-US" dirty="0"/>
              <a:t>），包含</a:t>
            </a:r>
            <a:r>
              <a:rPr lang="en-US" altLang="zh-CN" dirty="0"/>
              <a:t>CDR1</a:t>
            </a:r>
            <a:r>
              <a:rPr lang="zh-CN" altLang="en-US" dirty="0"/>
              <a:t>、</a:t>
            </a:r>
            <a:r>
              <a:rPr lang="en-US" altLang="zh-CN" dirty="0"/>
              <a:t>CDR2</a:t>
            </a:r>
            <a:r>
              <a:rPr lang="zh-CN" altLang="en-US" dirty="0"/>
              <a:t>、</a:t>
            </a:r>
            <a:r>
              <a:rPr lang="en-US" altLang="zh-CN" dirty="0"/>
              <a:t>CDR3</a:t>
            </a:r>
            <a:r>
              <a:rPr lang="zh-CN" altLang="en-US" dirty="0"/>
              <a:t>，其中</a:t>
            </a:r>
            <a:r>
              <a:rPr lang="en-US" altLang="zh-CN" dirty="0"/>
              <a:t>CDR3</a:t>
            </a:r>
            <a:r>
              <a:rPr lang="zh-CN" altLang="en-US" dirty="0"/>
              <a:t>最高变，在抗原识别中起关键作用。</a:t>
            </a:r>
            <a:endParaRPr kumimoji="1" lang="en-US" altLang="zh-CN" dirty="0"/>
          </a:p>
          <a:p>
            <a:r>
              <a:rPr lang="en-US" altLang="zh-CN" dirty="0"/>
              <a:t>T/B genomic rearrangement of Variable (V), Diversity (D) and Joining (J) segment loci in a process called V-(D)-J recombination </a:t>
            </a:r>
          </a:p>
          <a:p>
            <a:r>
              <a:rPr lang="en-US" altLang="zh-CN" dirty="0"/>
              <a:t>PCR </a:t>
            </a:r>
            <a:r>
              <a:rPr lang="zh-CN" altLang="en-US" dirty="0"/>
              <a:t>扩增</a:t>
            </a:r>
            <a:r>
              <a:rPr lang="en-US" altLang="zh-CN" dirty="0"/>
              <a:t>T/B</a:t>
            </a:r>
            <a:r>
              <a:rPr lang="zh-CN" altLang="en-US" dirty="0"/>
              <a:t>细胞多样性的</a:t>
            </a:r>
            <a:r>
              <a:rPr lang="en-US" altLang="zh-CN" dirty="0"/>
              <a:t>CDR3</a:t>
            </a:r>
          </a:p>
          <a:p>
            <a:r>
              <a:rPr lang="en-US" altLang="zh-CN" dirty="0"/>
              <a:t>BCR</a:t>
            </a:r>
            <a:r>
              <a:rPr lang="zh-CN" altLang="en-US" dirty="0"/>
              <a:t>有</a:t>
            </a:r>
            <a:r>
              <a:rPr lang="en-US" altLang="zh-CN" dirty="0"/>
              <a:t>IGH,IGK,IGL</a:t>
            </a:r>
            <a:r>
              <a:rPr lang="zh-CN" altLang="en-US" dirty="0"/>
              <a:t>这</a:t>
            </a:r>
            <a:r>
              <a:rPr lang="en-US" altLang="zh-CN" dirty="0"/>
              <a:t>3</a:t>
            </a:r>
            <a:r>
              <a:rPr lang="zh-CN" altLang="en-US" dirty="0"/>
              <a:t>类，而</a:t>
            </a:r>
            <a:r>
              <a:rPr lang="en-US" altLang="zh-CN" dirty="0"/>
              <a:t>TCR</a:t>
            </a:r>
            <a:r>
              <a:rPr lang="zh-CN" altLang="en-US" dirty="0"/>
              <a:t>有</a:t>
            </a:r>
            <a:r>
              <a:rPr lang="en-US" altLang="zh-CN" dirty="0"/>
              <a:t>TRA,TRB,TRD,TRG</a:t>
            </a:r>
            <a:r>
              <a:rPr lang="zh-CN" altLang="en-US" dirty="0"/>
              <a:t>，它们各自都有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（可选），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基因，这么多基因的序列都是可以直接下载的。</a:t>
            </a:r>
            <a:endParaRPr lang="en-US" altLang="zh-CN" dirty="0"/>
          </a:p>
          <a:p>
            <a:r>
              <a:rPr lang="zh-CN" altLang="en-US" dirty="0"/>
              <a:t>免疫组库（</a:t>
            </a:r>
            <a:r>
              <a:rPr lang="en-US" altLang="zh-CN" dirty="0"/>
              <a:t>Immune Repertoire</a:t>
            </a:r>
            <a:r>
              <a:rPr lang="zh-CN" altLang="en-US" dirty="0"/>
              <a:t>，</a:t>
            </a:r>
            <a:r>
              <a:rPr lang="en-US" altLang="zh-CN" dirty="0"/>
              <a:t>IR</a:t>
            </a:r>
            <a:r>
              <a:rPr lang="zh-CN" altLang="en-US" dirty="0"/>
              <a:t>）是</a:t>
            </a:r>
            <a:r>
              <a:rPr lang="en-US" altLang="zh-CN" dirty="0"/>
              <a:t>B/T</a:t>
            </a:r>
            <a:r>
              <a:rPr lang="zh-CN" altLang="en-US" dirty="0"/>
              <a:t>淋巴细胞抗原受体多样性检测，即</a:t>
            </a:r>
            <a:r>
              <a:rPr lang="en-US" altLang="zh-CN" dirty="0"/>
              <a:t>BCR/TCR</a:t>
            </a:r>
            <a:r>
              <a:rPr lang="zh-CN" altLang="en-US" dirty="0"/>
              <a:t>的多样性。</a:t>
            </a:r>
            <a:r>
              <a:rPr lang="en-US" altLang="zh-CN" dirty="0"/>
              <a:t>BCR</a:t>
            </a:r>
            <a:r>
              <a:rPr lang="zh-CN" altLang="en-US" dirty="0"/>
              <a:t>和</a:t>
            </a:r>
            <a:r>
              <a:rPr lang="en-US" altLang="zh-CN" dirty="0"/>
              <a:t>TCR</a:t>
            </a:r>
            <a:r>
              <a:rPr lang="zh-CN" altLang="en-US" dirty="0"/>
              <a:t>一般由可变区</a:t>
            </a:r>
            <a:r>
              <a:rPr lang="en-US" altLang="zh-CN" dirty="0"/>
              <a:t>(V</a:t>
            </a:r>
            <a:r>
              <a:rPr lang="zh-CN" altLang="en-US" dirty="0"/>
              <a:t>区</a:t>
            </a:r>
            <a:r>
              <a:rPr lang="en-US" altLang="zh-CN" dirty="0"/>
              <a:t>)</a:t>
            </a:r>
            <a:r>
              <a:rPr lang="zh-CN" altLang="en-US" dirty="0"/>
              <a:t>、多变区</a:t>
            </a:r>
            <a:r>
              <a:rPr lang="en-US" altLang="zh-CN" dirty="0"/>
              <a:t>(D</a:t>
            </a:r>
            <a:r>
              <a:rPr lang="zh-CN" altLang="en-US" dirty="0"/>
              <a:t>区</a:t>
            </a:r>
            <a:r>
              <a:rPr lang="en-US" altLang="zh-CN" dirty="0"/>
              <a:t>)</a:t>
            </a:r>
            <a:r>
              <a:rPr lang="zh-CN" altLang="en-US" dirty="0"/>
              <a:t>、连接区</a:t>
            </a:r>
            <a:r>
              <a:rPr lang="en-US" altLang="zh-CN" dirty="0"/>
              <a:t>(J</a:t>
            </a:r>
            <a:r>
              <a:rPr lang="zh-CN" altLang="en-US" dirty="0"/>
              <a:t>区</a:t>
            </a:r>
            <a:r>
              <a:rPr lang="en-US" altLang="zh-CN" dirty="0"/>
              <a:t>)</a:t>
            </a:r>
            <a:r>
              <a:rPr lang="zh-CN" altLang="en-US" dirty="0"/>
              <a:t>、恒定区</a:t>
            </a:r>
            <a:r>
              <a:rPr lang="en-US" altLang="zh-CN" dirty="0"/>
              <a:t>(C</a:t>
            </a:r>
            <a:r>
              <a:rPr lang="zh-CN" altLang="en-US" dirty="0"/>
              <a:t>区</a:t>
            </a:r>
            <a:r>
              <a:rPr lang="en-US" altLang="zh-CN" dirty="0"/>
              <a:t>)</a:t>
            </a:r>
            <a:r>
              <a:rPr lang="zh-CN" altLang="en-US" dirty="0"/>
              <a:t>构成</a:t>
            </a:r>
            <a:r>
              <a:rPr lang="en-US" altLang="zh-CN" dirty="0"/>
              <a:t>, V(D)J</a:t>
            </a:r>
            <a:r>
              <a:rPr lang="zh-CN" altLang="en-US" dirty="0"/>
              <a:t>区域在遗传过程中发生重排或重组，形成大量不同的组合形式，导致</a:t>
            </a:r>
            <a:r>
              <a:rPr lang="en-US" altLang="zh-CN" dirty="0"/>
              <a:t>BCR</a:t>
            </a:r>
            <a:r>
              <a:rPr lang="zh-CN" altLang="en-US" dirty="0"/>
              <a:t>和</a:t>
            </a:r>
            <a:r>
              <a:rPr lang="en-US" altLang="zh-CN" dirty="0"/>
              <a:t>TCR</a:t>
            </a:r>
            <a:r>
              <a:rPr lang="zh-CN" altLang="en-US" dirty="0"/>
              <a:t>基因序列多样性极其丰富，这些序列多样性集合称为免疫组库。</a:t>
            </a:r>
            <a:endParaRPr lang="en-US" altLang="zh-CN" dirty="0"/>
          </a:p>
          <a:p>
            <a:r>
              <a:rPr lang="zh-CN" altLang="en-US" dirty="0"/>
              <a:t>外周血中找到克隆性增值的抗体重链基因</a:t>
            </a:r>
            <a:r>
              <a:rPr lang="en-US" altLang="zh-CN" dirty="0"/>
              <a:t>IGH</a:t>
            </a:r>
          </a:p>
        </p:txBody>
      </p:sp>
    </p:spTree>
    <p:extLst>
      <p:ext uri="{BB962C8B-B14F-4D97-AF65-F5344CB8AC3E}">
        <p14:creationId xmlns:p14="http://schemas.microsoft.com/office/powerpoint/2010/main" val="73398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6D67A-BD76-CF19-CDE6-491C2036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免疫组库测序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833CD4-C844-327A-1798-A90112471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61493-253B-7579-6600-E5722A74CA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Sequencing results were considered invalid when &lt;20,000 total reads were obtained. A sample was considered positive for MRD assessment when at least two identical clonotypic reads were detected;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C3A970-ABF0-CD2A-7BB9-4AA8FF46878F}"/>
              </a:ext>
            </a:extLst>
          </p:cNvPr>
          <p:cNvSpPr txBox="1"/>
          <p:nvPr/>
        </p:nvSpPr>
        <p:spPr>
          <a:xfrm>
            <a:off x="419100" y="5327178"/>
            <a:ext cx="11417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dvOT46dcae81"/>
              </a:rPr>
              <a:t>2020-Comparison of next-generation sequencing (NGS) and next-generation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dvOT46dcae81+fb"/>
              </a:rPr>
              <a:t>fl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dvOT46dcae81"/>
              </a:rPr>
              <a:t>ow (NGF) for minimal residual disease (MRD) assessment in multiple myeloma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F7E82D-F8AA-BA13-56A6-2FE93A71EBB3}"/>
              </a:ext>
            </a:extLst>
          </p:cNvPr>
          <p:cNvSpPr txBox="1"/>
          <p:nvPr/>
        </p:nvSpPr>
        <p:spPr>
          <a:xfrm>
            <a:off x="355257" y="3247227"/>
            <a:ext cx="114176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vdjtools:</a:t>
            </a:r>
          </a:p>
          <a:p>
            <a:r>
              <a:rPr lang="zh-CN" altLang="en-US" dirty="0">
                <a:hlinkClick r:id="rId2"/>
              </a:rPr>
              <a:t>https://vdjtools-doc.readthedocs.io/en/master/index.html</a:t>
            </a:r>
            <a:endParaRPr lang="en-US" altLang="zh-CN" dirty="0"/>
          </a:p>
          <a:p>
            <a:r>
              <a:rPr lang="en-US" altLang="zh-CN" b="1" dirty="0"/>
              <a:t>Vidjil: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https://www.vidjil.org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78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A042C-98B4-24E6-7CE7-75AEB5CC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fusion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86FD95-D9CD-8B65-4066-D23958805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5F4A2-45A0-A8F4-39BD-357BC65D5E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2020-Detection of Fusion Genes to Determine Minimal Residual Disease in Leukemia Using Next-Generation Sequencing</a:t>
            </a:r>
          </a:p>
          <a:p>
            <a:endParaRPr lang="en-US" altLang="zh-CN" dirty="0"/>
          </a:p>
          <a:p>
            <a:r>
              <a:rPr lang="zh-CN" altLang="en-US" dirty="0"/>
              <a:t>数据分析方法：</a:t>
            </a:r>
            <a:endParaRPr lang="en-US" altLang="zh-CN" dirty="0"/>
          </a:p>
          <a:p>
            <a:r>
              <a:rPr lang="en-US" altLang="zh-CN" dirty="0"/>
              <a:t>2019-A next-generation sequencing method for gene doping detection that distinguishes low levels of plasmid DNA against a background of genomic DNA</a:t>
            </a:r>
            <a:br>
              <a:rPr lang="en-US" altLang="zh-CN" dirty="0"/>
            </a:b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560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dfc32fa-911e-4c62-a57e-ecd985f8792f"/>
</p:tagLst>
</file>

<file path=ppt/theme/theme1.xml><?xml version="1.0" encoding="utf-8"?>
<a:theme xmlns:a="http://schemas.openxmlformats.org/drawingml/2006/main" name="Illumina Presentation Template - Blue/Green">
  <a:themeElements>
    <a:clrScheme name="Illumina Brand - 2020 - Blue/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7C8"/>
      </a:accent1>
      <a:accent2>
        <a:srgbClr val="4CC26C"/>
      </a:accent2>
      <a:accent3>
        <a:srgbClr val="E91207"/>
      </a:accent3>
      <a:accent4>
        <a:srgbClr val="DE1B76"/>
      </a:accent4>
      <a:accent5>
        <a:srgbClr val="6756A5"/>
      </a:accent5>
      <a:accent6>
        <a:srgbClr val="ED8B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ruo-internal-template.potx" id="{890E7F75-A0B9-46CA-9E60-B4853ADE056D}" vid="{2BC3DF18-4FFB-4F77-919D-5B1D3D66BA9F}"/>
    </a:ext>
  </a:extLst>
</a:theme>
</file>

<file path=ppt/theme/theme2.xml><?xml version="1.0" encoding="utf-8"?>
<a:theme xmlns:a="http://schemas.openxmlformats.org/drawingml/2006/main" name="Custom Design">
  <a:themeElements>
    <a:clrScheme name="Illumina Brand - 2020 Purple/Te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756A5"/>
      </a:accent1>
      <a:accent2>
        <a:srgbClr val="5BDEFF"/>
      </a:accent2>
      <a:accent3>
        <a:srgbClr val="F75DFF"/>
      </a:accent3>
      <a:accent4>
        <a:srgbClr val="E91207"/>
      </a:accent4>
      <a:accent5>
        <a:srgbClr val="DE1B76"/>
      </a:accent5>
      <a:accent6>
        <a:srgbClr val="0077C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ruo-internal-template.potx" id="{890E7F75-A0B9-46CA-9E60-B4853ADE056D}" vid="{045E4E2D-F6B0-4B73-A5F6-C183C1EA3C10}"/>
    </a:ext>
  </a:extLst>
</a:theme>
</file>

<file path=ppt/theme/theme3.xml><?xml version="1.0" encoding="utf-8"?>
<a:theme xmlns:a="http://schemas.openxmlformats.org/drawingml/2006/main" name="1_Custom Design">
  <a:themeElements>
    <a:clrScheme name="Illumina Brand - 2020 - Pink/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756A5"/>
      </a:accent1>
      <a:accent2>
        <a:srgbClr val="BB89D8"/>
      </a:accent2>
      <a:accent3>
        <a:srgbClr val="FBC8C4"/>
      </a:accent3>
      <a:accent4>
        <a:srgbClr val="E91207"/>
      </a:accent4>
      <a:accent5>
        <a:srgbClr val="DE1B76"/>
      </a:accent5>
      <a:accent6>
        <a:srgbClr val="0077C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ruo-internal-template.potx" id="{890E7F75-A0B9-46CA-9E60-B4853ADE056D}" vid="{4684F947-FF77-431F-89EA-6395D079414B}"/>
    </a:ext>
  </a:extLst>
</a:theme>
</file>

<file path=ppt/theme/theme4.xml><?xml version="1.0" encoding="utf-8"?>
<a:theme xmlns:a="http://schemas.openxmlformats.org/drawingml/2006/main" name="Illumina_Template_Informatics">
  <a:themeElements>
    <a:clrScheme name="Primary-Secondary">
      <a:dk1>
        <a:srgbClr val="1A1818"/>
      </a:dk1>
      <a:lt1>
        <a:srgbClr val="FFFFFF"/>
      </a:lt1>
      <a:dk2>
        <a:srgbClr val="1A1818"/>
      </a:dk2>
      <a:lt2>
        <a:srgbClr val="7D7C7C"/>
      </a:lt2>
      <a:accent1>
        <a:srgbClr val="3E7EBE"/>
      </a:accent1>
      <a:accent2>
        <a:srgbClr val="97AD4A"/>
      </a:accent2>
      <a:accent3>
        <a:srgbClr val="7D7C7C"/>
      </a:accent3>
      <a:accent4>
        <a:srgbClr val="885087"/>
      </a:accent4>
      <a:accent5>
        <a:srgbClr val="31859C"/>
      </a:accent5>
      <a:accent6>
        <a:srgbClr val="A92C2F"/>
      </a:accent6>
      <a:hlink>
        <a:srgbClr val="4B9BEC"/>
      </a:hlink>
      <a:folHlink>
        <a:srgbClr val="326CA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4" id="{8C32767D-26A2-47FE-9AC7-69420B4CF21F}" vid="{53A1D1F0-523F-4D61-BEF4-770058863F91}"/>
    </a:ext>
  </a:extLst>
</a:theme>
</file>

<file path=ppt/theme/theme5.xml><?xml version="1.0" encoding="utf-8"?>
<a:theme xmlns:a="http://schemas.openxmlformats.org/drawingml/2006/main" name="1_Illumina Presentation Template - Blue/Green">
  <a:themeElements>
    <a:clrScheme name="Illumina Brand - 2020 - Blue/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7C8"/>
      </a:accent1>
      <a:accent2>
        <a:srgbClr val="4CC26C"/>
      </a:accent2>
      <a:accent3>
        <a:srgbClr val="E91207"/>
      </a:accent3>
      <a:accent4>
        <a:srgbClr val="DE1B76"/>
      </a:accent4>
      <a:accent5>
        <a:srgbClr val="6756A5"/>
      </a:accent5>
      <a:accent6>
        <a:srgbClr val="ED8B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ruo-internal-template.potx" id="{890E7F75-A0B9-46CA-9E60-B4853ADE056D}" vid="{2BC3DF18-4FFB-4F77-919D-5B1D3D66BA9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AllExternalAdhocVariableMappings/>
</file>

<file path=customXml/item10.xml><?xml version="1.0" encoding="utf-8"?>
<VariableListDefinition name="Computed" displayName="Computed" id="50f1b63f-63e3-4292-991e-a27408e120a8" isdomainofvalue="False" dataSourceId="3740db4f-1edd-4fcb-b594-324c633e3da9"/>
</file>

<file path=customXml/item2.xml><?xml version="1.0" encoding="utf-8"?>
<VariableListDefinition name="AD_HOC" displayName="AD_HOC" id="711740f3-463f-4381-b83a-7c0499076cc6" isdomainofvalue="False" dataSourceId="40e48a7a-8914-4a76-b5de-dbd0f5f8dc45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VariableList UniqueId="711740f3-463f-4381-b83a-7c0499076cc6" Name="AD_HOC" ContentType="XML" MajorVersion="0" MinorVersion="1" isLocalCopy="False" IsBaseObject="False" DataSourceId="40e48a7a-8914-4a76-b5de-dbd0f5f8dc45" DataSourceMajorVersion="0" DataSourceMinorVersion="1"/>
</file>

<file path=customXml/item5.xml><?xml version="1.0" encoding="utf-8"?>
<VariableList UniqueId="50f1b63f-63e3-4292-991e-a27408e120a8" Name="Computed" ContentType="XML" MajorVersion="0" MinorVersion="1" isLocalCopy="False" IsBaseObject="False" DataSourceId="3740db4f-1edd-4fcb-b594-324c633e3da9" DataSourceMajorVersion="0" DataSourceMinorVersion="1"/>
</file>

<file path=customXml/item6.xml><?xml version="1.0" encoding="utf-8"?>
<VariableListDefinition name="System" displayName="System" id="e96b2e5e-d303-44eb-a981-c747039bc46b" isdomainofvalue="False" dataSourceId="fd25c8de-b539-474f-9755-a0b8ac488436"/>
</file>

<file path=customXml/item7.xml><?xml version="1.0" encoding="utf-8"?>
<VariableList UniqueId="e96b2e5e-d303-44eb-a981-c747039bc46b" Name="System" ContentType="XML" MajorVersion="0" MinorVersion="1" isLocalCopy="False" IsBaseObject="False" DataSourceId="fd25c8de-b539-474f-9755-a0b8ac488436" DataSourceMajorVersion="0" DataSourceMinorVersion="1"/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78205519E534C861EC4A6E139CEB2" ma:contentTypeVersion="12" ma:contentTypeDescription="Create a new document." ma:contentTypeScope="" ma:versionID="01d4ffe0876f1328dc216ef85535afe1">
  <xsd:schema xmlns:xsd="http://www.w3.org/2001/XMLSchema" xmlns:xs="http://www.w3.org/2001/XMLSchema" xmlns:p="http://schemas.microsoft.com/office/2006/metadata/properties" xmlns:ns3="3adfd3d5-c694-4296-a597-e315b79fabfd" xmlns:ns4="d1e6c5ea-6c15-410d-bb88-f99c2b3de10d" targetNamespace="http://schemas.microsoft.com/office/2006/metadata/properties" ma:root="true" ma:fieldsID="8ba837d8f816b3f80916ebd679bb494c" ns3:_="" ns4:_="">
    <xsd:import namespace="3adfd3d5-c694-4296-a597-e315b79fabfd"/>
    <xsd:import namespace="d1e6c5ea-6c15-410d-bb88-f99c2b3de10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fd3d5-c694-4296-a597-e315b79fab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e6c5ea-6c15-410d-bb88-f99c2b3de1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95287B-B162-4D54-B34F-366AE19DF367}">
  <ds:schemaRefs/>
</ds:datastoreItem>
</file>

<file path=customXml/itemProps10.xml><?xml version="1.0" encoding="utf-8"?>
<ds:datastoreItem xmlns:ds="http://schemas.openxmlformats.org/officeDocument/2006/customXml" ds:itemID="{DC504BD8-76DA-4C85-98E4-3B06AF7E4B89}">
  <ds:schemaRefs/>
</ds:datastoreItem>
</file>

<file path=customXml/itemProps2.xml><?xml version="1.0" encoding="utf-8"?>
<ds:datastoreItem xmlns:ds="http://schemas.openxmlformats.org/officeDocument/2006/customXml" ds:itemID="{179ED1B7-E6A2-423E-923C-01167DD8D26D}">
  <ds:schemaRefs/>
</ds:datastoreItem>
</file>

<file path=customXml/itemProps3.xml><?xml version="1.0" encoding="utf-8"?>
<ds:datastoreItem xmlns:ds="http://schemas.openxmlformats.org/officeDocument/2006/customXml" ds:itemID="{ADA98EF1-309C-464C-AD3E-6CB9CFB62678}">
  <ds:schemaRefs>
    <ds:schemaRef ds:uri="3adfd3d5-c694-4296-a597-e315b79fabfd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d1e6c5ea-6c15-410d-bb88-f99c2b3de1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66E1266-29D3-4A8A-8B69-BDE80ECAE6DF}">
  <ds:schemaRefs/>
</ds:datastoreItem>
</file>

<file path=customXml/itemProps5.xml><?xml version="1.0" encoding="utf-8"?>
<ds:datastoreItem xmlns:ds="http://schemas.openxmlformats.org/officeDocument/2006/customXml" ds:itemID="{95D24690-7CA7-4D92-8522-0B34B5032F3D}">
  <ds:schemaRefs/>
</ds:datastoreItem>
</file>

<file path=customXml/itemProps6.xml><?xml version="1.0" encoding="utf-8"?>
<ds:datastoreItem xmlns:ds="http://schemas.openxmlformats.org/officeDocument/2006/customXml" ds:itemID="{B6519610-ED07-41B0-B76B-068C2DECE48C}">
  <ds:schemaRefs/>
</ds:datastoreItem>
</file>

<file path=customXml/itemProps7.xml><?xml version="1.0" encoding="utf-8"?>
<ds:datastoreItem xmlns:ds="http://schemas.openxmlformats.org/officeDocument/2006/customXml" ds:itemID="{45DE1924-D761-4DCC-8578-A73A26AEBD12}">
  <ds:schemaRefs/>
</ds:datastoreItem>
</file>

<file path=customXml/itemProps8.xml><?xml version="1.0" encoding="utf-8"?>
<ds:datastoreItem xmlns:ds="http://schemas.openxmlformats.org/officeDocument/2006/customXml" ds:itemID="{96003561-446C-4CDE-BADA-D5BE7CD18A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dfd3d5-c694-4296-a597-e315b79fabfd"/>
    <ds:schemaRef ds:uri="d1e6c5ea-6c15-410d-bb88-f99c2b3de1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DB4AE0AC-FD1B-44FB-94C9-1BAEC2C3B4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ppt-ruo-internal-template</Template>
  <TotalTime>34542</TotalTime>
  <Words>649</Words>
  <Application>Microsoft Macintosh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AdvOT46dcae81</vt:lpstr>
      <vt:lpstr>AdvOT46dcae81+fb</vt:lpstr>
      <vt:lpstr>Arial-BoldMT</vt:lpstr>
      <vt:lpstr>ArialMT</vt:lpstr>
      <vt:lpstr>Arial</vt:lpstr>
      <vt:lpstr>Calibri</vt:lpstr>
      <vt:lpstr>Times</vt:lpstr>
      <vt:lpstr>Wingdings</vt:lpstr>
      <vt:lpstr>Illumina Presentation Template - Blue/Green</vt:lpstr>
      <vt:lpstr>Custom Design</vt:lpstr>
      <vt:lpstr>1_Custom Design</vt:lpstr>
      <vt:lpstr>Illumina_Template_Informatics</vt:lpstr>
      <vt:lpstr>1_Illumina Presentation Template - Blue/Green</vt:lpstr>
      <vt:lpstr>MRD生信学习笔记</vt:lpstr>
      <vt:lpstr>NGS三种方式MRD分析</vt:lpstr>
      <vt:lpstr>NGS三种方式MRD分析</vt:lpstr>
      <vt:lpstr>FLT3-ITD</vt:lpstr>
      <vt:lpstr>免疫组库测序</vt:lpstr>
      <vt:lpstr>免疫组库测序</vt:lpstr>
      <vt:lpstr>fusion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Footers</dc:title>
  <dc:creator>Erickson, Stacy</dc:creator>
  <cp:lastModifiedBy>Fan, Yucai</cp:lastModifiedBy>
  <cp:revision>424</cp:revision>
  <dcterms:created xsi:type="dcterms:W3CDTF">2020-12-31T01:25:03Z</dcterms:created>
  <dcterms:modified xsi:type="dcterms:W3CDTF">2022-06-13T03:10:27Z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0x01010020D78205519E534C861EC4A6E139CEB2</vt:lpwstr>
  </property>
</Properties>
</file>