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7272338" cy="6858000"/>
  <p:notesSz cx="6858000" cy="9144000"/>
  <p:defaultTextStyle>
    <a:defPPr>
      <a:defRPr lang="zh-CN"/>
    </a:defPPr>
    <a:lvl1pPr marL="0" algn="l" defTabSz="913976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1pPr>
    <a:lvl2pPr marL="456987" algn="l" defTabSz="913976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2pPr>
    <a:lvl3pPr marL="913976" algn="l" defTabSz="913976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3pPr>
    <a:lvl4pPr marL="1370964" algn="l" defTabSz="913976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4pPr>
    <a:lvl5pPr marL="1827953" algn="l" defTabSz="913976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5pPr>
    <a:lvl6pPr marL="2284944" algn="l" defTabSz="913976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6pPr>
    <a:lvl7pPr marL="2741933" algn="l" defTabSz="913976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7pPr>
    <a:lvl8pPr marL="3198920" algn="l" defTabSz="913976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8pPr>
    <a:lvl9pPr marL="3655909" algn="l" defTabSz="913976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6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9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5426" y="1122363"/>
            <a:ext cx="6181487" cy="2387600"/>
          </a:xfrm>
        </p:spPr>
        <p:txBody>
          <a:bodyPr anchor="b"/>
          <a:lstStyle>
            <a:lvl1pPr algn="ctr">
              <a:defRPr sz="477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9042" y="3602038"/>
            <a:ext cx="5454254" cy="1655762"/>
          </a:xfrm>
        </p:spPr>
        <p:txBody>
          <a:bodyPr/>
          <a:lstStyle>
            <a:lvl1pPr marL="0" indent="0" algn="ctr">
              <a:buNone/>
              <a:defRPr sz="1909"/>
            </a:lvl1pPr>
            <a:lvl2pPr marL="363611" indent="0" algn="ctr">
              <a:buNone/>
              <a:defRPr sz="1591"/>
            </a:lvl2pPr>
            <a:lvl3pPr marL="727222" indent="0" algn="ctr">
              <a:buNone/>
              <a:defRPr sz="1432"/>
            </a:lvl3pPr>
            <a:lvl4pPr marL="1090833" indent="0" algn="ctr">
              <a:buNone/>
              <a:defRPr sz="1272"/>
            </a:lvl4pPr>
            <a:lvl5pPr marL="1454445" indent="0" algn="ctr">
              <a:buNone/>
              <a:defRPr sz="1272"/>
            </a:lvl5pPr>
            <a:lvl6pPr marL="1818056" indent="0" algn="ctr">
              <a:buNone/>
              <a:defRPr sz="1272"/>
            </a:lvl6pPr>
            <a:lvl7pPr marL="2181667" indent="0" algn="ctr">
              <a:buNone/>
              <a:defRPr sz="1272"/>
            </a:lvl7pPr>
            <a:lvl8pPr marL="2545278" indent="0" algn="ctr">
              <a:buNone/>
              <a:defRPr sz="1272"/>
            </a:lvl8pPr>
            <a:lvl9pPr marL="2908889" indent="0" algn="ctr">
              <a:buNone/>
              <a:defRPr sz="1272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3D44-6B8C-4C71-B42F-375C268380D6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A6019-0FBE-49C2-B05B-015CBB2EE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74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3D44-6B8C-4C71-B42F-375C268380D6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A6019-0FBE-49C2-B05B-015CBB2EE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077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04267" y="365125"/>
            <a:ext cx="1568098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9974" y="365125"/>
            <a:ext cx="461338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3D44-6B8C-4C71-B42F-375C268380D6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A6019-0FBE-49C2-B05B-015CBB2EE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57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3D44-6B8C-4C71-B42F-375C268380D6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A6019-0FBE-49C2-B05B-015CBB2EE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062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186" y="1709740"/>
            <a:ext cx="6272392" cy="2852737"/>
          </a:xfrm>
        </p:spPr>
        <p:txBody>
          <a:bodyPr anchor="b"/>
          <a:lstStyle>
            <a:lvl1pPr>
              <a:defRPr sz="477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186" y="4589465"/>
            <a:ext cx="6272392" cy="1500187"/>
          </a:xfrm>
        </p:spPr>
        <p:txBody>
          <a:bodyPr/>
          <a:lstStyle>
            <a:lvl1pPr marL="0" indent="0">
              <a:buNone/>
              <a:defRPr sz="1909">
                <a:solidFill>
                  <a:schemeClr val="tx1"/>
                </a:solidFill>
              </a:defRPr>
            </a:lvl1pPr>
            <a:lvl2pPr marL="363611" indent="0">
              <a:buNone/>
              <a:defRPr sz="1591">
                <a:solidFill>
                  <a:schemeClr val="tx1">
                    <a:tint val="75000"/>
                  </a:schemeClr>
                </a:solidFill>
              </a:defRPr>
            </a:lvl2pPr>
            <a:lvl3pPr marL="727222" indent="0">
              <a:buNone/>
              <a:defRPr sz="1432">
                <a:solidFill>
                  <a:schemeClr val="tx1">
                    <a:tint val="75000"/>
                  </a:schemeClr>
                </a:solidFill>
              </a:defRPr>
            </a:lvl3pPr>
            <a:lvl4pPr marL="1090833" indent="0">
              <a:buNone/>
              <a:defRPr sz="1272">
                <a:solidFill>
                  <a:schemeClr val="tx1">
                    <a:tint val="75000"/>
                  </a:schemeClr>
                </a:solidFill>
              </a:defRPr>
            </a:lvl4pPr>
            <a:lvl5pPr marL="1454445" indent="0">
              <a:buNone/>
              <a:defRPr sz="1272">
                <a:solidFill>
                  <a:schemeClr val="tx1">
                    <a:tint val="75000"/>
                  </a:schemeClr>
                </a:solidFill>
              </a:defRPr>
            </a:lvl5pPr>
            <a:lvl6pPr marL="1818056" indent="0">
              <a:buNone/>
              <a:defRPr sz="1272">
                <a:solidFill>
                  <a:schemeClr val="tx1">
                    <a:tint val="75000"/>
                  </a:schemeClr>
                </a:solidFill>
              </a:defRPr>
            </a:lvl6pPr>
            <a:lvl7pPr marL="2181667" indent="0">
              <a:buNone/>
              <a:defRPr sz="1272">
                <a:solidFill>
                  <a:schemeClr val="tx1">
                    <a:tint val="75000"/>
                  </a:schemeClr>
                </a:solidFill>
              </a:defRPr>
            </a:lvl7pPr>
            <a:lvl8pPr marL="2545278" indent="0">
              <a:buNone/>
              <a:defRPr sz="1272">
                <a:solidFill>
                  <a:schemeClr val="tx1">
                    <a:tint val="75000"/>
                  </a:schemeClr>
                </a:solidFill>
              </a:defRPr>
            </a:lvl8pPr>
            <a:lvl9pPr marL="2908889" indent="0">
              <a:buNone/>
              <a:defRPr sz="12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3D44-6B8C-4C71-B42F-375C268380D6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A6019-0FBE-49C2-B05B-015CBB2EE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09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9973" y="1825625"/>
            <a:ext cx="3090744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1621" y="1825625"/>
            <a:ext cx="3090744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3D44-6B8C-4C71-B42F-375C268380D6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A6019-0FBE-49C2-B05B-015CBB2EE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494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920" y="365127"/>
            <a:ext cx="627239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921" y="1681163"/>
            <a:ext cx="3076539" cy="823912"/>
          </a:xfrm>
        </p:spPr>
        <p:txBody>
          <a:bodyPr anchor="b"/>
          <a:lstStyle>
            <a:lvl1pPr marL="0" indent="0">
              <a:buNone/>
              <a:defRPr sz="1909" b="1"/>
            </a:lvl1pPr>
            <a:lvl2pPr marL="363611" indent="0">
              <a:buNone/>
              <a:defRPr sz="1591" b="1"/>
            </a:lvl2pPr>
            <a:lvl3pPr marL="727222" indent="0">
              <a:buNone/>
              <a:defRPr sz="1432" b="1"/>
            </a:lvl3pPr>
            <a:lvl4pPr marL="1090833" indent="0">
              <a:buNone/>
              <a:defRPr sz="1272" b="1"/>
            </a:lvl4pPr>
            <a:lvl5pPr marL="1454445" indent="0">
              <a:buNone/>
              <a:defRPr sz="1272" b="1"/>
            </a:lvl5pPr>
            <a:lvl6pPr marL="1818056" indent="0">
              <a:buNone/>
              <a:defRPr sz="1272" b="1"/>
            </a:lvl6pPr>
            <a:lvl7pPr marL="2181667" indent="0">
              <a:buNone/>
              <a:defRPr sz="1272" b="1"/>
            </a:lvl7pPr>
            <a:lvl8pPr marL="2545278" indent="0">
              <a:buNone/>
              <a:defRPr sz="1272" b="1"/>
            </a:lvl8pPr>
            <a:lvl9pPr marL="2908889" indent="0">
              <a:buNone/>
              <a:defRPr sz="1272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0921" y="2505075"/>
            <a:ext cx="3076539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81621" y="1681163"/>
            <a:ext cx="3091691" cy="823912"/>
          </a:xfrm>
        </p:spPr>
        <p:txBody>
          <a:bodyPr anchor="b"/>
          <a:lstStyle>
            <a:lvl1pPr marL="0" indent="0">
              <a:buNone/>
              <a:defRPr sz="1909" b="1"/>
            </a:lvl1pPr>
            <a:lvl2pPr marL="363611" indent="0">
              <a:buNone/>
              <a:defRPr sz="1591" b="1"/>
            </a:lvl2pPr>
            <a:lvl3pPr marL="727222" indent="0">
              <a:buNone/>
              <a:defRPr sz="1432" b="1"/>
            </a:lvl3pPr>
            <a:lvl4pPr marL="1090833" indent="0">
              <a:buNone/>
              <a:defRPr sz="1272" b="1"/>
            </a:lvl4pPr>
            <a:lvl5pPr marL="1454445" indent="0">
              <a:buNone/>
              <a:defRPr sz="1272" b="1"/>
            </a:lvl5pPr>
            <a:lvl6pPr marL="1818056" indent="0">
              <a:buNone/>
              <a:defRPr sz="1272" b="1"/>
            </a:lvl6pPr>
            <a:lvl7pPr marL="2181667" indent="0">
              <a:buNone/>
              <a:defRPr sz="1272" b="1"/>
            </a:lvl7pPr>
            <a:lvl8pPr marL="2545278" indent="0">
              <a:buNone/>
              <a:defRPr sz="1272" b="1"/>
            </a:lvl8pPr>
            <a:lvl9pPr marL="2908889" indent="0">
              <a:buNone/>
              <a:defRPr sz="1272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81621" y="2505075"/>
            <a:ext cx="30916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3D44-6B8C-4C71-B42F-375C268380D6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A6019-0FBE-49C2-B05B-015CBB2EE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2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3D44-6B8C-4C71-B42F-375C268380D6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A6019-0FBE-49C2-B05B-015CBB2EE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008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3D44-6B8C-4C71-B42F-375C268380D6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A6019-0FBE-49C2-B05B-015CBB2EE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237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921" y="457200"/>
            <a:ext cx="2345518" cy="1600200"/>
          </a:xfrm>
        </p:spPr>
        <p:txBody>
          <a:bodyPr anchor="b"/>
          <a:lstStyle>
            <a:lvl1pPr>
              <a:defRPr sz="254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1691" y="987427"/>
            <a:ext cx="3681621" cy="4873625"/>
          </a:xfrm>
        </p:spPr>
        <p:txBody>
          <a:bodyPr/>
          <a:lstStyle>
            <a:lvl1pPr>
              <a:defRPr sz="2545"/>
            </a:lvl1pPr>
            <a:lvl2pPr>
              <a:defRPr sz="2227"/>
            </a:lvl2pPr>
            <a:lvl3pPr>
              <a:defRPr sz="1909"/>
            </a:lvl3pPr>
            <a:lvl4pPr>
              <a:defRPr sz="1591"/>
            </a:lvl4pPr>
            <a:lvl5pPr>
              <a:defRPr sz="1591"/>
            </a:lvl5pPr>
            <a:lvl6pPr>
              <a:defRPr sz="1591"/>
            </a:lvl6pPr>
            <a:lvl7pPr>
              <a:defRPr sz="1591"/>
            </a:lvl7pPr>
            <a:lvl8pPr>
              <a:defRPr sz="1591"/>
            </a:lvl8pPr>
            <a:lvl9pPr>
              <a:defRPr sz="1591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0921" y="2057400"/>
            <a:ext cx="2345518" cy="3811588"/>
          </a:xfrm>
        </p:spPr>
        <p:txBody>
          <a:bodyPr/>
          <a:lstStyle>
            <a:lvl1pPr marL="0" indent="0">
              <a:buNone/>
              <a:defRPr sz="1272"/>
            </a:lvl1pPr>
            <a:lvl2pPr marL="363611" indent="0">
              <a:buNone/>
              <a:defRPr sz="1113"/>
            </a:lvl2pPr>
            <a:lvl3pPr marL="727222" indent="0">
              <a:buNone/>
              <a:defRPr sz="954"/>
            </a:lvl3pPr>
            <a:lvl4pPr marL="1090833" indent="0">
              <a:buNone/>
              <a:defRPr sz="795"/>
            </a:lvl4pPr>
            <a:lvl5pPr marL="1454445" indent="0">
              <a:buNone/>
              <a:defRPr sz="795"/>
            </a:lvl5pPr>
            <a:lvl6pPr marL="1818056" indent="0">
              <a:buNone/>
              <a:defRPr sz="795"/>
            </a:lvl6pPr>
            <a:lvl7pPr marL="2181667" indent="0">
              <a:buNone/>
              <a:defRPr sz="795"/>
            </a:lvl7pPr>
            <a:lvl8pPr marL="2545278" indent="0">
              <a:buNone/>
              <a:defRPr sz="795"/>
            </a:lvl8pPr>
            <a:lvl9pPr marL="2908889" indent="0">
              <a:buNone/>
              <a:defRPr sz="79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3D44-6B8C-4C71-B42F-375C268380D6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A6019-0FBE-49C2-B05B-015CBB2EE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335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921" y="457200"/>
            <a:ext cx="2345518" cy="1600200"/>
          </a:xfrm>
        </p:spPr>
        <p:txBody>
          <a:bodyPr anchor="b"/>
          <a:lstStyle>
            <a:lvl1pPr>
              <a:defRPr sz="254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91691" y="987427"/>
            <a:ext cx="3681621" cy="4873625"/>
          </a:xfrm>
        </p:spPr>
        <p:txBody>
          <a:bodyPr anchor="t"/>
          <a:lstStyle>
            <a:lvl1pPr marL="0" indent="0">
              <a:buNone/>
              <a:defRPr sz="2545"/>
            </a:lvl1pPr>
            <a:lvl2pPr marL="363611" indent="0">
              <a:buNone/>
              <a:defRPr sz="2227"/>
            </a:lvl2pPr>
            <a:lvl3pPr marL="727222" indent="0">
              <a:buNone/>
              <a:defRPr sz="1909"/>
            </a:lvl3pPr>
            <a:lvl4pPr marL="1090833" indent="0">
              <a:buNone/>
              <a:defRPr sz="1591"/>
            </a:lvl4pPr>
            <a:lvl5pPr marL="1454445" indent="0">
              <a:buNone/>
              <a:defRPr sz="1591"/>
            </a:lvl5pPr>
            <a:lvl6pPr marL="1818056" indent="0">
              <a:buNone/>
              <a:defRPr sz="1591"/>
            </a:lvl6pPr>
            <a:lvl7pPr marL="2181667" indent="0">
              <a:buNone/>
              <a:defRPr sz="1591"/>
            </a:lvl7pPr>
            <a:lvl8pPr marL="2545278" indent="0">
              <a:buNone/>
              <a:defRPr sz="1591"/>
            </a:lvl8pPr>
            <a:lvl9pPr marL="2908889" indent="0">
              <a:buNone/>
              <a:defRPr sz="1591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0921" y="2057400"/>
            <a:ext cx="2345518" cy="3811588"/>
          </a:xfrm>
        </p:spPr>
        <p:txBody>
          <a:bodyPr/>
          <a:lstStyle>
            <a:lvl1pPr marL="0" indent="0">
              <a:buNone/>
              <a:defRPr sz="1272"/>
            </a:lvl1pPr>
            <a:lvl2pPr marL="363611" indent="0">
              <a:buNone/>
              <a:defRPr sz="1113"/>
            </a:lvl2pPr>
            <a:lvl3pPr marL="727222" indent="0">
              <a:buNone/>
              <a:defRPr sz="954"/>
            </a:lvl3pPr>
            <a:lvl4pPr marL="1090833" indent="0">
              <a:buNone/>
              <a:defRPr sz="795"/>
            </a:lvl4pPr>
            <a:lvl5pPr marL="1454445" indent="0">
              <a:buNone/>
              <a:defRPr sz="795"/>
            </a:lvl5pPr>
            <a:lvl6pPr marL="1818056" indent="0">
              <a:buNone/>
              <a:defRPr sz="795"/>
            </a:lvl6pPr>
            <a:lvl7pPr marL="2181667" indent="0">
              <a:buNone/>
              <a:defRPr sz="795"/>
            </a:lvl7pPr>
            <a:lvl8pPr marL="2545278" indent="0">
              <a:buNone/>
              <a:defRPr sz="795"/>
            </a:lvl8pPr>
            <a:lvl9pPr marL="2908889" indent="0">
              <a:buNone/>
              <a:defRPr sz="79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3D44-6B8C-4C71-B42F-375C268380D6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A6019-0FBE-49C2-B05B-015CBB2EE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62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9973" y="365127"/>
            <a:ext cx="62723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973" y="1825625"/>
            <a:ext cx="627239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9973" y="6356352"/>
            <a:ext cx="16362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93D44-6B8C-4C71-B42F-375C268380D6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8962" y="6356352"/>
            <a:ext cx="24544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36089" y="6356352"/>
            <a:ext cx="16362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A6019-0FBE-49C2-B05B-015CBB2EE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960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27222" rtl="0" eaLnBrk="1" latinLnBrk="0" hangingPunct="1">
        <a:lnSpc>
          <a:spcPct val="90000"/>
        </a:lnSpc>
        <a:spcBef>
          <a:spcPct val="0"/>
        </a:spcBef>
        <a:buNone/>
        <a:defRPr sz="34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1806" indent="-181806" algn="l" defTabSz="727222" rtl="0" eaLnBrk="1" latinLnBrk="0" hangingPunct="1">
        <a:lnSpc>
          <a:spcPct val="90000"/>
        </a:lnSpc>
        <a:spcBef>
          <a:spcPts val="795"/>
        </a:spcBef>
        <a:buFont typeface="Arial" panose="020B0604020202020204" pitchFamily="34" charset="0"/>
        <a:buChar char="•"/>
        <a:defRPr sz="2227" kern="1200">
          <a:solidFill>
            <a:schemeClr val="tx1"/>
          </a:solidFill>
          <a:latin typeface="+mn-lt"/>
          <a:ea typeface="+mn-ea"/>
          <a:cs typeface="+mn-cs"/>
        </a:defRPr>
      </a:lvl1pPr>
      <a:lvl2pPr marL="545417" indent="-181806" algn="l" defTabSz="727222" rtl="0" eaLnBrk="1" latinLnBrk="0" hangingPunct="1">
        <a:lnSpc>
          <a:spcPct val="90000"/>
        </a:lnSpc>
        <a:spcBef>
          <a:spcPts val="398"/>
        </a:spcBef>
        <a:buFont typeface="Arial" panose="020B0604020202020204" pitchFamily="34" charset="0"/>
        <a:buChar char="•"/>
        <a:defRPr sz="1909" kern="1200">
          <a:solidFill>
            <a:schemeClr val="tx1"/>
          </a:solidFill>
          <a:latin typeface="+mn-lt"/>
          <a:ea typeface="+mn-ea"/>
          <a:cs typeface="+mn-cs"/>
        </a:defRPr>
      </a:lvl2pPr>
      <a:lvl3pPr marL="909028" indent="-181806" algn="l" defTabSz="727222" rtl="0" eaLnBrk="1" latinLnBrk="0" hangingPunct="1">
        <a:lnSpc>
          <a:spcPct val="90000"/>
        </a:lnSpc>
        <a:spcBef>
          <a:spcPts val="398"/>
        </a:spcBef>
        <a:buFont typeface="Arial" panose="020B0604020202020204" pitchFamily="34" charset="0"/>
        <a:buChar char="•"/>
        <a:defRPr sz="1591" kern="1200">
          <a:solidFill>
            <a:schemeClr val="tx1"/>
          </a:solidFill>
          <a:latin typeface="+mn-lt"/>
          <a:ea typeface="+mn-ea"/>
          <a:cs typeface="+mn-cs"/>
        </a:defRPr>
      </a:lvl3pPr>
      <a:lvl4pPr marL="1272639" indent="-181806" algn="l" defTabSz="727222" rtl="0" eaLnBrk="1" latinLnBrk="0" hangingPunct="1">
        <a:lnSpc>
          <a:spcPct val="90000"/>
        </a:lnSpc>
        <a:spcBef>
          <a:spcPts val="398"/>
        </a:spcBef>
        <a:buFont typeface="Arial" panose="020B0604020202020204" pitchFamily="34" charset="0"/>
        <a:buChar char="•"/>
        <a:defRPr sz="1432" kern="1200">
          <a:solidFill>
            <a:schemeClr val="tx1"/>
          </a:solidFill>
          <a:latin typeface="+mn-lt"/>
          <a:ea typeface="+mn-ea"/>
          <a:cs typeface="+mn-cs"/>
        </a:defRPr>
      </a:lvl4pPr>
      <a:lvl5pPr marL="1636250" indent="-181806" algn="l" defTabSz="727222" rtl="0" eaLnBrk="1" latinLnBrk="0" hangingPunct="1">
        <a:lnSpc>
          <a:spcPct val="90000"/>
        </a:lnSpc>
        <a:spcBef>
          <a:spcPts val="398"/>
        </a:spcBef>
        <a:buFont typeface="Arial" panose="020B0604020202020204" pitchFamily="34" charset="0"/>
        <a:buChar char="•"/>
        <a:defRPr sz="1432" kern="1200">
          <a:solidFill>
            <a:schemeClr val="tx1"/>
          </a:solidFill>
          <a:latin typeface="+mn-lt"/>
          <a:ea typeface="+mn-ea"/>
          <a:cs typeface="+mn-cs"/>
        </a:defRPr>
      </a:lvl5pPr>
      <a:lvl6pPr marL="1999861" indent="-181806" algn="l" defTabSz="727222" rtl="0" eaLnBrk="1" latinLnBrk="0" hangingPunct="1">
        <a:lnSpc>
          <a:spcPct val="90000"/>
        </a:lnSpc>
        <a:spcBef>
          <a:spcPts val="398"/>
        </a:spcBef>
        <a:buFont typeface="Arial" panose="020B0604020202020204" pitchFamily="34" charset="0"/>
        <a:buChar char="•"/>
        <a:defRPr sz="1432" kern="1200">
          <a:solidFill>
            <a:schemeClr val="tx1"/>
          </a:solidFill>
          <a:latin typeface="+mn-lt"/>
          <a:ea typeface="+mn-ea"/>
          <a:cs typeface="+mn-cs"/>
        </a:defRPr>
      </a:lvl6pPr>
      <a:lvl7pPr marL="2363473" indent="-181806" algn="l" defTabSz="727222" rtl="0" eaLnBrk="1" latinLnBrk="0" hangingPunct="1">
        <a:lnSpc>
          <a:spcPct val="90000"/>
        </a:lnSpc>
        <a:spcBef>
          <a:spcPts val="398"/>
        </a:spcBef>
        <a:buFont typeface="Arial" panose="020B0604020202020204" pitchFamily="34" charset="0"/>
        <a:buChar char="•"/>
        <a:defRPr sz="1432" kern="1200">
          <a:solidFill>
            <a:schemeClr val="tx1"/>
          </a:solidFill>
          <a:latin typeface="+mn-lt"/>
          <a:ea typeface="+mn-ea"/>
          <a:cs typeface="+mn-cs"/>
        </a:defRPr>
      </a:lvl7pPr>
      <a:lvl8pPr marL="2727084" indent="-181806" algn="l" defTabSz="727222" rtl="0" eaLnBrk="1" latinLnBrk="0" hangingPunct="1">
        <a:lnSpc>
          <a:spcPct val="90000"/>
        </a:lnSpc>
        <a:spcBef>
          <a:spcPts val="398"/>
        </a:spcBef>
        <a:buFont typeface="Arial" panose="020B0604020202020204" pitchFamily="34" charset="0"/>
        <a:buChar char="•"/>
        <a:defRPr sz="1432" kern="1200">
          <a:solidFill>
            <a:schemeClr val="tx1"/>
          </a:solidFill>
          <a:latin typeface="+mn-lt"/>
          <a:ea typeface="+mn-ea"/>
          <a:cs typeface="+mn-cs"/>
        </a:defRPr>
      </a:lvl8pPr>
      <a:lvl9pPr marL="3090695" indent="-181806" algn="l" defTabSz="727222" rtl="0" eaLnBrk="1" latinLnBrk="0" hangingPunct="1">
        <a:lnSpc>
          <a:spcPct val="90000"/>
        </a:lnSpc>
        <a:spcBef>
          <a:spcPts val="398"/>
        </a:spcBef>
        <a:buFont typeface="Arial" panose="020B0604020202020204" pitchFamily="34" charset="0"/>
        <a:buChar char="•"/>
        <a:defRPr sz="14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7222" rtl="0" eaLnBrk="1" latinLnBrk="0" hangingPunct="1">
        <a:defRPr sz="1432" kern="1200">
          <a:solidFill>
            <a:schemeClr val="tx1"/>
          </a:solidFill>
          <a:latin typeface="+mn-lt"/>
          <a:ea typeface="+mn-ea"/>
          <a:cs typeface="+mn-cs"/>
        </a:defRPr>
      </a:lvl1pPr>
      <a:lvl2pPr marL="363611" algn="l" defTabSz="727222" rtl="0" eaLnBrk="1" latinLnBrk="0" hangingPunct="1">
        <a:defRPr sz="1432" kern="1200">
          <a:solidFill>
            <a:schemeClr val="tx1"/>
          </a:solidFill>
          <a:latin typeface="+mn-lt"/>
          <a:ea typeface="+mn-ea"/>
          <a:cs typeface="+mn-cs"/>
        </a:defRPr>
      </a:lvl2pPr>
      <a:lvl3pPr marL="727222" algn="l" defTabSz="727222" rtl="0" eaLnBrk="1" latinLnBrk="0" hangingPunct="1">
        <a:defRPr sz="1432" kern="1200">
          <a:solidFill>
            <a:schemeClr val="tx1"/>
          </a:solidFill>
          <a:latin typeface="+mn-lt"/>
          <a:ea typeface="+mn-ea"/>
          <a:cs typeface="+mn-cs"/>
        </a:defRPr>
      </a:lvl3pPr>
      <a:lvl4pPr marL="1090833" algn="l" defTabSz="727222" rtl="0" eaLnBrk="1" latinLnBrk="0" hangingPunct="1">
        <a:defRPr sz="1432" kern="1200">
          <a:solidFill>
            <a:schemeClr val="tx1"/>
          </a:solidFill>
          <a:latin typeface="+mn-lt"/>
          <a:ea typeface="+mn-ea"/>
          <a:cs typeface="+mn-cs"/>
        </a:defRPr>
      </a:lvl4pPr>
      <a:lvl5pPr marL="1454445" algn="l" defTabSz="727222" rtl="0" eaLnBrk="1" latinLnBrk="0" hangingPunct="1">
        <a:defRPr sz="1432" kern="1200">
          <a:solidFill>
            <a:schemeClr val="tx1"/>
          </a:solidFill>
          <a:latin typeface="+mn-lt"/>
          <a:ea typeface="+mn-ea"/>
          <a:cs typeface="+mn-cs"/>
        </a:defRPr>
      </a:lvl5pPr>
      <a:lvl6pPr marL="1818056" algn="l" defTabSz="727222" rtl="0" eaLnBrk="1" latinLnBrk="0" hangingPunct="1">
        <a:defRPr sz="1432" kern="1200">
          <a:solidFill>
            <a:schemeClr val="tx1"/>
          </a:solidFill>
          <a:latin typeface="+mn-lt"/>
          <a:ea typeface="+mn-ea"/>
          <a:cs typeface="+mn-cs"/>
        </a:defRPr>
      </a:lvl6pPr>
      <a:lvl7pPr marL="2181667" algn="l" defTabSz="727222" rtl="0" eaLnBrk="1" latinLnBrk="0" hangingPunct="1">
        <a:defRPr sz="1432" kern="1200">
          <a:solidFill>
            <a:schemeClr val="tx1"/>
          </a:solidFill>
          <a:latin typeface="+mn-lt"/>
          <a:ea typeface="+mn-ea"/>
          <a:cs typeface="+mn-cs"/>
        </a:defRPr>
      </a:lvl7pPr>
      <a:lvl8pPr marL="2545278" algn="l" defTabSz="727222" rtl="0" eaLnBrk="1" latinLnBrk="0" hangingPunct="1">
        <a:defRPr sz="1432" kern="1200">
          <a:solidFill>
            <a:schemeClr val="tx1"/>
          </a:solidFill>
          <a:latin typeface="+mn-lt"/>
          <a:ea typeface="+mn-ea"/>
          <a:cs typeface="+mn-cs"/>
        </a:defRPr>
      </a:lvl8pPr>
      <a:lvl9pPr marL="2908889" algn="l" defTabSz="727222" rtl="0" eaLnBrk="1" latinLnBrk="0" hangingPunct="1">
        <a:defRPr sz="14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22013" y="96820"/>
            <a:ext cx="7240771" cy="6646069"/>
            <a:chOff x="2238055" y="85685"/>
            <a:chExt cx="7237593" cy="6643241"/>
          </a:xfrm>
        </p:grpSpPr>
        <p:sp>
          <p:nvSpPr>
            <p:cNvPr id="4" name="矩形 3"/>
            <p:cNvSpPr/>
            <p:nvPr/>
          </p:nvSpPr>
          <p:spPr>
            <a:xfrm>
              <a:off x="3813977" y="5304752"/>
              <a:ext cx="4225824" cy="4946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92" dirty="0">
                  <a:solidFill>
                    <a:schemeClr val="tx1"/>
                  </a:solidFill>
                  <a:latin typeface="Times New Roman" panose="02020603050405020304" pitchFamily="18" charset="0"/>
                  <a:ea typeface="BIZ UDPMincho Medium" panose="02020500000000000000" pitchFamily="18" charset="-128"/>
                  <a:cs typeface="Times New Roman" panose="02020603050405020304" pitchFamily="18" charset="0"/>
                </a:rPr>
                <a:t>MPC DSL</a:t>
              </a:r>
              <a:endParaRPr lang="zh-CN" altLang="en-US" sz="1792" dirty="0">
                <a:solidFill>
                  <a:schemeClr val="tx1"/>
                </a:solidFill>
                <a:latin typeface="Times New Roman" panose="02020603050405020304" pitchFamily="18" charset="0"/>
                <a:ea typeface="BIZ UDPMincho Medium" panose="020205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813977" y="6178810"/>
              <a:ext cx="4225824" cy="5501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92" dirty="0">
                  <a:solidFill>
                    <a:schemeClr val="tx1"/>
                  </a:solidFill>
                  <a:latin typeface="Times New Roman" panose="02020603050405020304" pitchFamily="18" charset="0"/>
                  <a:ea typeface="BIZ UDPMincho Medium" panose="02020500000000000000" pitchFamily="18" charset="-128"/>
                  <a:cs typeface="Times New Roman" panose="02020603050405020304" pitchFamily="18" charset="0"/>
                </a:rPr>
                <a:t>Compiler</a:t>
              </a:r>
              <a:endParaRPr lang="zh-CN" altLang="en-US" sz="1792" dirty="0">
                <a:solidFill>
                  <a:schemeClr val="tx1"/>
                </a:solidFill>
                <a:latin typeface="Times New Roman" panose="02020603050405020304" pitchFamily="18" charset="0"/>
                <a:ea typeface="BIZ UDPMincho Medium" panose="020205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813977" y="226752"/>
              <a:ext cx="4225824" cy="5253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92" dirty="0">
                  <a:solidFill>
                    <a:schemeClr val="tx1"/>
                  </a:solidFill>
                  <a:latin typeface="Times New Roman" panose="02020603050405020304" pitchFamily="18" charset="0"/>
                  <a:ea typeface="BIZ UDPMincho Medium" panose="02020500000000000000" pitchFamily="18" charset="-128"/>
                  <a:cs typeface="Times New Roman" panose="02020603050405020304" pitchFamily="18" charset="0"/>
                </a:rPr>
                <a:t>Prototyping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3813977" y="1289073"/>
              <a:ext cx="4225824" cy="36362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2" dirty="0">
                <a:solidFill>
                  <a:schemeClr val="tx1"/>
                </a:solidFill>
                <a:latin typeface="Times New Roman" panose="02020603050405020304" pitchFamily="18" charset="0"/>
                <a:ea typeface="BIZ UDPMincho Medium" panose="020205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356802" y="1625284"/>
              <a:ext cx="3140185" cy="5666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92" dirty="0">
                  <a:solidFill>
                    <a:schemeClr val="tx1"/>
                  </a:solidFill>
                  <a:latin typeface="Times New Roman" panose="02020603050405020304" pitchFamily="18" charset="0"/>
                  <a:ea typeface="BIZ UDPMincho Medium" panose="02020500000000000000" pitchFamily="18" charset="-128"/>
                  <a:cs typeface="Times New Roman" panose="02020603050405020304" pitchFamily="18" charset="0"/>
                </a:rPr>
                <a:t>Optimization</a:t>
              </a:r>
              <a:endParaRPr lang="zh-CN" altLang="en-US" sz="1792" dirty="0">
                <a:solidFill>
                  <a:schemeClr val="tx1"/>
                </a:solidFill>
                <a:latin typeface="Times New Roman" panose="02020603050405020304" pitchFamily="18" charset="0"/>
                <a:ea typeface="BIZ UDPMincho Medium" panose="020205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356802" y="2592932"/>
              <a:ext cx="3140185" cy="5666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92" dirty="0">
                  <a:solidFill>
                    <a:schemeClr val="tx1"/>
                  </a:solidFill>
                  <a:latin typeface="Times New Roman" panose="02020603050405020304" pitchFamily="18" charset="0"/>
                  <a:ea typeface="BIZ UDPMincho Medium" panose="02020500000000000000" pitchFamily="18" charset="-128"/>
                  <a:cs typeface="Times New Roman" panose="02020603050405020304" pitchFamily="18" charset="0"/>
                </a:rPr>
                <a:t>Leakage Collection</a:t>
              </a:r>
              <a:endParaRPr lang="zh-CN" altLang="en-US" sz="1792" dirty="0">
                <a:solidFill>
                  <a:schemeClr val="tx1"/>
                </a:solidFill>
                <a:latin typeface="Times New Roman" panose="02020603050405020304" pitchFamily="18" charset="0"/>
                <a:ea typeface="BIZ UDPMincho Medium" panose="020205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356802" y="3560583"/>
              <a:ext cx="3140185" cy="5666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92" dirty="0">
                  <a:solidFill>
                    <a:schemeClr val="tx1"/>
                  </a:solidFill>
                  <a:latin typeface="Times New Roman" panose="02020603050405020304" pitchFamily="18" charset="0"/>
                  <a:ea typeface="BIZ UDPMincho Medium" panose="02020500000000000000" pitchFamily="18" charset="-128"/>
                  <a:cs typeface="Times New Roman" panose="02020603050405020304" pitchFamily="18" charset="0"/>
                </a:rPr>
                <a:t>Security Verification</a:t>
              </a:r>
              <a:endParaRPr lang="zh-CN" altLang="en-US" sz="1792" dirty="0">
                <a:solidFill>
                  <a:schemeClr val="tx1"/>
                </a:solidFill>
                <a:latin typeface="Times New Roman" panose="02020603050405020304" pitchFamily="18" charset="0"/>
                <a:ea typeface="BIZ UDPMincho Medium" panose="02020500000000000000" pitchFamily="18" charset="-128"/>
                <a:cs typeface="Times New Roman" panose="02020603050405020304" pitchFamily="18" charset="0"/>
              </a:endParaRPr>
            </a:p>
          </p:txBody>
        </p:sp>
        <p:cxnSp>
          <p:nvCxnSpPr>
            <p:cNvPr id="11" name="直接箭头连接符 10"/>
            <p:cNvCxnSpPr>
              <a:stCxn id="6" idx="2"/>
              <a:endCxn id="8" idx="0"/>
            </p:cNvCxnSpPr>
            <p:nvPr/>
          </p:nvCxnSpPr>
          <p:spPr>
            <a:xfrm>
              <a:off x="5926889" y="752077"/>
              <a:ext cx="0" cy="873202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8" idx="2"/>
              <a:endCxn id="9" idx="0"/>
            </p:cNvCxnSpPr>
            <p:nvPr/>
          </p:nvCxnSpPr>
          <p:spPr>
            <a:xfrm flipH="1">
              <a:off x="5926889" y="2191883"/>
              <a:ext cx="0" cy="401051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9" idx="2"/>
              <a:endCxn id="10" idx="0"/>
            </p:cNvCxnSpPr>
            <p:nvPr/>
          </p:nvCxnSpPr>
          <p:spPr>
            <a:xfrm>
              <a:off x="5926889" y="3159529"/>
              <a:ext cx="0" cy="401051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10" idx="2"/>
              <a:endCxn id="4" idx="0"/>
            </p:cNvCxnSpPr>
            <p:nvPr/>
          </p:nvCxnSpPr>
          <p:spPr>
            <a:xfrm>
              <a:off x="5926889" y="4127189"/>
              <a:ext cx="0" cy="1177564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4" idx="2"/>
              <a:endCxn id="5" idx="0"/>
            </p:cNvCxnSpPr>
            <p:nvPr/>
          </p:nvCxnSpPr>
          <p:spPr>
            <a:xfrm flipH="1">
              <a:off x="5926889" y="5799395"/>
              <a:ext cx="0" cy="379410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endCxn id="6" idx="1"/>
            </p:cNvCxnSpPr>
            <p:nvPr/>
          </p:nvCxnSpPr>
          <p:spPr>
            <a:xfrm>
              <a:off x="2238055" y="489412"/>
              <a:ext cx="1575922" cy="0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2238057" y="85685"/>
                  <a:ext cx="1739357" cy="3679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792" dirty="0">
                      <a:latin typeface="Times New Roman" panose="02020603050405020304" pitchFamily="18" charset="0"/>
                      <a:ea typeface="BIZ UDPMincho Medium" panose="02020500000000000000" pitchFamily="18" charset="-128"/>
                      <a:cs typeface="Times New Roman" panose="02020603050405020304" pitchFamily="18" charset="0"/>
                    </a:rPr>
                    <a:t>f</a:t>
                  </a:r>
                  <a:r>
                    <a:rPr lang="en-US" altLang="zh-CN" sz="1792" dirty="0">
                      <a:latin typeface="Times New Roman" panose="02020603050405020304" pitchFamily="18" charset="0"/>
                      <a:ea typeface="BIZ UDPMincho Medium" panose="02020500000000000000" pitchFamily="18" charset="-128"/>
                      <a:cs typeface="Times New Roman" panose="02020603050405020304" pitchFamily="18" charset="0"/>
                    </a:rPr>
                    <a:t>unctionality </a:t>
                  </a:r>
                  <a14:m>
                    <m:oMath xmlns:m="http://schemas.openxmlformats.org/officeDocument/2006/math">
                      <m:r>
                        <a:rPr lang="en-US" altLang="zh-CN" sz="1792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</m:oMath>
                  </a14:m>
                  <a:endParaRPr lang="zh-CN" altLang="en-US" sz="1792" dirty="0">
                    <a:latin typeface="Cambria Math" panose="02040503050406030204" pitchFamily="18" charset="0"/>
                    <a:ea typeface="BIZ UDPMincho Medium" panose="02020500000000000000" pitchFamily="18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8057" y="85685"/>
                  <a:ext cx="1739357" cy="367957"/>
                </a:xfrm>
                <a:prstGeom prst="rect">
                  <a:avLst/>
                </a:prstGeom>
                <a:blipFill>
                  <a:blip r:embed="rId2"/>
                  <a:stretch>
                    <a:fillRect l="-2807" t="-5000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5926889" y="811352"/>
                  <a:ext cx="1739357" cy="3679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792" dirty="0">
                      <a:latin typeface="Times New Roman" panose="02020603050405020304" pitchFamily="18" charset="0"/>
                      <a:ea typeface="BIZ UDPMincho Medium" panose="02020500000000000000" pitchFamily="18" charset="-128"/>
                      <a:cs typeface="Times New Roman" panose="02020603050405020304" pitchFamily="18" charset="0"/>
                    </a:rPr>
                    <a:t>prototype </a:t>
                  </a:r>
                  <a14:m>
                    <m:oMath xmlns:m="http://schemas.openxmlformats.org/officeDocument/2006/math">
                      <m:r>
                        <a:rPr lang="en-US" altLang="zh-CN" sz="1792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a14:m>
                  <a:endParaRPr lang="zh-CN" altLang="en-US" sz="1792" dirty="0">
                    <a:latin typeface="Cambria Math" panose="02040503050406030204" pitchFamily="18" charset="0"/>
                    <a:ea typeface="BIZ UDPMincho Medium" panose="02020500000000000000" pitchFamily="18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6889" y="811352"/>
                  <a:ext cx="1739357" cy="367957"/>
                </a:xfrm>
                <a:prstGeom prst="rect">
                  <a:avLst/>
                </a:prstGeom>
                <a:blipFill>
                  <a:blip r:embed="rId3"/>
                  <a:stretch>
                    <a:fillRect l="-2456" t="-5000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5926894" y="2161721"/>
                  <a:ext cx="1739357" cy="3679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792" dirty="0">
                      <a:latin typeface="Times New Roman" panose="02020603050405020304" pitchFamily="18" charset="0"/>
                      <a:ea typeface="BIZ UDPMincho Medium" panose="02020500000000000000" pitchFamily="18" charset="-128"/>
                      <a:cs typeface="Times New Roman" panose="02020603050405020304" pitchFamily="18" charset="0"/>
                    </a:rPr>
                    <a:t>prototype </a:t>
                  </a:r>
                  <a14:m>
                    <m:oMath xmlns:m="http://schemas.openxmlformats.org/officeDocument/2006/math">
                      <m:r>
                        <a:rPr lang="en-US" altLang="zh-CN" sz="1792" i="1" dirty="0">
                          <a:latin typeface="Cambria Math" panose="02040503050406030204" pitchFamily="18" charset="0"/>
                          <a:ea typeface="BIZ UDPMincho Medium" panose="02020500000000000000" pitchFamily="18" charset="-128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1792" i="1" dirty="0">
                          <a:latin typeface="Cambria Math" panose="02040503050406030204" pitchFamily="18" charset="0"/>
                          <a:ea typeface="BIZ UDPMincho Medium" panose="02020500000000000000" pitchFamily="18" charset="-128"/>
                          <a:cs typeface="Times New Roman" panose="02020603050405020304" pitchFamily="18" charset="0"/>
                        </a:rPr>
                        <m:t>’</m:t>
                      </m:r>
                    </m:oMath>
                  </a14:m>
                  <a:endParaRPr lang="zh-CN" altLang="en-US" sz="1792" dirty="0">
                    <a:latin typeface="Times New Roman" panose="02020603050405020304" pitchFamily="18" charset="0"/>
                    <a:ea typeface="BIZ UDPMincho Medium" panose="02020500000000000000" pitchFamily="18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6894" y="2161721"/>
                  <a:ext cx="1739357" cy="367957"/>
                </a:xfrm>
                <a:prstGeom prst="rect">
                  <a:avLst/>
                </a:prstGeom>
                <a:blipFill>
                  <a:blip r:embed="rId4"/>
                  <a:stretch>
                    <a:fillRect l="-2456" t="-5000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5926894" y="3159530"/>
                  <a:ext cx="1739357" cy="3679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1792" i="1" dirty="0">
                          <a:latin typeface="Cambria Math" panose="02040503050406030204" pitchFamily="18" charset="0"/>
                          <a:ea typeface="BIZ UDPMincho Medium" panose="02020500000000000000" pitchFamily="18" charset="-128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1792" i="1" dirty="0">
                          <a:latin typeface="Cambria Math" panose="02040503050406030204" pitchFamily="18" charset="0"/>
                          <a:ea typeface="BIZ UDPMincho Medium" panose="02020500000000000000" pitchFamily="18" charset="-128"/>
                          <a:cs typeface="Times New Roman" panose="02020603050405020304" pitchFamily="18" charset="0"/>
                        </a:rPr>
                        <m:t>’</m:t>
                      </m:r>
                    </m:oMath>
                  </a14:m>
                  <a:r>
                    <a:rPr lang="en-US" altLang="zh-CN" sz="1792" dirty="0">
                      <a:latin typeface="Times New Roman" panose="02020603050405020304" pitchFamily="18" charset="0"/>
                      <a:ea typeface="BIZ UDPMincho Medium" panose="02020500000000000000" pitchFamily="18" charset="-128"/>
                      <a:cs typeface="Times New Roman" panose="02020603050405020304" pitchFamily="18" charset="0"/>
                    </a:rPr>
                    <a:t>, leakage </a:t>
                  </a:r>
                  <a14:m>
                    <m:oMath xmlns:m="http://schemas.openxmlformats.org/officeDocument/2006/math">
                      <m:r>
                        <a:rPr lang="en-US" altLang="zh-CN" sz="1792" i="1" dirty="0">
                          <a:latin typeface="Cambria Math" panose="02040503050406030204" pitchFamily="18" charset="0"/>
                          <a:ea typeface="BIZ UDPMincho Medium" panose="02020500000000000000" pitchFamily="18" charset="-128"/>
                          <a:cs typeface="Times New Roman" panose="02020603050405020304" pitchFamily="18" charset="0"/>
                        </a:rPr>
                        <m:t>𝑙</m:t>
                      </m:r>
                    </m:oMath>
                  </a14:m>
                  <a:endParaRPr lang="zh-CN" altLang="en-US" sz="1792" dirty="0">
                    <a:latin typeface="Times New Roman" panose="02020603050405020304" pitchFamily="18" charset="0"/>
                    <a:ea typeface="BIZ UDPMincho Medium" panose="02020500000000000000" pitchFamily="18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6894" y="3159530"/>
                  <a:ext cx="1739357" cy="367957"/>
                </a:xfrm>
                <a:prstGeom prst="rect">
                  <a:avLst/>
                </a:prstGeom>
                <a:blipFill>
                  <a:blip r:embed="rId5"/>
                  <a:stretch>
                    <a:fillRect l="-702" t="-4918" b="-229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文本框 20"/>
            <p:cNvSpPr txBox="1"/>
            <p:nvPr/>
          </p:nvSpPr>
          <p:spPr>
            <a:xfrm>
              <a:off x="8133195" y="6086091"/>
              <a:ext cx="1249070" cy="367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792" dirty="0">
                  <a:latin typeface="Times New Roman" panose="02020603050405020304" pitchFamily="18" charset="0"/>
                  <a:ea typeface="BIZ UDPMincho Medium" panose="02020500000000000000" pitchFamily="18" charset="-128"/>
                  <a:cs typeface="Times New Roman" panose="02020603050405020304" pitchFamily="18" charset="0"/>
                </a:rPr>
                <a:t>executable</a:t>
              </a:r>
              <a:endParaRPr lang="zh-CN" altLang="en-US" sz="1792" dirty="0">
                <a:latin typeface="Times New Roman" panose="02020603050405020304" pitchFamily="18" charset="0"/>
                <a:ea typeface="BIZ UDPMincho Medium" panose="02020500000000000000" pitchFamily="18" charset="-128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5921044" y="5767252"/>
                  <a:ext cx="548650" cy="3679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792" i="1" dirty="0">
                            <a:latin typeface="Cambria Math" panose="02040503050406030204" pitchFamily="18" charset="0"/>
                            <a:ea typeface="BIZ UDPMincho Medium" panose="02020500000000000000" pitchFamily="18" charset="-128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zh-CN" sz="1792" i="1" dirty="0">
                            <a:latin typeface="Cambria Math" panose="02040503050406030204" pitchFamily="18" charset="0"/>
                            <a:ea typeface="BIZ UDPMincho Medium" panose="02020500000000000000" pitchFamily="18" charset="-128"/>
                            <a:cs typeface="Times New Roman" panose="02020603050405020304" pitchFamily="18" charset="0"/>
                          </a:rPr>
                          <m:t>’’</m:t>
                        </m:r>
                      </m:oMath>
                    </m:oMathPara>
                  </a14:m>
                  <a:endParaRPr lang="zh-CN" altLang="en-US" sz="1792" dirty="0">
                    <a:latin typeface="Times New Roman" panose="02020603050405020304" pitchFamily="18" charset="0"/>
                    <a:ea typeface="BIZ UDPMincho Medium" panose="02020500000000000000" pitchFamily="18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1044" y="5767252"/>
                  <a:ext cx="548650" cy="367957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3813973" y="4407784"/>
                  <a:ext cx="1937818" cy="3679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792" dirty="0">
                      <a:latin typeface="Times New Roman" panose="02020603050405020304" pitchFamily="18" charset="0"/>
                      <a:ea typeface="BIZ UDPMincho Medium" panose="02020500000000000000" pitchFamily="18" charset="-128"/>
                      <a:cs typeface="Times New Roman" panose="02020603050405020304" pitchFamily="18" charset="0"/>
                    </a:rPr>
                    <a:t>r</a:t>
                  </a:r>
                  <a:r>
                    <a:rPr lang="en-US" altLang="zh-CN" sz="1792" dirty="0">
                      <a:latin typeface="Times New Roman" panose="02020603050405020304" pitchFamily="18" charset="0"/>
                      <a:ea typeface="BIZ UDPMincho Medium" panose="02020500000000000000" pitchFamily="18" charset="-128"/>
                      <a:cs typeface="Times New Roman" panose="02020603050405020304" pitchFamily="18" charset="0"/>
                    </a:rPr>
                    <a:t>eject, leakage </a:t>
                  </a:r>
                  <a14:m>
                    <m:oMath xmlns:m="http://schemas.openxmlformats.org/officeDocument/2006/math">
                      <m:r>
                        <a:rPr lang="en-US" altLang="zh-CN" sz="1792" i="1" dirty="0">
                          <a:latin typeface="Cambria Math" panose="02040503050406030204" pitchFamily="18" charset="0"/>
                          <a:ea typeface="BIZ UDPMincho Medium" panose="02020500000000000000" pitchFamily="18" charset="-128"/>
                          <a:cs typeface="Times New Roman" panose="02020603050405020304" pitchFamily="18" charset="0"/>
                        </a:rPr>
                        <m:t>𝑙</m:t>
                      </m:r>
                    </m:oMath>
                  </a14:m>
                  <a:endParaRPr lang="zh-CN" altLang="en-US" sz="1792" dirty="0">
                    <a:latin typeface="Times New Roman" panose="02020603050405020304" pitchFamily="18" charset="0"/>
                    <a:ea typeface="BIZ UDPMincho Medium" panose="02020500000000000000" pitchFamily="18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3973" y="4407784"/>
                  <a:ext cx="1937818" cy="367957"/>
                </a:xfrm>
                <a:prstGeom prst="rect">
                  <a:avLst/>
                </a:prstGeom>
                <a:blipFill>
                  <a:blip r:embed="rId7"/>
                  <a:stretch>
                    <a:fillRect l="-2201" t="-4918" b="-229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肘形连接符 23"/>
            <p:cNvCxnSpPr>
              <a:endCxn id="8" idx="1"/>
            </p:cNvCxnSpPr>
            <p:nvPr/>
          </p:nvCxnSpPr>
          <p:spPr>
            <a:xfrm rot="10800000">
              <a:off x="4356793" y="1908580"/>
              <a:ext cx="1570091" cy="2465929"/>
            </a:xfrm>
            <a:prstGeom prst="bentConnector3">
              <a:avLst>
                <a:gd name="adj1" fmla="val 114498"/>
              </a:avLst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5" idx="3"/>
            </p:cNvCxnSpPr>
            <p:nvPr/>
          </p:nvCxnSpPr>
          <p:spPr>
            <a:xfrm flipV="1">
              <a:off x="8039801" y="6453868"/>
              <a:ext cx="1435847" cy="0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5926889" y="4463393"/>
                  <a:ext cx="1739357" cy="3679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792" dirty="0">
                      <a:latin typeface="Times New Roman" panose="02020603050405020304" pitchFamily="18" charset="0"/>
                      <a:ea typeface="BIZ UDPMincho Medium" panose="02020500000000000000" pitchFamily="18" charset="-128"/>
                      <a:cs typeface="Times New Roman" panose="02020603050405020304" pitchFamily="18" charset="0"/>
                    </a:rPr>
                    <a:t>p</a:t>
                  </a:r>
                  <a:r>
                    <a:rPr lang="en-US" altLang="zh-CN" sz="1792" dirty="0">
                      <a:latin typeface="Times New Roman" panose="02020603050405020304" pitchFamily="18" charset="0"/>
                      <a:ea typeface="BIZ UDPMincho Medium" panose="02020500000000000000" pitchFamily="18" charset="-128"/>
                      <a:cs typeface="Times New Roman" panose="02020603050405020304" pitchFamily="18" charset="0"/>
                    </a:rPr>
                    <a:t>ass, </a:t>
                  </a:r>
                  <a14:m>
                    <m:oMath xmlns:m="http://schemas.openxmlformats.org/officeDocument/2006/math">
                      <m:r>
                        <a:rPr lang="en-US" altLang="zh-CN" sz="1792" i="1" dirty="0">
                          <a:latin typeface="Cambria Math" panose="02040503050406030204" pitchFamily="18" charset="0"/>
                          <a:ea typeface="BIZ UDPMincho Medium" panose="02020500000000000000" pitchFamily="18" charset="-128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1792" i="1" dirty="0">
                          <a:latin typeface="Cambria Math" panose="02040503050406030204" pitchFamily="18" charset="0"/>
                          <a:ea typeface="BIZ UDPMincho Medium" panose="02020500000000000000" pitchFamily="18" charset="-128"/>
                          <a:cs typeface="Times New Roman" panose="02020603050405020304" pitchFamily="18" charset="0"/>
                        </a:rPr>
                        <m:t>’</m:t>
                      </m:r>
                    </m:oMath>
                  </a14:m>
                  <a:endParaRPr lang="zh-CN" altLang="en-US" sz="1792" dirty="0">
                    <a:latin typeface="Times New Roman" panose="02020603050405020304" pitchFamily="18" charset="0"/>
                    <a:ea typeface="BIZ UDPMincho Medium" panose="02020500000000000000" pitchFamily="18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6889" y="4463393"/>
                  <a:ext cx="1739357" cy="367957"/>
                </a:xfrm>
                <a:prstGeom prst="rect">
                  <a:avLst/>
                </a:prstGeom>
                <a:blipFill>
                  <a:blip r:embed="rId8"/>
                  <a:stretch>
                    <a:fillRect l="-2456" t="-4918" b="-229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47740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31</Words>
  <Application>Microsoft Office PowerPoint</Application>
  <PresentationFormat>自定义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BIZ UDPMincho Medium</vt:lpstr>
      <vt:lpstr>等线</vt:lpstr>
      <vt:lpstr>等线 Light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fanyx</dc:creator>
  <cp:lastModifiedBy>fanyx</cp:lastModifiedBy>
  <cp:revision>6</cp:revision>
  <dcterms:created xsi:type="dcterms:W3CDTF">2021-12-03T15:27:39Z</dcterms:created>
  <dcterms:modified xsi:type="dcterms:W3CDTF">2021-12-03T15:35:17Z</dcterms:modified>
</cp:coreProperties>
</file>