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September 25,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September 25,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and access method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Fan Zhang </a:t>
            </a:r>
          </a:p>
          <a:p>
            <a:r>
              <a:rPr lang="en-US" dirty="0" smtClean="0"/>
              <a:t>Zhiqi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4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Object Indexing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Been used in location</a:t>
            </a:r>
            <a:r>
              <a:rPr lang="en-US" dirty="0"/>
              <a:t>-aware applications </a:t>
            </a:r>
            <a:endParaRPr lang="en-US" dirty="0"/>
          </a:p>
          <a:p>
            <a:pPr lvl="1"/>
            <a:r>
              <a:rPr lang="en-US" dirty="0" smtClean="0"/>
              <a:t>traffic </a:t>
            </a:r>
            <a:r>
              <a:rPr lang="en-US" dirty="0"/>
              <a:t>monitoring, </a:t>
            </a:r>
            <a:endParaRPr lang="en-US" dirty="0" smtClean="0"/>
          </a:p>
          <a:p>
            <a:pPr lvl="1"/>
            <a:r>
              <a:rPr lang="en-US" dirty="0" smtClean="0"/>
              <a:t>intelligent </a:t>
            </a:r>
            <a:r>
              <a:rPr lang="en-US" dirty="0"/>
              <a:t>navigation </a:t>
            </a:r>
            <a:endParaRPr lang="en-US" dirty="0" smtClean="0"/>
          </a:p>
          <a:p>
            <a:pPr lvl="1"/>
            <a:r>
              <a:rPr lang="fr-FR" dirty="0"/>
              <a:t>mobile communications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3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54577"/>
            <a:ext cx="6777317" cy="3508977"/>
          </a:xfrm>
        </p:spPr>
        <p:txBody>
          <a:bodyPr/>
          <a:lstStyle/>
          <a:p>
            <a:r>
              <a:rPr lang="en-US" dirty="0" smtClean="0"/>
              <a:t>Any question</a:t>
            </a:r>
            <a:r>
              <a:rPr lang="zh-CN" altLang="en-US" dirty="0" smtClean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5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5890" y="324593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</a:t>
            </a:r>
            <a:r>
              <a:rPr lang="en-US" dirty="0" smtClean="0"/>
              <a:t>rdered </a:t>
            </a:r>
            <a:r>
              <a:rPr lang="en-US" dirty="0" smtClean="0"/>
              <a:t>file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5892" y="4626586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Two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title index:</a:t>
            </a:r>
          </a:p>
          <a:p>
            <a:pPr lvl="1"/>
            <a:r>
              <a:rPr lang="en-US" dirty="0"/>
              <a:t>row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row</a:t>
            </a:r>
            <a:r>
              <a:rPr lang="en-US" dirty="0"/>
              <a:t>-prime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Cantor</a:t>
            </a:r>
            <a:r>
              <a:rPr lang="en-US" dirty="0"/>
              <a:t>-diagonal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dirty="0" smtClean="0"/>
              <a:t>spiral order</a:t>
            </a:r>
            <a:endParaRPr lang="en-US" dirty="0"/>
          </a:p>
          <a:p>
            <a:pPr lvl="1"/>
            <a:r>
              <a:rPr lang="en-US" dirty="0" smtClean="0"/>
              <a:t>Morton order</a:t>
            </a:r>
          </a:p>
          <a:p>
            <a:pPr lvl="1"/>
            <a:r>
              <a:rPr lang="en-US" dirty="0" err="1" smtClean="0"/>
              <a:t>Peano</a:t>
            </a:r>
            <a:r>
              <a:rPr lang="en-US" dirty="0"/>
              <a:t>-Hilbert order. </a:t>
            </a:r>
          </a:p>
        </p:txBody>
      </p:sp>
    </p:spTree>
    <p:extLst>
      <p:ext uri="{BB962C8B-B14F-4D97-AF65-F5344CB8AC3E}">
        <p14:creationId xmlns:p14="http://schemas.microsoft.com/office/powerpoint/2010/main" val="53653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8521"/>
            <a:ext cx="7024744" cy="1143000"/>
          </a:xfrm>
        </p:spPr>
        <p:txBody>
          <a:bodyPr/>
          <a:lstStyle/>
          <a:p>
            <a:r>
              <a:rPr lang="en-US" dirty="0" smtClean="0"/>
              <a:t>Raster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771521"/>
            <a:ext cx="6777317" cy="3508977"/>
          </a:xfrm>
        </p:spPr>
        <p:txBody>
          <a:bodyPr/>
          <a:lstStyle/>
          <a:p>
            <a:r>
              <a:rPr lang="en-US" dirty="0"/>
              <a:t>chain </a:t>
            </a:r>
            <a:r>
              <a:rPr lang="en-US" dirty="0" smtClean="0"/>
              <a:t>codes</a:t>
            </a:r>
          </a:p>
          <a:p>
            <a:r>
              <a:rPr lang="en-US" dirty="0" smtClean="0"/>
              <a:t>Run</a:t>
            </a:r>
            <a:r>
              <a:rPr lang="en-US" dirty="0"/>
              <a:t>-length encoding (</a:t>
            </a:r>
            <a:r>
              <a:rPr lang="en-US" dirty="0" smtClean="0"/>
              <a:t>RLE)</a:t>
            </a:r>
          </a:p>
          <a:p>
            <a:r>
              <a:rPr lang="en-US" dirty="0" smtClean="0"/>
              <a:t>Block encoding dimensions</a:t>
            </a:r>
            <a:r>
              <a:rPr lang="en-US" dirty="0"/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5890" y="28310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Point Object Structure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5890" y="3956699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Grid structure</a:t>
            </a:r>
          </a:p>
          <a:p>
            <a:r>
              <a:rPr lang="en-US" dirty="0" smtClean="0"/>
              <a:t>Point </a:t>
            </a:r>
            <a:r>
              <a:rPr lang="en-US" dirty="0" err="1" smtClean="0"/>
              <a:t>quadtree</a:t>
            </a:r>
            <a:endParaRPr lang="en-US" dirty="0" smtClean="0"/>
          </a:p>
          <a:p>
            <a:r>
              <a:rPr lang="en-US" dirty="0" smtClean="0"/>
              <a:t>2D-tree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92236"/>
            <a:ext cx="7024744" cy="1143000"/>
          </a:xfrm>
        </p:spPr>
        <p:txBody>
          <a:bodyPr/>
          <a:lstStyle/>
          <a:p>
            <a:r>
              <a:rPr lang="en-US" dirty="0" smtClean="0"/>
              <a:t>Linear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88"/>
            <a:ext cx="6777317" cy="3508977"/>
          </a:xfrm>
        </p:spPr>
        <p:txBody>
          <a:bodyPr/>
          <a:lstStyle/>
          <a:p>
            <a:r>
              <a:rPr lang="en-US" dirty="0" smtClean="0"/>
              <a:t>PM </a:t>
            </a:r>
            <a:r>
              <a:rPr lang="en-US" dirty="0" err="1" smtClean="0"/>
              <a:t>quadtrees</a:t>
            </a:r>
            <a:endParaRPr lang="en-US" dirty="0" smtClean="0"/>
          </a:p>
          <a:p>
            <a:pPr lvl="1"/>
            <a:r>
              <a:rPr lang="en-US" dirty="0" smtClean="0"/>
              <a:t>PM1 </a:t>
            </a:r>
            <a:r>
              <a:rPr lang="en-US" dirty="0" err="1" smtClean="0"/>
              <a:t>quadtree</a:t>
            </a:r>
            <a:endParaRPr lang="en-US" dirty="0" smtClean="0"/>
          </a:p>
          <a:p>
            <a:pPr lvl="1"/>
            <a:r>
              <a:rPr lang="en-US" dirty="0" smtClean="0"/>
              <a:t>PM2 </a:t>
            </a:r>
            <a:r>
              <a:rPr lang="en-US" dirty="0" err="1" smtClean="0"/>
              <a:t>quadtree</a:t>
            </a:r>
            <a:endParaRPr lang="en-US" dirty="0" smtClean="0"/>
          </a:p>
          <a:p>
            <a:pPr lvl="1"/>
            <a:r>
              <a:rPr lang="en-US" dirty="0" smtClean="0"/>
              <a:t>PM3 </a:t>
            </a:r>
            <a:r>
              <a:rPr lang="en-US" dirty="0" err="1" smtClean="0"/>
              <a:t>quadtree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5890" y="2976207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Collection of Objects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5892" y="4119207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Rectangles &amp; </a:t>
            </a:r>
            <a:r>
              <a:rPr lang="en-US" dirty="0" err="1" smtClean="0"/>
              <a:t>Minnimum</a:t>
            </a:r>
            <a:r>
              <a:rPr lang="en-US" dirty="0" smtClean="0"/>
              <a:t> bounding boxes</a:t>
            </a:r>
          </a:p>
          <a:p>
            <a:r>
              <a:rPr lang="en-US" dirty="0" smtClean="0"/>
              <a:t>R-trees &amp; R+-trees</a:t>
            </a:r>
          </a:p>
          <a:p>
            <a:r>
              <a:rPr lang="en-US" dirty="0" smtClean="0"/>
              <a:t>BSP-tree</a:t>
            </a:r>
          </a:p>
        </p:txBody>
      </p:sp>
    </p:spTree>
    <p:extLst>
      <p:ext uri="{BB962C8B-B14F-4D97-AF65-F5344CB8AC3E}">
        <p14:creationId xmlns:p14="http://schemas.microsoft.com/office/powerpoint/2010/main" val="27813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Spherical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 methods </a:t>
            </a:r>
            <a:r>
              <a:rPr lang="en-US" dirty="0"/>
              <a:t>to surface of the </a:t>
            </a:r>
            <a:r>
              <a:rPr lang="en-US" dirty="0" smtClean="0"/>
              <a:t>Earth</a:t>
            </a:r>
            <a:endParaRPr lang="en-US" dirty="0"/>
          </a:p>
          <a:p>
            <a:r>
              <a:rPr lang="en-US" dirty="0"/>
              <a:t>Q</a:t>
            </a:r>
            <a:r>
              <a:rPr lang="en-US" dirty="0" smtClean="0"/>
              <a:t>uaternary </a:t>
            </a:r>
            <a:r>
              <a:rPr lang="en-US" dirty="0"/>
              <a:t>triangular mesh (QTM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2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Voronio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ecomposes </a:t>
            </a:r>
            <a:r>
              <a:rPr lang="en-US" dirty="0"/>
              <a:t>a set of objects in a spatial </a:t>
            </a:r>
            <a:endParaRPr lang="en-US" dirty="0" smtClean="0"/>
          </a:p>
          <a:p>
            <a:r>
              <a:rPr lang="en-US" dirty="0" smtClean="0"/>
              <a:t>Variants: the </a:t>
            </a:r>
            <a:r>
              <a:rPr lang="en-US" dirty="0"/>
              <a:t>k-</a:t>
            </a:r>
            <a:r>
              <a:rPr lang="en-US" dirty="0" err="1"/>
              <a:t>th</a:t>
            </a:r>
            <a:r>
              <a:rPr lang="en-US" dirty="0"/>
              <a:t> order, the Farthest-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Method to create </a:t>
            </a:r>
            <a:r>
              <a:rPr lang="en-US" dirty="0"/>
              <a:t>a </a:t>
            </a:r>
            <a:r>
              <a:rPr lang="en-US" dirty="0" err="1"/>
              <a:t>Voronoi</a:t>
            </a:r>
            <a:r>
              <a:rPr lang="en-US" dirty="0"/>
              <a:t> </a:t>
            </a:r>
            <a:r>
              <a:rPr lang="en-US" dirty="0" smtClean="0"/>
              <a:t>Diagram</a:t>
            </a:r>
          </a:p>
          <a:p>
            <a:r>
              <a:rPr lang="en-US" dirty="0"/>
              <a:t>B</a:t>
            </a:r>
            <a:r>
              <a:rPr lang="en-US" dirty="0" smtClean="0"/>
              <a:t>een </a:t>
            </a:r>
            <a:r>
              <a:rPr lang="en-US" dirty="0"/>
              <a:t>used </a:t>
            </a:r>
            <a:r>
              <a:rPr lang="en-US" dirty="0" smtClean="0"/>
              <a:t>in: science</a:t>
            </a:r>
            <a:r>
              <a:rPr lang="en-US" dirty="0"/>
              <a:t>, astronomy, biology, nearest neighbor problem, and route planning.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7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R-Trees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37453"/>
            <a:ext cx="6777317" cy="35089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important access </a:t>
            </a:r>
            <a:r>
              <a:rPr lang="en-US" dirty="0" smtClean="0"/>
              <a:t>method in </a:t>
            </a:r>
            <a:r>
              <a:rPr lang="en-US" dirty="0"/>
              <a:t>Spatial Data Management. </a:t>
            </a:r>
            <a:endParaRPr lang="en-US" dirty="0" smtClean="0"/>
          </a:p>
          <a:p>
            <a:r>
              <a:rPr lang="en-US" dirty="0"/>
              <a:t>A ubiquitous data structure </a:t>
            </a:r>
          </a:p>
          <a:p>
            <a:r>
              <a:rPr lang="en-US" dirty="0" smtClean="0"/>
              <a:t>The splitting criteria: </a:t>
            </a:r>
            <a:r>
              <a:rPr lang="en-US" dirty="0"/>
              <a:t>Linear Split, Quadratic Split, </a:t>
            </a:r>
            <a:r>
              <a:rPr lang="en-US" dirty="0" smtClean="0"/>
              <a:t>Exponential </a:t>
            </a:r>
            <a:r>
              <a:rPr lang="en-US" dirty="0"/>
              <a:t>Split. </a:t>
            </a:r>
            <a:endParaRPr lang="en-US" dirty="0" smtClean="0"/>
          </a:p>
          <a:p>
            <a:r>
              <a:rPr lang="en-US" dirty="0" smtClean="0"/>
              <a:t>Vari</a:t>
            </a:r>
            <a:r>
              <a:rPr lang="en-US" altLang="zh-CN" dirty="0" smtClean="0"/>
              <a:t>ous</a:t>
            </a:r>
            <a:r>
              <a:rPr lang="en-US" dirty="0" smtClean="0"/>
              <a:t>: R</a:t>
            </a:r>
            <a:r>
              <a:rPr lang="en-US" dirty="0"/>
              <a:t>+-tree, R*-Tree, Static R-tree, Packed R-tree, Hilbert Packed R-tree, STR R-</a:t>
            </a:r>
            <a:r>
              <a:rPr lang="en-US" dirty="0" smtClean="0"/>
              <a:t>tree, Time</a:t>
            </a:r>
            <a:r>
              <a:rPr lang="en-US" dirty="0"/>
              <a:t>-Evolving R-</a:t>
            </a:r>
            <a:r>
              <a:rPr lang="en-US" dirty="0" smtClean="0"/>
              <a:t>tree</a:t>
            </a:r>
          </a:p>
          <a:p>
            <a:r>
              <a:rPr lang="en-US" dirty="0"/>
              <a:t>U</a:t>
            </a:r>
            <a:r>
              <a:rPr lang="en-US" dirty="0" smtClean="0"/>
              <a:t>sed for: processing </a:t>
            </a:r>
            <a:r>
              <a:rPr lang="en-US" dirty="0"/>
              <a:t>spatial </a:t>
            </a:r>
            <a:r>
              <a:rPr lang="en-US" dirty="0" smtClean="0"/>
              <a:t>queries, </a:t>
            </a:r>
            <a:r>
              <a:rPr lang="en-US" dirty="0" err="1" smtClean="0"/>
              <a:t>spatio</a:t>
            </a:r>
            <a:r>
              <a:rPr lang="en-US" dirty="0" smtClean="0"/>
              <a:t>-</a:t>
            </a:r>
            <a:r>
              <a:rPr lang="en-US" dirty="0"/>
              <a:t>temporal database, multimedia </a:t>
            </a:r>
            <a:r>
              <a:rPr lang="en-US" dirty="0" smtClean="0"/>
              <a:t>database, </a:t>
            </a:r>
            <a:r>
              <a:rPr lang="en-US" dirty="0"/>
              <a:t>data warehousing and data mining. Based on the research, it covers almost every aspect of concerning a database. 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be important in modern system and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9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R*-Trees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efficiently access method for points and rectangles.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popular access method in database systems organizing both multidimensional point data and spatial data. 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suitable for the more complex object representation.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point and spatial data at the same time and its implementation cost is a little higher than of other R-tree variants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</a:t>
            </a:r>
            <a:r>
              <a:rPr lang="en-US" dirty="0"/>
              <a:t>*-tree has been used in geographic information system (GIS), digital mock-up (DMU), and multidimensional feature vectors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8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37</TotalTime>
  <Words>389</Words>
  <Application>Microsoft Macintosh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Data Structure and access method </vt:lpstr>
      <vt:lpstr>Unordered file </vt:lpstr>
      <vt:lpstr>One to Two Dimensions</vt:lpstr>
      <vt:lpstr>Raster Structure</vt:lpstr>
      <vt:lpstr>Linear Objects</vt:lpstr>
      <vt:lpstr>Spherical Data Structures</vt:lpstr>
      <vt:lpstr>Voronio Diagram</vt:lpstr>
      <vt:lpstr>R-Trees</vt:lpstr>
      <vt:lpstr>R*-Trees</vt:lpstr>
      <vt:lpstr>Mobile Object Indexing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access method </dc:title>
  <dc:creator>Zhiqi Chen</dc:creator>
  <cp:lastModifiedBy>Zhiqi Chen</cp:lastModifiedBy>
  <cp:revision>6</cp:revision>
  <dcterms:created xsi:type="dcterms:W3CDTF">2012-09-25T16:38:00Z</dcterms:created>
  <dcterms:modified xsi:type="dcterms:W3CDTF">2012-09-25T17:39:26Z</dcterms:modified>
</cp:coreProperties>
</file>