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62" r:id="rId3"/>
    <p:sldId id="1237" r:id="rId5"/>
    <p:sldId id="1232" r:id="rId6"/>
    <p:sldId id="1233" r:id="rId7"/>
    <p:sldId id="1238" r:id="rId8"/>
    <p:sldId id="1226" r:id="rId9"/>
    <p:sldId id="1227" r:id="rId10"/>
    <p:sldId id="1230" r:id="rId11"/>
    <p:sldId id="1231" r:id="rId12"/>
    <p:sldId id="1229" r:id="rId13"/>
    <p:sldId id="1228" r:id="rId14"/>
    <p:sldId id="1180" r:id="rId15"/>
    <p:sldId id="1234" r:id="rId16"/>
    <p:sldId id="1235" r:id="rId17"/>
    <p:sldId id="1236" r:id="rId18"/>
    <p:sldId id="1181" r:id="rId19"/>
    <p:sldId id="122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96279" autoAdjust="0"/>
  </p:normalViewPr>
  <p:slideViewPr>
    <p:cSldViewPr snapToGrid="0" showGuides="1">
      <p:cViewPr>
        <p:scale>
          <a:sx n="100" d="100"/>
          <a:sy n="100" d="100"/>
        </p:scale>
        <p:origin x="222" y="24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https://baike.baidu.com/item/Material%20Design/16011141?fr=aladdin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PA_组合 47"/>
          <p:cNvGrpSpPr/>
          <p:nvPr userDrawn="1">
            <p:custDataLst>
              <p:tags r:id="rId3"/>
            </p:custDataLst>
          </p:nvPr>
        </p:nvGrpSpPr>
        <p:grpSpPr>
          <a:xfrm>
            <a:off x="461010" y="781050"/>
            <a:ext cx="14478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60" y="125095"/>
            <a:ext cx="10515600" cy="655955"/>
          </a:xfrm>
        </p:spPr>
        <p:txBody>
          <a:bodyPr anchor="b"/>
          <a:lstStyle>
            <a:lvl1pPr>
              <a:defRPr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1740"/>
            <a:ext cx="10515600" cy="1111250"/>
          </a:xfrm>
        </p:spPr>
        <p:txBody>
          <a:bodyPr anchor="b"/>
          <a:lstStyle>
            <a:lvl1pPr algn="ctr">
              <a:defRPr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451225"/>
            <a:ext cx="10515600" cy="11112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3.bin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4.bin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5.bin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WMS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核心分析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5IO2JPHFSRGBVDSWVM0O1{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5545" y="232410"/>
            <a:ext cx="8578850" cy="6195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SD]]DA0X9IBEN0E$6}2I$6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7135" y="281305"/>
            <a:ext cx="3724275" cy="6105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WMS</a:t>
            </a:r>
            <a:r>
              <a:rPr lang="zh-CN" altLang="en-US"/>
              <a:t>窗口显示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的操作示意图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1798955" y="1701800"/>
          <a:ext cx="9548495" cy="388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8103870" imgH="3272155" progId="Visio.Drawing.15">
                  <p:embed/>
                </p:oleObj>
              </mc:Choice>
              <mc:Fallback>
                <p:oleObj name="" r:id="rId3" imgW="8103870" imgH="3272155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8955" y="1701800"/>
                        <a:ext cx="9548495" cy="3887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ViewRootImpl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WMS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通信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对象 2"/>
          <p:cNvGraphicFramePr/>
          <p:nvPr/>
        </p:nvGraphicFramePr>
        <p:xfrm>
          <a:off x="1154430" y="1558925"/>
          <a:ext cx="9394190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8399780" imgH="2545715" progId="Visio.Drawing.15">
                  <p:embed/>
                </p:oleObj>
              </mc:Choice>
              <mc:Fallback>
                <p:oleObj name="" r:id="rId3" imgW="8399780" imgH="254571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4430" y="1558925"/>
                        <a:ext cx="9394190" cy="320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WMS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职责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1754505" y="1205230"/>
          <a:ext cx="9223375" cy="483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8695690" imgH="4572000" progId="Visio.Drawing.15">
                  <p:embed/>
                </p:oleObj>
              </mc:Choice>
              <mc:Fallback>
                <p:oleObj name="" r:id="rId3" imgW="8695690" imgH="457200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4505" y="1205230"/>
                        <a:ext cx="9223375" cy="4833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窗口类型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67410"/>
            <a:ext cx="12192635" cy="59905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子窗口类型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992505"/>
            <a:ext cx="11440160" cy="4727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0" y="1143000"/>
            <a:ext cx="69723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什么是Window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468517" y="779689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2635250" y="1192530"/>
          <a:ext cx="6718935" cy="447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338955" imgH="2797175" progId="Visio.Drawing.15">
                  <p:embed/>
                </p:oleObj>
              </mc:Choice>
              <mc:Fallback>
                <p:oleObj name="" r:id="rId3" imgW="4338955" imgH="279717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250" y="1192530"/>
                        <a:ext cx="6718935" cy="4472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WindowManager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468517" y="779689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" name="对象 5"/>
          <p:cNvGraphicFramePr/>
          <p:nvPr/>
        </p:nvGraphicFramePr>
        <p:xfrm>
          <a:off x="953770" y="1386840"/>
          <a:ext cx="10015220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9189085" imgH="3630930" progId="Visio.Drawing.15">
                  <p:embed/>
                </p:oleObj>
              </mc:Choice>
              <mc:Fallback>
                <p:oleObj name="" r:id="rId3" imgW="9189085" imgH="36309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3770" y="1386840"/>
                        <a:ext cx="10015220" cy="395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1299845"/>
            <a:ext cx="9696450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WMS</a:t>
            </a:r>
            <a:r>
              <a:rPr lang="zh-CN" altLang="en-US"/>
              <a:t>整体架构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F9KHQE9BSY~{38}61QR5(0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8030" y="-28575"/>
            <a:ext cx="8310245" cy="7843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{LQM__EC]$)C4I2TP]ZZV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515" y="636270"/>
            <a:ext cx="9441815" cy="5558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H0}8LIYQ`Q%$L2_Z31F@)B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6510" y="288290"/>
            <a:ext cx="7981950" cy="66516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KSO_WM_UNIT_PLACING_PICTURE_USER_VIEWPORT" val="{&quot;height&quot;:10560,&quot;width&quot;:21390}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KSO_WM_SLIDE_ITEM_CNT" val="5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KSO_WM_SLIDE_ITEM_CNT" val="5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宽屏</PresentationFormat>
  <Paragraphs>20</Paragraphs>
  <Slides>17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等线</vt:lpstr>
      <vt:lpstr>等线 Light</vt:lpstr>
      <vt:lpstr>Arial Unicode MS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AMS核心分析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Android启动复习</vt:lpstr>
      <vt:lpstr>PowerPoint 演示文稿</vt:lpstr>
      <vt:lpstr>PowerPoint 演示文稿</vt:lpstr>
      <vt:lpstr>PowerPoint 演示文稿</vt:lpstr>
      <vt:lpstr>启动流程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775</cp:revision>
  <dcterms:created xsi:type="dcterms:W3CDTF">2016-08-30T15:34:00Z</dcterms:created>
  <dcterms:modified xsi:type="dcterms:W3CDTF">2020-09-17T14:21:44Z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