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5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6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7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381" r:id="rId3"/>
    <p:sldId id="561" r:id="rId4"/>
    <p:sldId id="562" r:id="rId5"/>
    <p:sldId id="604" r:id="rId6"/>
    <p:sldId id="563" r:id="rId7"/>
    <p:sldId id="619" r:id="rId8"/>
    <p:sldId id="700" r:id="rId9"/>
    <p:sldId id="618" r:id="rId10"/>
    <p:sldId id="701" r:id="rId11"/>
    <p:sldId id="688" r:id="rId12"/>
    <p:sldId id="674" r:id="rId13"/>
    <p:sldId id="655" r:id="rId14"/>
    <p:sldId id="596" r:id="rId15"/>
    <p:sldId id="638" r:id="rId16"/>
    <p:sldId id="675" r:id="rId17"/>
    <p:sldId id="676" r:id="rId18"/>
    <p:sldId id="629" r:id="rId19"/>
    <p:sldId id="684" r:id="rId20"/>
    <p:sldId id="677" r:id="rId21"/>
    <p:sldId id="654" r:id="rId22"/>
    <p:sldId id="715" r:id="rId23"/>
    <p:sldId id="716" r:id="rId24"/>
    <p:sldId id="717" r:id="rId25"/>
    <p:sldId id="718" r:id="rId26"/>
    <p:sldId id="719" r:id="rId27"/>
    <p:sldId id="720" r:id="rId28"/>
    <p:sldId id="35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4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336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/>
              <a:t>921908169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10" Type="http://schemas.openxmlformats.org/officeDocument/2006/relationships/tags" Target="../tags/tag46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10" Type="http://schemas.openxmlformats.org/officeDocument/2006/relationships/tags" Target="../tags/tag94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user.qzone.qq.com/2470523467/311" TargetMode="External"/><Relationship Id="rId3" Type="http://schemas.openxmlformats.org/officeDocument/2006/relationships/tags" Target="../tags/tag119.xml"/><Relationship Id="rId7" Type="http://schemas.openxmlformats.org/officeDocument/2006/relationships/hyperlink" Target="https://ke.qq.com/course/287404?tuin=26609d6" TargetMode="Externa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tags" Target="../tags/tag120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2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LayoutInflater.Factory能干什么？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通过 LayoutInflater 创建View时候的一个回调，可以通过LayoutInflater.Factory来改造 XML 中存在的 tag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LayoutInflater.Factory2有什么不同？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可以对创建 View 的 Parent 进行控制</a:t>
            </a:r>
          </a:p>
        </p:txBody>
      </p:sp>
      <p:sp>
        <p:nvSpPr>
          <p:cNvPr id="14" name="矩形 13"/>
          <p:cNvSpPr/>
          <p:nvPr/>
        </p:nvSpPr>
        <p:spPr>
          <a:xfrm>
            <a:off x="554990" y="185991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33730" y="1508760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context .getAssets() 可用获取当前上下文环境的 AssetManager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利用反射 AssetManager.class.newInstance()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返回R.java中的任何资源id</a:t>
            </a:r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defTabSz="1218565"/>
            <a:r>
              <a:rPr lang="zh-CN" altLang="en-US" sz="266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</a:p>
        </p:txBody>
      </p:sp>
      <p:sp>
        <p:nvSpPr>
          <p:cNvPr id="5" name="矩形 4"/>
          <p:cNvSpPr/>
          <p:nvPr/>
        </p:nvSpPr>
        <p:spPr>
          <a:xfrm>
            <a:off x="7350760" y="6251575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43985" y="189484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换肤思路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0090" y="1624330"/>
            <a:ext cx="4625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1. 在setContentView的时候hook布局文件中View的创建过程中，收集支持换肤的view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0090" y="2924810"/>
            <a:ext cx="4415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2. 通过AssetManager的addAssetPath方法加载外部资源，实现插件化换肤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69131" y="2658745"/>
            <a:ext cx="2281494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200294" y="341947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腾讯课堂为保障学员付费安全提供的官方服务，监督享学教学质量与售后服务</a:t>
              </a:r>
              <a:r>
                <a:rPr lang="zh-CN" altLang="en-US" sz="1400" ker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余年移动开发架构师大牛授课，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学习进度、作业完成情况跟踪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小时答疑、职业生涯规划、职场辅导问答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课程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依娜老师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5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TPLCFAF1T_UG7{8R]%@]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95" y="821690"/>
            <a:ext cx="8751570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展示换肤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效果</a:t>
            </a: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讨论哪些资源可以替换</a:t>
            </a: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换肤的步骤分析</a:t>
            </a: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的？</a:t>
            </a: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换肤的思路分析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讨论哪些资源可以替换？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" y="1111250"/>
            <a:ext cx="4761865" cy="476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4050" y="2669540"/>
            <a:ext cx="1097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动画</a:t>
            </a:r>
          </a:p>
          <a:p>
            <a:r>
              <a:rPr lang="zh-CN" altLang="en-US"/>
              <a:t>背景图片</a:t>
            </a:r>
          </a:p>
          <a:p>
            <a:r>
              <a:rPr lang="zh-CN" altLang="en-US"/>
              <a:t>字体</a:t>
            </a:r>
          </a:p>
          <a:p>
            <a:r>
              <a:rPr lang="zh-CN" altLang="en-US"/>
              <a:t>字体颜色</a:t>
            </a:r>
          </a:p>
          <a:p>
            <a:r>
              <a:rPr lang="zh-CN" altLang="en-US"/>
              <a:t>字体大小</a:t>
            </a:r>
          </a:p>
          <a:p>
            <a:r>
              <a:rPr lang="zh-CN" altLang="en-US"/>
              <a:t>音频</a:t>
            </a:r>
          </a:p>
          <a:p>
            <a:r>
              <a:rPr lang="zh-CN" altLang="en-US"/>
              <a:t>视频</a:t>
            </a:r>
          </a:p>
        </p:txBody>
      </p:sp>
      <p:sp>
        <p:nvSpPr>
          <p:cNvPr id="6" name="矩形 5"/>
          <p:cNvSpPr/>
          <p:nvPr/>
        </p:nvSpPr>
        <p:spPr>
          <a:xfrm>
            <a:off x="6687978" y="2410460"/>
            <a:ext cx="1443990" cy="228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换肤步骤分析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705" y="1060450"/>
            <a:ext cx="5401310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1445895"/>
            <a:ext cx="3114040" cy="3361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2640" y="1807210"/>
            <a:ext cx="573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除</a:t>
            </a:r>
            <a:r>
              <a:rPr lang="en-US" altLang="zh-CN"/>
              <a:t>DecorView</a:t>
            </a:r>
            <a:r>
              <a:rPr lang="zh-CN" altLang="en-US"/>
              <a:t>之外的</a:t>
            </a:r>
            <a:r>
              <a:rPr lang="en-US" altLang="zh-CN"/>
              <a:t>View</a:t>
            </a:r>
            <a:r>
              <a:rPr lang="zh-CN" altLang="en-US"/>
              <a:t>都是通过</a:t>
            </a:r>
            <a:r>
              <a:rPr lang="en-US" altLang="zh-CN"/>
              <a:t>LayoutInflater</a:t>
            </a:r>
            <a:r>
              <a:rPr lang="zh-CN" altLang="en-US"/>
              <a:t>创建的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12640" y="2562860"/>
            <a:ext cx="6661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通过设置</a:t>
            </a:r>
            <a:r>
              <a:rPr lang="en-US" altLang="zh-CN"/>
              <a:t>setFactory2</a:t>
            </a:r>
            <a:r>
              <a:rPr lang="zh-CN" altLang="en-US"/>
              <a:t>设置一个</a:t>
            </a:r>
            <a:r>
              <a:rPr lang="en-US" altLang="zh-CN"/>
              <a:t>Facotory</a:t>
            </a:r>
            <a:r>
              <a:rPr lang="zh-CN" altLang="en-US"/>
              <a:t>进去，可以让我们自己来</a:t>
            </a:r>
          </a:p>
          <a:p>
            <a:r>
              <a:rPr lang="zh-CN" altLang="en-US"/>
              <a:t>决定如何创建</a:t>
            </a:r>
            <a:r>
              <a:rPr lang="en-US" altLang="zh-CN"/>
              <a:t>View</a:t>
            </a:r>
          </a:p>
        </p:txBody>
      </p:sp>
      <p:sp>
        <p:nvSpPr>
          <p:cNvPr id="9" name="下箭头 8"/>
          <p:cNvSpPr/>
          <p:nvPr/>
        </p:nvSpPr>
        <p:spPr>
          <a:xfrm>
            <a:off x="7235825" y="3397885"/>
            <a:ext cx="485775" cy="97917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1055" y="45847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解决换肤的第一个关键技术点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</a:t>
            </a: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B_E_KQ}ZQ)LRE8[I0`PG~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85" y="1280160"/>
            <a:ext cx="1619250" cy="252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280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LayoutInflater 的作用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7360" y="2219960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将XML布局文件实例化为相应的 View 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1329</Words>
  <Application>Microsoft Office PowerPoint</Application>
  <PresentationFormat>宽屏</PresentationFormat>
  <Paragraphs>186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微软雅黑</vt:lpstr>
      <vt:lpstr>Arial</vt:lpstr>
      <vt:lpstr>Calibri</vt:lpstr>
      <vt:lpstr>Impact</vt:lpstr>
      <vt:lpstr>Source Sans Pro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Uxxw</cp:lastModifiedBy>
  <cp:revision>5014</cp:revision>
  <dcterms:created xsi:type="dcterms:W3CDTF">2016-08-30T15:34:00Z</dcterms:created>
  <dcterms:modified xsi:type="dcterms:W3CDTF">2018-12-25T14:11:23Z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