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23"/>
  </p:handoutMasterIdLst>
  <p:sldIdLst>
    <p:sldId id="381" r:id="rId4"/>
    <p:sldId id="561" r:id="rId5"/>
    <p:sldId id="562" r:id="rId6"/>
    <p:sldId id="563" r:id="rId8"/>
    <p:sldId id="604" r:id="rId9"/>
    <p:sldId id="748" r:id="rId10"/>
    <p:sldId id="736" r:id="rId11"/>
    <p:sldId id="700" r:id="rId12"/>
    <p:sldId id="702" r:id="rId13"/>
    <p:sldId id="703" r:id="rId14"/>
    <p:sldId id="704" r:id="rId15"/>
    <p:sldId id="719" r:id="rId16"/>
    <p:sldId id="618" r:id="rId17"/>
    <p:sldId id="619" r:id="rId18"/>
    <p:sldId id="735" r:id="rId19"/>
    <p:sldId id="734" r:id="rId20"/>
    <p:sldId id="654" r:id="rId21"/>
    <p:sldId id="350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6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进阶必学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-retrofit源码解析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41808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190246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RetentionPolicy.RUNTIME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" y="2338070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注解小结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8554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  <p:pic>
        <p:nvPicPr>
          <p:cNvPr id="5" name="图片 4" descr="3WVS`4BL``0]2JQ$ZB@9S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215640"/>
            <a:ext cx="8266430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159500" y="2982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经纪人公司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2459990"/>
            <a:ext cx="2095500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805305"/>
            <a:ext cx="2745105" cy="30816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59200" y="3166745"/>
            <a:ext cx="2364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81900" y="3154045"/>
            <a:ext cx="13633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32710" y="12573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拍电影的公司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27190" y="15430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代理类，委托类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70440" y="2162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被代理类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20" y="904875"/>
            <a:ext cx="70383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812925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Subject: </a:t>
            </a:r>
            <a:r>
              <a:rPr lang="zh-CN" altLang="en-US"/>
              <a:t>抽象主题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2748280"/>
            <a:ext cx="4631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RealSubject: </a:t>
            </a:r>
            <a:r>
              <a:rPr lang="zh-CN" altLang="en-US"/>
              <a:t>真实主题类，也称为被委托类，</a:t>
            </a:r>
            <a:endParaRPr lang="zh-CN" altLang="en-US"/>
          </a:p>
          <a:p>
            <a:r>
              <a:rPr lang="zh-CN" altLang="en-US"/>
              <a:t>被代理类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3960495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Proxy: </a:t>
            </a:r>
            <a:r>
              <a:rPr lang="zh-CN" altLang="en-US"/>
              <a:t>代理类，也称委托类，代理类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16905" y="2684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88760" y="461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演员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97160" y="4574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81135" y="31775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共同的业务接口：拍电影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动态代理的实现原理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748665" y="132842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实现方案</a:t>
            </a:r>
            <a:endParaRPr lang="zh-CN" altLang="en-US"/>
          </a:p>
        </p:txBody>
      </p:sp>
      <p:pic>
        <p:nvPicPr>
          <p:cNvPr id="4" name="图片 3" descr="UTGHOUMTR53LWLOGQOUHQ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766570"/>
            <a:ext cx="6457950" cy="4789170"/>
          </a:xfrm>
          <a:prstGeom prst="rect">
            <a:avLst/>
          </a:prstGeom>
        </p:spPr>
      </p:pic>
      <p:pic>
        <p:nvPicPr>
          <p:cNvPr id="7" name="图片 6" descr="`20W%_`K6L_O}}6$]052J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740" y="571500"/>
            <a:ext cx="351409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静态代理 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575685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30920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4285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耦合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0920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4285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0920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注解的使用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代理模式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注解 </a:t>
            </a:r>
            <a:r>
              <a:rPr lang="en-US" altLang="zh-CN" sz="3600"/>
              <a:t>+ </a:t>
            </a:r>
            <a:r>
              <a:rPr lang="zh-CN" altLang="en-US" sz="3600"/>
              <a:t>代理模式实战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种设计模式中最重要的结构型模式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中那些地方都用到了注解和代理模式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834095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为何而学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进阶之路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4000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注解你所需知道的一切</a:t>
            </a:r>
            <a:endParaRPr 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67509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530221" y="1260320"/>
            <a:ext cx="1365391" cy="3303794"/>
            <a:chOff x="979945" y="2141185"/>
            <a:chExt cx="1068056" cy="2584341"/>
          </a:xfrm>
          <a:solidFill>
            <a:srgbClr val="F7490C"/>
          </a:solidFill>
        </p:grpSpPr>
        <p:sp>
          <p:nvSpPr>
            <p:cNvPr id="45" name="任意多边形 44"/>
            <p:cNvSpPr/>
            <p:nvPr>
              <p:custDataLst>
                <p:tags r:id="rId3"/>
              </p:custDataLst>
            </p:nvPr>
          </p:nvSpPr>
          <p:spPr bwMode="auto">
            <a:xfrm rot="21274468">
              <a:off x="1537500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4"/>
              </p:custDataLst>
            </p:nvPr>
          </p:nvSpPr>
          <p:spPr bwMode="auto">
            <a:xfrm rot="21274468">
              <a:off x="979945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Retrofit</a:t>
              </a:r>
              <a:endParaRPr lang="en-US" altLang="zh-CN" smtClean="0"/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6382547" y="1260320"/>
            <a:ext cx="1365391" cy="3303794"/>
            <a:chOff x="3454801" y="2141185"/>
            <a:chExt cx="1068056" cy="2584341"/>
          </a:xfrm>
          <a:solidFill>
            <a:srgbClr val="FFC71E"/>
          </a:solidFill>
        </p:grpSpPr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 bwMode="auto">
            <a:xfrm rot="21274468">
              <a:off x="4012356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1" name="任意多边形 10"/>
            <p:cNvSpPr/>
            <p:nvPr>
              <p:custDataLst>
                <p:tags r:id="rId7"/>
              </p:custDataLst>
            </p:nvPr>
          </p:nvSpPr>
          <p:spPr bwMode="auto">
            <a:xfrm rot="21274468">
              <a:off x="3454801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Glide</a:t>
              </a:r>
              <a:endParaRPr lang="en-US" altLang="zh-CN" smtClean="0"/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3956384" y="2519595"/>
            <a:ext cx="1365391" cy="3303794"/>
            <a:chOff x="2217373" y="3309585"/>
            <a:chExt cx="1068056" cy="2584341"/>
          </a:xfrm>
          <a:solidFill>
            <a:srgbClr val="08A8FF"/>
          </a:solidFill>
        </p:grpSpPr>
        <p:sp>
          <p:nvSpPr>
            <p:cNvPr id="56" name="任意多边形 55"/>
            <p:cNvSpPr/>
            <p:nvPr>
              <p:custDataLst>
                <p:tags r:id="rId9"/>
              </p:custDataLst>
            </p:nvPr>
          </p:nvSpPr>
          <p:spPr bwMode="auto">
            <a:xfrm rot="21274468">
              <a:off x="2774928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57" name="任意多边形 56"/>
            <p:cNvSpPr/>
            <p:nvPr>
              <p:custDataLst>
                <p:tags r:id="rId10"/>
              </p:custDataLst>
            </p:nvPr>
          </p:nvSpPr>
          <p:spPr bwMode="auto">
            <a:xfrm rot="21274468">
              <a:off x="2217373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EventBus</a:t>
              </a:r>
              <a:endParaRPr lang="en-US" altLang="zh-CN" smtClean="0"/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8808710" y="2095274"/>
            <a:ext cx="1365391" cy="3303794"/>
            <a:chOff x="4692229" y="3309585"/>
            <a:chExt cx="1068056" cy="2584341"/>
          </a:xfrm>
          <a:solidFill>
            <a:srgbClr val="86C30B"/>
          </a:solidFill>
        </p:grpSpPr>
        <p:sp>
          <p:nvSpPr>
            <p:cNvPr id="59" name="任意多边形 58"/>
            <p:cNvSpPr/>
            <p:nvPr>
              <p:custDataLst>
                <p:tags r:id="rId12"/>
              </p:custDataLst>
            </p:nvPr>
          </p:nvSpPr>
          <p:spPr bwMode="auto">
            <a:xfrm rot="21274468">
              <a:off x="5249784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60" name="任意多边形 59"/>
            <p:cNvSpPr/>
            <p:nvPr>
              <p:custDataLst>
                <p:tags r:id="rId13"/>
              </p:custDataLst>
            </p:nvPr>
          </p:nvSpPr>
          <p:spPr bwMode="auto">
            <a:xfrm rot="21274468">
              <a:off x="4692229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Dragger2</a:t>
              </a:r>
              <a:endParaRPr lang="en-US" altLang="zh-CN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5" y="1060450"/>
            <a:ext cx="4761865" cy="4761865"/>
          </a:xfrm>
          <a:prstGeom prst="rect">
            <a:avLst/>
          </a:prstGeom>
        </p:spPr>
      </p:pic>
      <p:pic>
        <p:nvPicPr>
          <p:cNvPr id="5" name="图片 4" descr="35@YP1D60TL91R~X3R7_VF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2859405"/>
            <a:ext cx="350456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295525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@Inherited – 是否允许子类继承该注解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"/>
  <p:tag name="KSO_WM_TEMPLATE_CATEGORY" val="diagram"/>
  <p:tag name="KSO_WM_TEMPLATE_INDEX" val="160505"/>
  <p:tag name="KSO_WM_UNIT_INDEX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1"/>
  <p:tag name="KSO_WM_UNIT_ID" val="diagram16050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1_1"/>
  <p:tag name="KSO_WM_UNIT_ID" val="diagram160505_4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6"/>
  <p:tag name="KSO_WM_TEMPLATE_CATEGORY" val="diagram"/>
  <p:tag name="KSO_WM_TEMPLATE_INDEX" val="160505"/>
  <p:tag name="KSO_WM_UNIT_INDEX" val="6"/>
</p:tagLst>
</file>

<file path=ppt/tags/tag31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2"/>
  <p:tag name="KSO_WM_UNIT_ID" val="diagram16050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3_1"/>
  <p:tag name="KSO_WM_UNIT_ID" val="diagram160505_4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1"/>
  <p:tag name="KSO_WM_TEMPLATE_CATEGORY" val="diagram"/>
  <p:tag name="KSO_WM_TEMPLATE_INDEX" val="160505"/>
  <p:tag name="KSO_WM_UNIT_INDEX" val="11"/>
</p:tagLst>
</file>

<file path=ppt/tags/tag34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3"/>
  <p:tag name="KSO_WM_UNIT_ID" val="diagram16050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2_1"/>
  <p:tag name="KSO_WM_UNIT_ID" val="diagram160505_4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6"/>
  <p:tag name="KSO_WM_TEMPLATE_CATEGORY" val="diagram"/>
  <p:tag name="KSO_WM_TEMPLATE_INDEX" val="160505"/>
  <p:tag name="KSO_WM_UNIT_INDEX" val="16"/>
</p:tagLst>
</file>

<file path=ppt/tags/tag37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4"/>
  <p:tag name="KSO_WM_UNIT_ID" val="diagram160505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4_1"/>
  <p:tag name="KSO_WM_UNIT_ID" val="diagram160505_4*l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KSO_WM_DOC_GUID" val="{b4ba24e5-6ca9-441b-bcbb-80aabcbcd2de}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演示</Application>
  <PresentationFormat>宽屏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Yu Gothic UI Light</vt:lpstr>
      <vt:lpstr>Times New Roman</vt:lpstr>
      <vt:lpstr>Impact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Zero</cp:lastModifiedBy>
  <cp:revision>5048</cp:revision>
  <dcterms:created xsi:type="dcterms:W3CDTF">2016-08-30T15:34:00Z</dcterms:created>
  <dcterms:modified xsi:type="dcterms:W3CDTF">2019-03-26T03:02:43Z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