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29" r:id="rId5"/>
    <p:sldId id="530" r:id="rId6"/>
    <p:sldId id="531" r:id="rId8"/>
    <p:sldId id="509" r:id="rId9"/>
    <p:sldId id="510" r:id="rId10"/>
    <p:sldId id="512" r:id="rId11"/>
    <p:sldId id="533" r:id="rId12"/>
    <p:sldId id="535" r:id="rId13"/>
    <p:sldId id="536" r:id="rId14"/>
    <p:sldId id="511" r:id="rId15"/>
    <p:sldId id="532" r:id="rId16"/>
    <p:sldId id="541" r:id="rId17"/>
    <p:sldId id="35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64" y="184"/>
      </p:cViewPr>
      <p:guideLst>
        <p:guide orient="horz" pos="2115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5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7845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ConstraintLayout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实战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2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7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RelativeLayout</a:t>
            </a:r>
            <a:endParaRPr lang="zh-CN" altLang="en-US"/>
          </a:p>
          <a:p>
            <a:r>
              <a:rPr lang="zh-CN" altLang="en-US"/>
              <a:t>layout_orientation这个属性在relativelayout中不成立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在RelativeLayout中虽然没有android:layout_gravity这个属性，但是是有layout_alignParentBottom这种属性，是贴紧父亲布局的下边</a:t>
            </a:r>
            <a:endParaRPr lang="zh-CN" altLang="en-US"/>
          </a:p>
        </p:txBody>
      </p:sp>
      <p:pic>
        <p:nvPicPr>
          <p:cNvPr id="4" name="图片 3" descr="S4JC}47@6V[2_46)R9_TJL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05" y="266700"/>
            <a:ext cx="3676015" cy="611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布局性能如何衡量？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877" y="13917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帧渲染数据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3705" y="13917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完成渲染一帧的耗时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391784"/>
            <a:ext cx="7644740" cy="44332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875" y="201485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过度绘制</a:t>
            </a:r>
            <a:endParaRPr lang="zh-CN" altLang="en-US"/>
          </a:p>
          <a:p>
            <a:r>
              <a:rPr lang="zh-CN" altLang="en-US"/>
              <a:t>帧率</a:t>
            </a:r>
            <a:endParaRPr lang="zh-CN" altLang="en-US"/>
          </a:p>
          <a:p>
            <a:r>
              <a:rPr lang="zh-CN" altLang="en-US"/>
              <a:t>帧方差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875" y="306324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界面过度绘制</a:t>
            </a:r>
            <a:endParaRPr lang="zh-CN" altLang="en-US"/>
          </a:p>
          <a:p>
            <a:r>
              <a:rPr lang="zh-CN" altLang="en-US"/>
              <a:t>屏幕滑动帧速率</a:t>
            </a:r>
            <a:endParaRPr lang="zh-CN" altLang="en-US"/>
          </a:p>
          <a:p>
            <a:r>
              <a:rPr lang="zh-CN" altLang="en-US"/>
              <a:t>屏幕滑动平滑度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布局对比总结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385" y="1202690"/>
          <a:ext cx="12159615" cy="440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85"/>
                <a:gridCol w="1558290"/>
                <a:gridCol w="1558925"/>
                <a:gridCol w="1759585"/>
                <a:gridCol w="1376045"/>
                <a:gridCol w="1365885"/>
                <a:gridCol w="1740535"/>
                <a:gridCol w="1828165"/>
              </a:tblGrid>
              <a:tr h="13017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FrameLayout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LinearLayout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RelativeLayout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TableLayout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GridLayout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AbsoluteLayout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ConstraintLayout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表现力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2.5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性能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易用性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85" y="489013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评分系统：</a:t>
            </a:r>
            <a:r>
              <a:rPr lang="en-US" altLang="zh-CN"/>
              <a:t>5</a:t>
            </a:r>
            <a:r>
              <a:rPr lang="zh-CN" altLang="en-US"/>
              <a:t>分满分，</a:t>
            </a:r>
            <a:r>
              <a:rPr lang="en-US" altLang="zh-CN"/>
              <a:t>1</a:t>
            </a:r>
            <a:r>
              <a:rPr lang="zh-CN" altLang="en-US"/>
              <a:t>分最低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47960" y="1212850"/>
            <a:ext cx="1833880" cy="361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ConstraintLayout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165" y="1290955"/>
            <a:ext cx="3826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Cassowary 线性方程组或者不等式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1" cy="478155"/>
            <a:chOff x="1139058" y="5549903"/>
            <a:chExt cx="3424321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4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6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4870839"/>
            <a:ext cx="2047875" cy="18919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布局总结对比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085975" cy="194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是如何绘制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过渡绘制是怎么回事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布局性能如何衡量？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51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约束布局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绘制的那些事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基本使用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线性布局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相对布局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圆形定位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百分比布局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是怎样绘制</a:t>
            </a:r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/>
          </a:p>
          <a:p>
            <a:pPr defTabSz="1218565"/>
            <a:endParaRPr lang="en-US" altLang="zh-CN" sz="28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03" y="2017713"/>
            <a:ext cx="3962400" cy="267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069" y="128562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是树形</a:t>
            </a:r>
            <a:r>
              <a:rPr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2757" y="211617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22222"/>
                </a:solidFill>
                <a:latin typeface="Tahoma" panose="020B0604030504040204" charset="0"/>
              </a:rPr>
              <a:t>Window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3069" y="29467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DecorView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2757" y="383009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ViewRoot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的测量布局绘制过程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2452585"/>
            <a:ext cx="9842500" cy="26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过渡绘制是怎么回事？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32724"/>
            <a:ext cx="4851400" cy="5384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4877" y="1386624"/>
            <a:ext cx="538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屏幕上的某个像素在同一帧的时间内被绘制了多次。在多层次重叠的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结构里面，如果不可见的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也在做绘制的操作，会导致某些像素区域被绘制了多次。这样就会浪费大量的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以及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资源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886710"/>
            <a:ext cx="4932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不允许出现黑色像素</a:t>
            </a:r>
            <a:endParaRPr lang="zh-CN" altLang="en-US"/>
          </a:p>
          <a:p>
            <a:r>
              <a:rPr lang="zh-CN" altLang="en-US"/>
              <a:t>不允许存在4x过度绘制</a:t>
            </a:r>
            <a:endParaRPr lang="zh-CN" altLang="en-US"/>
          </a:p>
          <a:p>
            <a:r>
              <a:rPr lang="zh-CN" altLang="en-US"/>
              <a:t>不允许存在面积超过屏幕1/4区域的3x过度绘制（淡红色区域）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FrameLayout是最简单的一个布局对象。它被定制为你屏幕上的一个空白备用区域，之后你可以在其中填充一个单一对象 — 比如，一张你要发布的图片。所有的子元素将会固定在屏幕的左上角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38627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android:layout_gravity</a:t>
            </a:r>
            <a:endParaRPr lang="zh-CN" altLang="en-US"/>
          </a:p>
        </p:txBody>
      </p:sp>
      <p:pic>
        <p:nvPicPr>
          <p:cNvPr id="5" name="图片 4" descr="5%Y`~OY)]_9PXHMU3CP8B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5" y="214630"/>
            <a:ext cx="3666490" cy="614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LinearLayout的android:layout_gravity属性与android:orientation密切相关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990" y="229489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LinearLayout布局中Layout_weight属性的作用：它是用来分配属于空间的一个属性，默认为0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3978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wrap_content</a:t>
            </a:r>
            <a:r>
              <a:rPr lang="en-US" altLang="zh-CN"/>
              <a:t>: 1:2:3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4990" y="4441825"/>
            <a:ext cx="336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match_parent</a:t>
            </a:r>
            <a:r>
              <a:rPr lang="en-US" altLang="zh-CN"/>
              <a:t>: 1:2:3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6745" y="4934585"/>
            <a:ext cx="2181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剩余空间</a:t>
            </a:r>
            <a:r>
              <a:rPr lang="en-US" altLang="zh-CN"/>
              <a:t>= 1-3 = -2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6745" y="5426710"/>
            <a:ext cx="3114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各自占比</a:t>
            </a:r>
            <a:r>
              <a:rPr lang="en-US" altLang="zh-CN"/>
              <a:t>=1 + </a:t>
            </a:r>
            <a:r>
              <a:rPr lang="zh-CN" altLang="en-US"/>
              <a:t>比率</a:t>
            </a:r>
            <a:r>
              <a:rPr lang="en-US" altLang="zh-CN"/>
              <a:t>*</a:t>
            </a:r>
            <a:r>
              <a:rPr lang="zh-CN" altLang="en-US"/>
              <a:t>（剩余）</a:t>
            </a:r>
            <a:endParaRPr lang="zh-CN" altLang="en-US"/>
          </a:p>
        </p:txBody>
      </p:sp>
      <p:pic>
        <p:nvPicPr>
          <p:cNvPr id="4" name="图片 3" descr="A_(PZRAW7$U~3Z$1JUDPXZ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35" y="214630"/>
            <a:ext cx="3647440" cy="610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KSO_WM_DOC_GUID" val="{5b19d8a2-e234-430a-b45e-8d561a05ffe7}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演示</Application>
  <PresentationFormat>宽屏</PresentationFormat>
  <Paragraphs>206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Yu Gothic UI Light</vt:lpstr>
      <vt:lpstr>Times New Roman</vt:lpstr>
      <vt:lpstr>Impact</vt:lpstr>
      <vt:lpstr>Tahoma</vt:lpstr>
      <vt:lpstr>-apple-system</vt:lpstr>
      <vt:lpstr>Segoe Print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Zero</cp:lastModifiedBy>
  <cp:revision>4857</cp:revision>
  <dcterms:created xsi:type="dcterms:W3CDTF">2016-08-30T15:34:00Z</dcterms:created>
  <dcterms:modified xsi:type="dcterms:W3CDTF">2019-03-26T03:03:18Z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