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562" r:id="rId7"/>
    <p:sldId id="563" r:id="rId9"/>
    <p:sldId id="511" r:id="rId10"/>
    <p:sldId id="595" r:id="rId11"/>
    <p:sldId id="570" r:id="rId12"/>
    <p:sldId id="324" r:id="rId13"/>
    <p:sldId id="389" r:id="rId14"/>
    <p:sldId id="493" r:id="rId15"/>
    <p:sldId id="458" r:id="rId16"/>
    <p:sldId id="390" r:id="rId17"/>
    <p:sldId id="426" r:id="rId18"/>
    <p:sldId id="311" r:id="rId19"/>
    <p:sldId id="596" r:id="rId20"/>
    <p:sldId id="534" r:id="rId21"/>
    <p:sldId id="466" r:id="rId22"/>
    <p:sldId id="566" r:id="rId23"/>
    <p:sldId id="567" r:id="rId24"/>
    <p:sldId id="568" r:id="rId25"/>
    <p:sldId id="535" r:id="rId26"/>
    <p:sldId id="549" r:id="rId27"/>
    <p:sldId id="571" r:id="rId28"/>
    <p:sldId id="536" r:id="rId29"/>
    <p:sldId id="537" r:id="rId30"/>
    <p:sldId id="538" r:id="rId31"/>
    <p:sldId id="541" r:id="rId32"/>
    <p:sldId id="564" r:id="rId33"/>
    <p:sldId id="565" r:id="rId34"/>
    <p:sldId id="543" r:id="rId35"/>
    <p:sldId id="597" r:id="rId36"/>
    <p:sldId id="544" r:id="rId37"/>
    <p:sldId id="623" r:id="rId38"/>
    <p:sldId id="624" r:id="rId39"/>
    <p:sldId id="625" r:id="rId40"/>
    <p:sldId id="626" r:id="rId41"/>
    <p:sldId id="627" r:id="rId42"/>
    <p:sldId id="35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71440" y="3587115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20:05</a:t>
            </a:r>
            <a:r>
              <a:rPr lang="zh-CN" altLang="en-US"/>
              <a:t>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1849596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声明</a:t>
            </a:r>
            <a:r>
              <a:rPr lang="zh-CN" altLang="en-US" dirty="0">
                <a:solidFill>
                  <a:srgbClr val="00B0F0"/>
                </a:solidFill>
              </a:rPr>
              <a:t>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2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oneFragment2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6729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action_oneFragment1_to_oneFragment2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</a:t>
            </a:r>
            <a:r>
              <a:rPr lang="zh-CN" altLang="en-US" b="1" dirty="0" smtClean="0">
                <a:solidFill>
                  <a:srgbClr val="4F4F4F"/>
                </a:solidFill>
                <a:latin typeface="-apple-system" charset="0"/>
              </a:rPr>
              <a:t>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24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oneFragment1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062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oneFragment1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最后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8675" y="426247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navigation/</a:t>
            </a:r>
            <a:r>
              <a:rPr lang="en-US" altLang="zh-CN" b="1" dirty="0" err="1" smtClean="0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6465" y="4632395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847" y="26764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16510"/>
            <a:ext cx="6104890" cy="660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106045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 smtClean="0">
                <a:latin typeface="-apple-system" charset="0"/>
              </a:rPr>
              <a:t>解析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通过</a:t>
            </a:r>
            <a:r>
              <a:rPr lang="zh-CN" altLang="en-US" dirty="0">
                <a:latin typeface="-apple-system" charset="0"/>
              </a:rPr>
              <a:t>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记录</a:t>
            </a:r>
            <a:r>
              <a:rPr lang="zh-CN" altLang="en-US" dirty="0">
                <a:latin typeface="-apple-system" charset="0"/>
              </a:rPr>
              <a:t>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管理</a:t>
            </a:r>
            <a:r>
              <a:rPr lang="zh-CN" altLang="en-US" dirty="0">
                <a:latin typeface="-apple-system" charset="0"/>
              </a:rPr>
              <a:t>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指定</a:t>
            </a:r>
            <a:r>
              <a:rPr lang="zh-CN" altLang="en-US" dirty="0" smtClean="0">
                <a:latin typeface="-apple-system" charset="0"/>
              </a:rPr>
              <a:t>导航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-695960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-130175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peek() 返回栈的第一个元素，但并不将该元素”pop”出棧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pop() 返回栈的第一个元素，并将该元素”pop”出栈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void </a:t>
            </a:r>
            <a:r>
              <a:rPr lang="zh-CN" altLang="en-US" dirty="0"/>
              <a:t>push(Object item) 将一个元素”push”进栈，最后一个进栈的元素总是位置棧顶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最大的问题：</a:t>
            </a:r>
            <a:r>
              <a:rPr kumimoji="1" lang="zh-CN" altLang="en-US" sz="28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入栈</a:t>
                      </a:r>
                      <a:r>
                        <a:rPr lang="en-US" altLang="zh-CN" dirty="0" smtClean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从尾部添加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返回栈顶元素</a:t>
                      </a:r>
                      <a:r>
                        <a:rPr lang="en-US" altLang="zh-CN" dirty="0" smtClean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出栈</a:t>
                      </a:r>
                      <a:r>
                        <a:rPr lang="en-US" altLang="zh-CN" dirty="0" smtClean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ArrayDeque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双端队列的一种实现，可实现栈的功能，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性能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0" y="4003040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 smtClean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 smtClean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</a:t>
            </a:r>
            <a:r>
              <a:rPr lang="zh-CN" altLang="en-US" b="1" dirty="0" smtClean="0">
                <a:solidFill>
                  <a:srgbClr val="00B0F0"/>
                </a:solidFill>
              </a:rPr>
              <a:t>编辑器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任何</a:t>
            </a:r>
            <a:r>
              <a:rPr lang="zh-CN" altLang="en-US" dirty="0"/>
              <a:t>应用内导航的目标应该是为用户提供一致且可预测的体验。为了实现这一目标，Navigation架构组件可帮助你构建符合以下每个导航原则的应用程序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应用</a:t>
            </a:r>
            <a:r>
              <a:rPr lang="zh-CN" altLang="en-US" dirty="0">
                <a:solidFill>
                  <a:srgbClr val="00B0F0"/>
                </a:solidFill>
              </a:rPr>
              <a:t>具有固定的起点应用应该具有固定</a:t>
            </a:r>
            <a:r>
              <a:rPr lang="zh-CN" altLang="en-US" dirty="0" smtClean="0">
                <a:solidFill>
                  <a:srgbClr val="00B0F0"/>
                </a:solidFill>
              </a:rPr>
              <a:t>起点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向上”按钮永远不会退出应用起点界面中不应该出现向上按钮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Up</a:t>
            </a:r>
            <a:r>
              <a:rPr lang="zh-CN" altLang="en-US" dirty="0">
                <a:solidFill>
                  <a:srgbClr val="00B0F0"/>
                </a:solidFill>
              </a:rPr>
              <a:t>和Back在应用程序任务中是等效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DeepLink</a:t>
            </a:r>
            <a:r>
              <a:rPr lang="zh-CN" altLang="en-US" dirty="0">
                <a:solidFill>
                  <a:srgbClr val="00B0F0"/>
                </a:solidFill>
              </a:rPr>
              <a:t>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97" y="1052965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0217" y="27018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Lifecycles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</a:t>
              </a:r>
              <a:r>
                <a:rPr lang="zh-CN" altLang="en-US" sz="1400" kern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服务，监督享学教学质量与售后服务</a:t>
              </a:r>
              <a:r>
                <a:rPr lang="zh-CN" altLang="en-US" sz="1400" kern="0" smtClea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 smtClea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年移动开发架构师大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牛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授课，</a:t>
              </a:r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 smtClean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 smtClean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作业完成情况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 smtClean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生涯规划、职场辅导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</a:t>
            </a:r>
            <a:r>
              <a:rPr lang="zh-CN" altLang="en-US" sz="400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930862" cy="368300"/>
            <a:chOff x="4060522" y="5638470"/>
            <a:chExt cx="3930862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阿媛老师：2807762965</a:t>
              </a:r>
              <a:endPara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196088" y="3475355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17081" y="4283685"/>
            <a:ext cx="1525905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Fragment常规使用</a:t>
            </a:r>
            <a:endParaRPr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原则与“坑”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1442" y="260784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2621280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事务处理麻烦，容易出错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可读性差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可复用性差 （业务与视图耦合）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6615" y="2621915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代码简洁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可读性高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充分解耦 （业务与视图隔离）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6850" y="2621915"/>
            <a:ext cx="12674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7200" b="1">
              <a:blipFill>
                <a:blip r:embed="rId3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093" y="1312545"/>
            <a:ext cx="4023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22415" y="1152525"/>
            <a:ext cx="4742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Navigation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0802" y="270245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287385" y="207454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：</a:t>
            </a:r>
            <a:endParaRPr lang="en-US" altLang="zh-CN" sz="2400" b="1" dirty="0" smtClean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4.1.3"/>
</p:tagLst>
</file>

<file path=ppt/tags/tag143.xml><?xml version="1.0" encoding="utf-8"?>
<p:tagLst xmlns:p="http://schemas.openxmlformats.org/presentationml/2006/main">
  <p:tag name="PA" val="v4.1.3"/>
</p:tagLst>
</file>

<file path=ppt/tags/tag144.xml><?xml version="1.0" encoding="utf-8"?>
<p:tagLst xmlns:p="http://schemas.openxmlformats.org/presentationml/2006/main">
  <p:tag name="PA" val="v4.1.3"/>
</p:tagLst>
</file>

<file path=ppt/tags/tag145.xml><?xml version="1.0" encoding="utf-8"?>
<p:tagLst xmlns:p="http://schemas.openxmlformats.org/presentationml/2006/main">
  <p:tag name="PA" val="v4.1.3"/>
</p:tagLst>
</file>

<file path=ppt/tags/tag146.xml><?xml version="1.0" encoding="utf-8"?>
<p:tagLst xmlns:p="http://schemas.openxmlformats.org/presentationml/2006/main">
  <p:tag name="PA" val="v4.1.3"/>
</p:tagLst>
</file>

<file path=ppt/tags/tag147.xml><?xml version="1.0" encoding="utf-8"?>
<p:tagLst xmlns:p="http://schemas.openxmlformats.org/presentationml/2006/main">
  <p:tag name="PA" val="v4.1.3"/>
</p:tagLst>
</file>

<file path=ppt/tags/tag148.xml><?xml version="1.0" encoding="utf-8"?>
<p:tagLst xmlns:p="http://schemas.openxmlformats.org/presentationml/2006/main">
  <p:tag name="PA" val="v4.1.3"/>
</p:tagLst>
</file>

<file path=ppt/tags/tag149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PA" val="v4.1.3"/>
</p:tagLst>
</file>

<file path=ppt/tags/tag151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5445</Words>
  <Application>WPS 演示</Application>
  <PresentationFormat>宽屏</PresentationFormat>
  <Paragraphs>584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Wingdings</vt:lpstr>
      <vt:lpstr>-apple-system</vt:lpstr>
      <vt:lpstr>Arial Unicode MS</vt:lpstr>
      <vt:lpstr>Source Code Pro</vt:lpstr>
      <vt:lpstr>Verdana</vt:lpstr>
      <vt:lpstr>-apple-system-font</vt:lpstr>
      <vt:lpstr>Roboto</vt:lpstr>
      <vt:lpstr>Segoe Print</vt:lpstr>
      <vt:lpstr>等线 Light</vt:lpstr>
      <vt:lpstr>Source Sans Pro</vt:lpstr>
      <vt:lpstr>Roboto condensed</vt:lpstr>
      <vt:lpstr>Yu Gothic UI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4908</cp:revision>
  <dcterms:created xsi:type="dcterms:W3CDTF">2016-08-30T15:34:00Z</dcterms:created>
  <dcterms:modified xsi:type="dcterms:W3CDTF">2018-12-19T08:26:59Z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