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61" r:id="rId10"/>
    <p:sldId id="748" r:id="rId11"/>
    <p:sldId id="736" r:id="rId12"/>
    <p:sldId id="700" r:id="rId13"/>
    <p:sldId id="702" r:id="rId14"/>
    <p:sldId id="703" r:id="rId15"/>
    <p:sldId id="704" r:id="rId16"/>
    <p:sldId id="719" r:id="rId17"/>
    <p:sldId id="618" r:id="rId18"/>
    <p:sldId id="619" r:id="rId19"/>
    <p:sldId id="735" r:id="rId20"/>
    <p:sldId id="734" r:id="rId21"/>
    <p:sldId id="654" r:id="rId22"/>
    <p:sldId id="35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手写缓存框架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305050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93281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801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66421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49961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为什么我们需要缓存？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49961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演示</Application>
  <PresentationFormat>宽屏</PresentationFormat>
  <Paragraphs>180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5046</cp:revision>
  <dcterms:created xsi:type="dcterms:W3CDTF">2016-08-30T15:34:00Z</dcterms:created>
  <dcterms:modified xsi:type="dcterms:W3CDTF">2018-12-17T08:41:42Z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