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563" r:id="rId8"/>
    <p:sldId id="604" r:id="rId9"/>
    <p:sldId id="748" r:id="rId10"/>
    <p:sldId id="736" r:id="rId11"/>
    <p:sldId id="700" r:id="rId12"/>
    <p:sldId id="702" r:id="rId13"/>
    <p:sldId id="703" r:id="rId14"/>
    <p:sldId id="704" r:id="rId15"/>
    <p:sldId id="719" r:id="rId16"/>
    <p:sldId id="618" r:id="rId17"/>
    <p:sldId id="619" r:id="rId18"/>
    <p:sldId id="735" r:id="rId19"/>
    <p:sldId id="734" r:id="rId20"/>
    <p:sldId id="654" r:id="rId21"/>
    <p:sldId id="35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4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921908169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Android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进阶必学</a:t>
            </a: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-retrofit源码解析</a:t>
            </a:r>
            <a:endParaRPr lang="en-US" altLang="zh-CN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796793" cy="368300"/>
            <a:chOff x="4060522" y="5638470"/>
            <a:chExt cx="3797703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446971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669100976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66068" y="301244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en-US" altLang="zh-CN">
                <a:solidFill>
                  <a:schemeClr val="accent4"/>
                </a:solidFill>
                <a:effectLst/>
              </a:rPr>
              <a:t>15:05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@Retention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9300" y="14306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定义该注解的生命周期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54505" y="2418080"/>
            <a:ext cx="3310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RetentionPolicy.SOURCE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54505" y="29337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RetentionPolicy.CLASS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54505" y="1902460"/>
            <a:ext cx="333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RetentionPolicy.RUNTIME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@Target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1825" y="1301750"/>
            <a:ext cx="4812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表示该注解用于什么地方。默认值为任何元素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9770" y="2338070"/>
            <a:ext cx="79609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● </a:t>
            </a:r>
            <a:r>
              <a:rPr lang="zh-CN" altLang="en-US"/>
              <a:t>ElementType.CONSTRUCTOR:用于描述构造器</a:t>
            </a:r>
            <a:endParaRPr lang="zh-CN" altLang="en-US"/>
          </a:p>
          <a:p>
            <a:r>
              <a:rPr lang="zh-CN" altLang="en-US"/>
              <a:t>  ● ElementType.FIELD:成员变量、对象、属性（包括enum实例）</a:t>
            </a:r>
            <a:endParaRPr lang="zh-CN" altLang="en-US"/>
          </a:p>
          <a:p>
            <a:r>
              <a:rPr lang="zh-CN" altLang="en-US"/>
              <a:t>  ● ElementType.LOCAL_VARIABLE:用于描述局部变量</a:t>
            </a:r>
            <a:endParaRPr lang="zh-CN" altLang="en-US"/>
          </a:p>
          <a:p>
            <a:r>
              <a:rPr lang="zh-CN" altLang="en-US"/>
              <a:t>  ● ElementType.METHOD:用于描述方法</a:t>
            </a:r>
            <a:endParaRPr lang="zh-CN" altLang="en-US"/>
          </a:p>
          <a:p>
            <a:r>
              <a:rPr lang="zh-CN" altLang="en-US"/>
              <a:t>  ● ElementType.PACKAGE:用于描述包</a:t>
            </a:r>
            <a:endParaRPr lang="zh-CN" altLang="en-US"/>
          </a:p>
          <a:p>
            <a:r>
              <a:rPr lang="zh-CN" altLang="en-US"/>
              <a:t>  ● ElementType.PARAMETER:用于描述参数</a:t>
            </a:r>
            <a:endParaRPr lang="zh-CN" altLang="en-US"/>
          </a:p>
          <a:p>
            <a:r>
              <a:rPr lang="zh-CN" altLang="en-US"/>
              <a:t>  ● ElementType.TYPE:用于描述类、接口(包括注解类型) 或enum声明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68300"/>
            <a:ext cx="464058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注解小结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4710" y="1185545"/>
            <a:ext cx="916622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Annotation型定义为@interface, 所有的Annotation会自动继承java.lang.Annotation这一接口,并且不能再去继承别的类或是接口.</a:t>
            </a:r>
            <a:endParaRPr lang="zh-CN" altLang="en-US"/>
          </a:p>
          <a:p>
            <a:r>
              <a:rPr lang="zh-CN" altLang="en-US"/>
              <a:t>2. 参数成员只能用public或默认(default)这两个访问权修饰</a:t>
            </a:r>
            <a:endParaRPr lang="zh-CN" altLang="en-US"/>
          </a:p>
          <a:p>
            <a:r>
              <a:rPr lang="zh-CN" altLang="en-US"/>
              <a:t>3. 参数成员只能用基本类型byte,short,char,int,long,float,double,boolean八种基本数据类型和String、Enum、Class、annotations等数据类型,以及这一些类型的数组.</a:t>
            </a:r>
            <a:endParaRPr lang="zh-CN" altLang="en-US"/>
          </a:p>
          <a:p>
            <a:r>
              <a:rPr lang="zh-CN" altLang="en-US"/>
              <a:t>4. 要获取类方法和字段的注解信息，必须通过Java的反射技术来获取 Annotation对象,因为你除此之外没有别的获取注解对象的方法</a:t>
            </a:r>
            <a:endParaRPr lang="zh-CN" altLang="en-US"/>
          </a:p>
        </p:txBody>
      </p:sp>
      <p:pic>
        <p:nvPicPr>
          <p:cNvPr id="5" name="图片 4" descr="3WVS`4BL``0]2JQ$ZB@9S%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0" y="3215640"/>
            <a:ext cx="8266430" cy="3628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159500" y="298259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经纪人公司</a:t>
            </a:r>
            <a:endParaRPr lang="zh-CN" altLang="en-US"/>
          </a:p>
        </p:txBody>
      </p:sp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业务场景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45" y="2459990"/>
            <a:ext cx="2095500" cy="1400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215" y="1805305"/>
            <a:ext cx="2745105" cy="308165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3759200" y="3166745"/>
            <a:ext cx="23647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581900" y="3154045"/>
            <a:ext cx="136334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632710" y="12573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拍电影的公司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727190" y="154305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代理类，委托类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870440" y="21621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被代理类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代理模式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77Z}R7$15CZ5[YB[A9`HBX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335" y="932815"/>
            <a:ext cx="7038340" cy="54762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1155" y="1812925"/>
            <a:ext cx="192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Subject: </a:t>
            </a:r>
            <a:r>
              <a:rPr lang="zh-CN" altLang="en-US"/>
              <a:t>抽象主题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1155" y="2748280"/>
            <a:ext cx="4631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RealSubject: </a:t>
            </a:r>
            <a:r>
              <a:rPr lang="zh-CN" altLang="en-US"/>
              <a:t>真实主题类，也称为被委托类，</a:t>
            </a:r>
            <a:endParaRPr lang="zh-CN" altLang="en-US"/>
          </a:p>
          <a:p>
            <a:r>
              <a:rPr lang="zh-CN" altLang="en-US"/>
              <a:t>被代理类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1155" y="3960495"/>
            <a:ext cx="381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Proxy: </a:t>
            </a:r>
            <a:r>
              <a:rPr lang="zh-CN" altLang="en-US"/>
              <a:t>代理类，也称委托类，代理类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08015" y="26847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拍电影的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88760" y="46145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演员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297160" y="45745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经纪人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81135" y="317754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共同的业务接口：拍电影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动态代理的实现原理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748665" y="1328420"/>
            <a:ext cx="1387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jdk</a:t>
            </a:r>
            <a:r>
              <a:rPr lang="zh-CN" altLang="en-US"/>
              <a:t>实现方案</a:t>
            </a:r>
            <a:endParaRPr lang="zh-CN" altLang="en-US"/>
          </a:p>
        </p:txBody>
      </p:sp>
      <p:pic>
        <p:nvPicPr>
          <p:cNvPr id="4" name="图片 3" descr="UTGHOUMTR53LWLOGQOUHQL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10" y="1766570"/>
            <a:ext cx="6457950" cy="4789170"/>
          </a:xfrm>
          <a:prstGeom prst="rect">
            <a:avLst/>
          </a:prstGeom>
        </p:spPr>
      </p:pic>
      <p:pic>
        <p:nvPicPr>
          <p:cNvPr id="7" name="图片 6" descr="`20W%_`K6L_O}}6$]052JN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210" y="664210"/>
            <a:ext cx="3514090" cy="6647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静态代理 </a:t>
            </a:r>
            <a:r>
              <a:rPr lang="en-US" altLang="zh-CN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vs </a:t>
            </a:r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动态代理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3575685" y="28194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编译期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30920" y="28194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运行期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04285" y="36360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耦合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30920" y="36360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解耦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04285" y="21062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静态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630920" y="21062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动态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复盘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4990" y="1517015"/>
            <a:ext cx="91065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</a:t>
            </a:r>
            <a:r>
              <a:rPr lang="zh-CN" altLang="en-US" sz="3600"/>
              <a:t>注解的使用</a:t>
            </a:r>
            <a:endParaRPr lang="en-US" altLang="zh-CN" sz="3600"/>
          </a:p>
          <a:p>
            <a:r>
              <a:rPr lang="en-US" altLang="zh-CN" sz="3600"/>
              <a:t>2.</a:t>
            </a:r>
            <a:r>
              <a:rPr lang="zh-CN" altLang="en-US" sz="3600"/>
              <a:t>代理模式</a:t>
            </a:r>
            <a:endParaRPr lang="en-US" altLang="zh-CN" sz="3600"/>
          </a:p>
          <a:p>
            <a:r>
              <a:rPr lang="en-US" altLang="zh-CN" sz="3600"/>
              <a:t>3.</a:t>
            </a:r>
            <a:r>
              <a:rPr lang="zh-CN" altLang="en-US" sz="3600"/>
              <a:t>注解 </a:t>
            </a:r>
            <a:r>
              <a:rPr lang="en-US" altLang="zh-CN" sz="3600"/>
              <a:t>+ </a:t>
            </a:r>
            <a:r>
              <a:rPr lang="zh-CN" altLang="en-US" sz="3600"/>
              <a:t>代理模式实战</a:t>
            </a:r>
            <a:endParaRPr lang="zh-CN" altLang="en-US" sz="3600"/>
          </a:p>
          <a:p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796877" cy="368300"/>
            <a:chOff x="4060522" y="5638470"/>
            <a:chExt cx="3796877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4614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安生老师：669100976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58820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种设计模式中最重要的结构型模式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代理模式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注解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代理模式实战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看看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中那些地方都用到了注解和代理模式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6834095" y="3556386"/>
            <a:ext cx="14020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代理模式探究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50900" y="3317240"/>
            <a:ext cx="24650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为何而学</a:t>
            </a:r>
            <a:endParaRPr lang="zh-CN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9150" y="2645410"/>
            <a:ext cx="2432685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495123" y="4154763"/>
            <a:ext cx="140970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Android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进阶之路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400050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注解你所需知道的一切</a:t>
            </a:r>
            <a:endParaRPr 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675095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注解探究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为何而学？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530221" y="1260320"/>
            <a:ext cx="1365391" cy="3303794"/>
            <a:chOff x="979945" y="2141185"/>
            <a:chExt cx="1068056" cy="2584341"/>
          </a:xfrm>
          <a:solidFill>
            <a:srgbClr val="F7490C"/>
          </a:solidFill>
        </p:grpSpPr>
        <p:sp>
          <p:nvSpPr>
            <p:cNvPr id="45" name="任意多边形 44"/>
            <p:cNvSpPr/>
            <p:nvPr>
              <p:custDataLst>
                <p:tags r:id="rId3"/>
              </p:custDataLst>
            </p:nvPr>
          </p:nvSpPr>
          <p:spPr bwMode="auto">
            <a:xfrm rot="21274468">
              <a:off x="1537500" y="3411933"/>
              <a:ext cx="121362" cy="1313593"/>
            </a:xfrm>
            <a:custGeom>
              <a:avLst/>
              <a:gdLst>
                <a:gd name="connsiteX0" fmla="*/ 60681 w 121362"/>
                <a:gd name="connsiteY0" fmla="*/ 0 h 1313593"/>
                <a:gd name="connsiteX1" fmla="*/ 117793 w 121362"/>
                <a:gd name="connsiteY1" fmla="*/ 106788 h 1313593"/>
                <a:gd name="connsiteX2" fmla="*/ 121362 w 121362"/>
                <a:gd name="connsiteY2" fmla="*/ 117466 h 1313593"/>
                <a:gd name="connsiteX3" fmla="*/ 108869 w 121362"/>
                <a:gd name="connsiteY3" fmla="*/ 119246 h 1313593"/>
                <a:gd name="connsiteX4" fmla="*/ 72064 w 121362"/>
                <a:gd name="connsiteY4" fmla="*/ 119246 h 1313593"/>
                <a:gd name="connsiteX5" fmla="*/ 75440 w 121362"/>
                <a:gd name="connsiteY5" fmla="*/ 347482 h 1313593"/>
                <a:gd name="connsiteX6" fmla="*/ 73681 w 121362"/>
                <a:gd name="connsiteY6" fmla="*/ 576985 h 1313593"/>
                <a:gd name="connsiteX7" fmla="*/ 91266 w 121362"/>
                <a:gd name="connsiteY7" fmla="*/ 1297101 h 1313593"/>
                <a:gd name="connsiteX8" fmla="*/ 70165 w 121362"/>
                <a:gd name="connsiteY8" fmla="*/ 1313593 h 1313593"/>
                <a:gd name="connsiteX9" fmla="*/ 52580 w 121362"/>
                <a:gd name="connsiteY9" fmla="*/ 571488 h 1313593"/>
                <a:gd name="connsiteX10" fmla="*/ 54339 w 121362"/>
                <a:gd name="connsiteY10" fmla="*/ 347482 h 1313593"/>
                <a:gd name="connsiteX11" fmla="*/ 50901 w 121362"/>
                <a:gd name="connsiteY11" fmla="*/ 120451 h 1313593"/>
                <a:gd name="connsiteX12" fmla="*/ 17847 w 121362"/>
                <a:gd name="connsiteY12" fmla="*/ 122806 h 1313593"/>
                <a:gd name="connsiteX13" fmla="*/ 0 w 121362"/>
                <a:gd name="connsiteY13" fmla="*/ 128145 h 1313593"/>
                <a:gd name="connsiteX14" fmla="*/ 3570 w 121362"/>
                <a:gd name="connsiteY14" fmla="*/ 110347 h 1313593"/>
                <a:gd name="connsiteX15" fmla="*/ 39264 w 121362"/>
                <a:gd name="connsiteY15" fmla="*/ 16018 h 1313593"/>
                <a:gd name="connsiteX16" fmla="*/ 57112 w 121362"/>
                <a:gd name="connsiteY16" fmla="*/ 28477 h 1313593"/>
                <a:gd name="connsiteX17" fmla="*/ 28556 w 121362"/>
                <a:gd name="connsiteY17" fmla="*/ 99668 h 1313593"/>
                <a:gd name="connsiteX18" fmla="*/ 69605 w 121362"/>
                <a:gd name="connsiteY18" fmla="*/ 97889 h 1313593"/>
                <a:gd name="connsiteX19" fmla="*/ 92806 w 121362"/>
                <a:gd name="connsiteY19" fmla="*/ 97889 h 1313593"/>
                <a:gd name="connsiteX20" fmla="*/ 51757 w 121362"/>
                <a:gd name="connsiteY20" fmla="*/ 19578 h 131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362" h="1313593">
                  <a:moveTo>
                    <a:pt x="60681" y="0"/>
                  </a:moveTo>
                  <a:cubicBezTo>
                    <a:pt x="85667" y="12459"/>
                    <a:pt x="112438" y="80091"/>
                    <a:pt x="117793" y="106788"/>
                  </a:cubicBezTo>
                  <a:cubicBezTo>
                    <a:pt x="117793" y="106788"/>
                    <a:pt x="117793" y="106788"/>
                    <a:pt x="121362" y="117466"/>
                  </a:cubicBezTo>
                  <a:cubicBezTo>
                    <a:pt x="121362" y="117466"/>
                    <a:pt x="121362" y="117466"/>
                    <a:pt x="108869" y="119246"/>
                  </a:cubicBezTo>
                  <a:lnTo>
                    <a:pt x="72064" y="119246"/>
                  </a:lnTo>
                  <a:lnTo>
                    <a:pt x="75440" y="347482"/>
                  </a:lnTo>
                  <a:cubicBezTo>
                    <a:pt x="75440" y="425815"/>
                    <a:pt x="74561" y="502775"/>
                    <a:pt x="73681" y="576985"/>
                  </a:cubicBezTo>
                  <a:cubicBezTo>
                    <a:pt x="70165" y="818856"/>
                    <a:pt x="66648" y="1044236"/>
                    <a:pt x="91266" y="1297101"/>
                  </a:cubicBezTo>
                  <a:cubicBezTo>
                    <a:pt x="91266" y="1297101"/>
                    <a:pt x="91266" y="1297101"/>
                    <a:pt x="70165" y="1313593"/>
                  </a:cubicBezTo>
                  <a:cubicBezTo>
                    <a:pt x="45547" y="1055231"/>
                    <a:pt x="49063" y="807862"/>
                    <a:pt x="52580" y="571488"/>
                  </a:cubicBezTo>
                  <a:cubicBezTo>
                    <a:pt x="53460" y="497277"/>
                    <a:pt x="54339" y="423067"/>
                    <a:pt x="54339" y="347482"/>
                  </a:cubicBezTo>
                  <a:lnTo>
                    <a:pt x="50901" y="120451"/>
                  </a:lnTo>
                  <a:lnTo>
                    <a:pt x="17847" y="122806"/>
                  </a:lnTo>
                  <a:cubicBezTo>
                    <a:pt x="17847" y="122806"/>
                    <a:pt x="17847" y="122806"/>
                    <a:pt x="0" y="128145"/>
                  </a:cubicBezTo>
                  <a:cubicBezTo>
                    <a:pt x="0" y="128145"/>
                    <a:pt x="0" y="128145"/>
                    <a:pt x="3570" y="110347"/>
                  </a:cubicBezTo>
                  <a:cubicBezTo>
                    <a:pt x="12493" y="80091"/>
                    <a:pt x="23202" y="39155"/>
                    <a:pt x="39264" y="16018"/>
                  </a:cubicBezTo>
                  <a:cubicBezTo>
                    <a:pt x="39264" y="16018"/>
                    <a:pt x="39264" y="16018"/>
                    <a:pt x="57112" y="28477"/>
                  </a:cubicBezTo>
                  <a:cubicBezTo>
                    <a:pt x="44618" y="44495"/>
                    <a:pt x="35695" y="74751"/>
                    <a:pt x="28556" y="99668"/>
                  </a:cubicBezTo>
                  <a:cubicBezTo>
                    <a:pt x="42834" y="97889"/>
                    <a:pt x="55327" y="97888"/>
                    <a:pt x="69605" y="97889"/>
                  </a:cubicBezTo>
                  <a:cubicBezTo>
                    <a:pt x="76744" y="99668"/>
                    <a:pt x="85667" y="99668"/>
                    <a:pt x="92806" y="97889"/>
                  </a:cubicBezTo>
                  <a:cubicBezTo>
                    <a:pt x="83883" y="65852"/>
                    <a:pt x="62466" y="24917"/>
                    <a:pt x="51757" y="195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/>
            </a:p>
          </p:txBody>
        </p:sp>
        <p:sp>
          <p:nvSpPr>
            <p:cNvPr id="47" name="任意多边形 46"/>
            <p:cNvSpPr/>
            <p:nvPr>
              <p:custDataLst>
                <p:tags r:id="rId4"/>
              </p:custDataLst>
            </p:nvPr>
          </p:nvSpPr>
          <p:spPr bwMode="auto">
            <a:xfrm rot="21274468">
              <a:off x="979945" y="2141185"/>
              <a:ext cx="1068056" cy="1294514"/>
            </a:xfrm>
            <a:custGeom>
              <a:avLst/>
              <a:gdLst>
                <a:gd name="connsiteX0" fmla="*/ 497100 w 1068056"/>
                <a:gd name="connsiteY0" fmla="*/ 1216079 h 1294514"/>
                <a:gd name="connsiteX1" fmla="*/ 495313 w 1068056"/>
                <a:gd name="connsiteY1" fmla="*/ 1223222 h 1294514"/>
                <a:gd name="connsiteX2" fmla="*/ 473866 w 1068056"/>
                <a:gd name="connsiteY2" fmla="*/ 1221436 h 1294514"/>
                <a:gd name="connsiteX3" fmla="*/ 475653 w 1068056"/>
                <a:gd name="connsiteY3" fmla="*/ 1214293 h 1294514"/>
                <a:gd name="connsiteX4" fmla="*/ 497100 w 1068056"/>
                <a:gd name="connsiteY4" fmla="*/ 1216079 h 1294514"/>
                <a:gd name="connsiteX5" fmla="*/ 432759 w 1068056"/>
                <a:gd name="connsiteY5" fmla="*/ 1207151 h 1294514"/>
                <a:gd name="connsiteX6" fmla="*/ 454206 w 1068056"/>
                <a:gd name="connsiteY6" fmla="*/ 1210722 h 1294514"/>
                <a:gd name="connsiteX7" fmla="*/ 452419 w 1068056"/>
                <a:gd name="connsiteY7" fmla="*/ 1217865 h 1294514"/>
                <a:gd name="connsiteX8" fmla="*/ 432759 w 1068056"/>
                <a:gd name="connsiteY8" fmla="*/ 1214293 h 1294514"/>
                <a:gd name="connsiteX9" fmla="*/ 432759 w 1068056"/>
                <a:gd name="connsiteY9" fmla="*/ 1207151 h 1294514"/>
                <a:gd name="connsiteX10" fmla="*/ 538207 w 1068056"/>
                <a:gd name="connsiteY10" fmla="*/ 1216079 h 1294514"/>
                <a:gd name="connsiteX11" fmla="*/ 539994 w 1068056"/>
                <a:gd name="connsiteY11" fmla="*/ 1223222 h 1294514"/>
                <a:gd name="connsiteX12" fmla="*/ 516760 w 1068056"/>
                <a:gd name="connsiteY12" fmla="*/ 1223222 h 1294514"/>
                <a:gd name="connsiteX13" fmla="*/ 516760 w 1068056"/>
                <a:gd name="connsiteY13" fmla="*/ 1216079 h 1294514"/>
                <a:gd name="connsiteX14" fmla="*/ 538207 w 1068056"/>
                <a:gd name="connsiteY14" fmla="*/ 1216079 h 1294514"/>
                <a:gd name="connsiteX15" fmla="*/ 391653 w 1068056"/>
                <a:gd name="connsiteY15" fmla="*/ 1198222 h 1294514"/>
                <a:gd name="connsiteX16" fmla="*/ 413100 w 1068056"/>
                <a:gd name="connsiteY16" fmla="*/ 1203579 h 1294514"/>
                <a:gd name="connsiteX17" fmla="*/ 411312 w 1068056"/>
                <a:gd name="connsiteY17" fmla="*/ 1210722 h 1294514"/>
                <a:gd name="connsiteX18" fmla="*/ 389865 w 1068056"/>
                <a:gd name="connsiteY18" fmla="*/ 1203579 h 1294514"/>
                <a:gd name="connsiteX19" fmla="*/ 391653 w 1068056"/>
                <a:gd name="connsiteY19" fmla="*/ 1198222 h 1294514"/>
                <a:gd name="connsiteX20" fmla="*/ 581101 w 1068056"/>
                <a:gd name="connsiteY20" fmla="*/ 1208936 h 1294514"/>
                <a:gd name="connsiteX21" fmla="*/ 582888 w 1068056"/>
                <a:gd name="connsiteY21" fmla="*/ 1216079 h 1294514"/>
                <a:gd name="connsiteX22" fmla="*/ 561441 w 1068056"/>
                <a:gd name="connsiteY22" fmla="*/ 1219650 h 1294514"/>
                <a:gd name="connsiteX23" fmla="*/ 559654 w 1068056"/>
                <a:gd name="connsiteY23" fmla="*/ 1214293 h 1294514"/>
                <a:gd name="connsiteX24" fmla="*/ 581101 w 1068056"/>
                <a:gd name="connsiteY24" fmla="*/ 1208936 h 1294514"/>
                <a:gd name="connsiteX25" fmla="*/ 352333 w 1068056"/>
                <a:gd name="connsiteY25" fmla="*/ 1182150 h 1294514"/>
                <a:gd name="connsiteX26" fmla="*/ 371993 w 1068056"/>
                <a:gd name="connsiteY26" fmla="*/ 1191079 h 1294514"/>
                <a:gd name="connsiteX27" fmla="*/ 370206 w 1068056"/>
                <a:gd name="connsiteY27" fmla="*/ 1198222 h 1294514"/>
                <a:gd name="connsiteX28" fmla="*/ 348759 w 1068056"/>
                <a:gd name="connsiteY28" fmla="*/ 1189293 h 1294514"/>
                <a:gd name="connsiteX29" fmla="*/ 352333 w 1068056"/>
                <a:gd name="connsiteY29" fmla="*/ 1182150 h 1294514"/>
                <a:gd name="connsiteX30" fmla="*/ 622208 w 1068056"/>
                <a:gd name="connsiteY30" fmla="*/ 1198222 h 1294514"/>
                <a:gd name="connsiteX31" fmla="*/ 623995 w 1068056"/>
                <a:gd name="connsiteY31" fmla="*/ 1205365 h 1294514"/>
                <a:gd name="connsiteX32" fmla="*/ 602548 w 1068056"/>
                <a:gd name="connsiteY32" fmla="*/ 1212508 h 1294514"/>
                <a:gd name="connsiteX33" fmla="*/ 600761 w 1068056"/>
                <a:gd name="connsiteY33" fmla="*/ 1205365 h 1294514"/>
                <a:gd name="connsiteX34" fmla="*/ 622208 w 1068056"/>
                <a:gd name="connsiteY34" fmla="*/ 1198222 h 1294514"/>
                <a:gd name="connsiteX35" fmla="*/ 314801 w 1068056"/>
                <a:gd name="connsiteY35" fmla="*/ 1164293 h 1294514"/>
                <a:gd name="connsiteX36" fmla="*/ 332673 w 1068056"/>
                <a:gd name="connsiteY36" fmla="*/ 1175007 h 1294514"/>
                <a:gd name="connsiteX37" fmla="*/ 329099 w 1068056"/>
                <a:gd name="connsiteY37" fmla="*/ 1180364 h 1294514"/>
                <a:gd name="connsiteX38" fmla="*/ 311226 w 1068056"/>
                <a:gd name="connsiteY38" fmla="*/ 1171436 h 1294514"/>
                <a:gd name="connsiteX39" fmla="*/ 314801 w 1068056"/>
                <a:gd name="connsiteY39" fmla="*/ 1164293 h 1294514"/>
                <a:gd name="connsiteX40" fmla="*/ 661527 w 1068056"/>
                <a:gd name="connsiteY40" fmla="*/ 1182150 h 1294514"/>
                <a:gd name="connsiteX41" fmla="*/ 663315 w 1068056"/>
                <a:gd name="connsiteY41" fmla="*/ 1189293 h 1294514"/>
                <a:gd name="connsiteX42" fmla="*/ 643655 w 1068056"/>
                <a:gd name="connsiteY42" fmla="*/ 1198222 h 1294514"/>
                <a:gd name="connsiteX43" fmla="*/ 641868 w 1068056"/>
                <a:gd name="connsiteY43" fmla="*/ 1191079 h 1294514"/>
                <a:gd name="connsiteX44" fmla="*/ 661527 w 1068056"/>
                <a:gd name="connsiteY44" fmla="*/ 1182150 h 1294514"/>
                <a:gd name="connsiteX45" fmla="*/ 277269 w 1068056"/>
                <a:gd name="connsiteY45" fmla="*/ 1141078 h 1294514"/>
                <a:gd name="connsiteX46" fmla="*/ 295141 w 1068056"/>
                <a:gd name="connsiteY46" fmla="*/ 1153578 h 1294514"/>
                <a:gd name="connsiteX47" fmla="*/ 291567 w 1068056"/>
                <a:gd name="connsiteY47" fmla="*/ 1158936 h 1294514"/>
                <a:gd name="connsiteX48" fmla="*/ 273694 w 1068056"/>
                <a:gd name="connsiteY48" fmla="*/ 1148221 h 1294514"/>
                <a:gd name="connsiteX49" fmla="*/ 277269 w 1068056"/>
                <a:gd name="connsiteY49" fmla="*/ 1141078 h 1294514"/>
                <a:gd name="connsiteX50" fmla="*/ 699060 w 1068056"/>
                <a:gd name="connsiteY50" fmla="*/ 1162507 h 1294514"/>
                <a:gd name="connsiteX51" fmla="*/ 702634 w 1068056"/>
                <a:gd name="connsiteY51" fmla="*/ 1169650 h 1294514"/>
                <a:gd name="connsiteX52" fmla="*/ 682974 w 1068056"/>
                <a:gd name="connsiteY52" fmla="*/ 1180364 h 1294514"/>
                <a:gd name="connsiteX53" fmla="*/ 679400 w 1068056"/>
                <a:gd name="connsiteY53" fmla="*/ 1173221 h 1294514"/>
                <a:gd name="connsiteX54" fmla="*/ 699060 w 1068056"/>
                <a:gd name="connsiteY54" fmla="*/ 1162507 h 1294514"/>
                <a:gd name="connsiteX55" fmla="*/ 245098 w 1068056"/>
                <a:gd name="connsiteY55" fmla="*/ 1116078 h 1294514"/>
                <a:gd name="connsiteX56" fmla="*/ 261183 w 1068056"/>
                <a:gd name="connsiteY56" fmla="*/ 1128578 h 1294514"/>
                <a:gd name="connsiteX57" fmla="*/ 255822 w 1068056"/>
                <a:gd name="connsiteY57" fmla="*/ 1135721 h 1294514"/>
                <a:gd name="connsiteX58" fmla="*/ 239736 w 1068056"/>
                <a:gd name="connsiteY58" fmla="*/ 1121435 h 1294514"/>
                <a:gd name="connsiteX59" fmla="*/ 245098 w 1068056"/>
                <a:gd name="connsiteY59" fmla="*/ 1116078 h 1294514"/>
                <a:gd name="connsiteX60" fmla="*/ 734805 w 1068056"/>
                <a:gd name="connsiteY60" fmla="*/ 1139293 h 1294514"/>
                <a:gd name="connsiteX61" fmla="*/ 738379 w 1068056"/>
                <a:gd name="connsiteY61" fmla="*/ 1146435 h 1294514"/>
                <a:gd name="connsiteX62" fmla="*/ 720507 w 1068056"/>
                <a:gd name="connsiteY62" fmla="*/ 1157150 h 1294514"/>
                <a:gd name="connsiteX63" fmla="*/ 716932 w 1068056"/>
                <a:gd name="connsiteY63" fmla="*/ 1151793 h 1294514"/>
                <a:gd name="connsiteX64" fmla="*/ 734805 w 1068056"/>
                <a:gd name="connsiteY64" fmla="*/ 1139293 h 1294514"/>
                <a:gd name="connsiteX65" fmla="*/ 214715 w 1068056"/>
                <a:gd name="connsiteY65" fmla="*/ 1085720 h 1294514"/>
                <a:gd name="connsiteX66" fmla="*/ 229013 w 1068056"/>
                <a:gd name="connsiteY66" fmla="*/ 1101792 h 1294514"/>
                <a:gd name="connsiteX67" fmla="*/ 223651 w 1068056"/>
                <a:gd name="connsiteY67" fmla="*/ 1107149 h 1294514"/>
                <a:gd name="connsiteX68" fmla="*/ 209353 w 1068056"/>
                <a:gd name="connsiteY68" fmla="*/ 1091078 h 1294514"/>
                <a:gd name="connsiteX69" fmla="*/ 214715 w 1068056"/>
                <a:gd name="connsiteY69" fmla="*/ 1085720 h 1294514"/>
                <a:gd name="connsiteX70" fmla="*/ 766975 w 1068056"/>
                <a:gd name="connsiteY70" fmla="*/ 1114292 h 1294514"/>
                <a:gd name="connsiteX71" fmla="*/ 772337 w 1068056"/>
                <a:gd name="connsiteY71" fmla="*/ 1119649 h 1294514"/>
                <a:gd name="connsiteX72" fmla="*/ 756252 w 1068056"/>
                <a:gd name="connsiteY72" fmla="*/ 1132149 h 1294514"/>
                <a:gd name="connsiteX73" fmla="*/ 750890 w 1068056"/>
                <a:gd name="connsiteY73" fmla="*/ 1126792 h 1294514"/>
                <a:gd name="connsiteX74" fmla="*/ 766975 w 1068056"/>
                <a:gd name="connsiteY74" fmla="*/ 1114292 h 1294514"/>
                <a:gd name="connsiteX75" fmla="*/ 186119 w 1068056"/>
                <a:gd name="connsiteY75" fmla="*/ 1053577 h 1294514"/>
                <a:gd name="connsiteX76" fmla="*/ 200417 w 1068056"/>
                <a:gd name="connsiteY76" fmla="*/ 1069649 h 1294514"/>
                <a:gd name="connsiteX77" fmla="*/ 195055 w 1068056"/>
                <a:gd name="connsiteY77" fmla="*/ 1075006 h 1294514"/>
                <a:gd name="connsiteX78" fmla="*/ 180757 w 1068056"/>
                <a:gd name="connsiteY78" fmla="*/ 1058934 h 1294514"/>
                <a:gd name="connsiteX79" fmla="*/ 186119 w 1068056"/>
                <a:gd name="connsiteY79" fmla="*/ 1053577 h 1294514"/>
                <a:gd name="connsiteX80" fmla="*/ 799146 w 1068056"/>
                <a:gd name="connsiteY80" fmla="*/ 1085720 h 1294514"/>
                <a:gd name="connsiteX81" fmla="*/ 804507 w 1068056"/>
                <a:gd name="connsiteY81" fmla="*/ 1089292 h 1294514"/>
                <a:gd name="connsiteX82" fmla="*/ 788422 w 1068056"/>
                <a:gd name="connsiteY82" fmla="*/ 1105363 h 1294514"/>
                <a:gd name="connsiteX83" fmla="*/ 783060 w 1068056"/>
                <a:gd name="connsiteY83" fmla="*/ 1100006 h 1294514"/>
                <a:gd name="connsiteX84" fmla="*/ 799146 w 1068056"/>
                <a:gd name="connsiteY84" fmla="*/ 1085720 h 1294514"/>
                <a:gd name="connsiteX85" fmla="*/ 162884 w 1068056"/>
                <a:gd name="connsiteY85" fmla="*/ 1019648 h 1294514"/>
                <a:gd name="connsiteX86" fmla="*/ 173608 w 1068056"/>
                <a:gd name="connsiteY86" fmla="*/ 1037505 h 1294514"/>
                <a:gd name="connsiteX87" fmla="*/ 168246 w 1068056"/>
                <a:gd name="connsiteY87" fmla="*/ 1041077 h 1294514"/>
                <a:gd name="connsiteX88" fmla="*/ 155736 w 1068056"/>
                <a:gd name="connsiteY88" fmla="*/ 1023219 h 1294514"/>
                <a:gd name="connsiteX89" fmla="*/ 162884 w 1068056"/>
                <a:gd name="connsiteY89" fmla="*/ 1019648 h 1294514"/>
                <a:gd name="connsiteX90" fmla="*/ 827742 w 1068056"/>
                <a:gd name="connsiteY90" fmla="*/ 1053577 h 1294514"/>
                <a:gd name="connsiteX91" fmla="*/ 833103 w 1068056"/>
                <a:gd name="connsiteY91" fmla="*/ 1058934 h 1294514"/>
                <a:gd name="connsiteX92" fmla="*/ 818806 w 1068056"/>
                <a:gd name="connsiteY92" fmla="*/ 1075006 h 1294514"/>
                <a:gd name="connsiteX93" fmla="*/ 813444 w 1068056"/>
                <a:gd name="connsiteY93" fmla="*/ 1069649 h 1294514"/>
                <a:gd name="connsiteX94" fmla="*/ 827742 w 1068056"/>
                <a:gd name="connsiteY94" fmla="*/ 1053577 h 1294514"/>
                <a:gd name="connsiteX95" fmla="*/ 141438 w 1068056"/>
                <a:gd name="connsiteY95" fmla="*/ 982147 h 1294514"/>
                <a:gd name="connsiteX96" fmla="*/ 150374 w 1068056"/>
                <a:gd name="connsiteY96" fmla="*/ 1001791 h 1294514"/>
                <a:gd name="connsiteX97" fmla="*/ 145012 w 1068056"/>
                <a:gd name="connsiteY97" fmla="*/ 1003576 h 1294514"/>
                <a:gd name="connsiteX98" fmla="*/ 134289 w 1068056"/>
                <a:gd name="connsiteY98" fmla="*/ 985719 h 1294514"/>
                <a:gd name="connsiteX99" fmla="*/ 141438 w 1068056"/>
                <a:gd name="connsiteY99" fmla="*/ 982147 h 1294514"/>
                <a:gd name="connsiteX100" fmla="*/ 856338 w 1068056"/>
                <a:gd name="connsiteY100" fmla="*/ 1021434 h 1294514"/>
                <a:gd name="connsiteX101" fmla="*/ 861699 w 1068056"/>
                <a:gd name="connsiteY101" fmla="*/ 1026791 h 1294514"/>
                <a:gd name="connsiteX102" fmla="*/ 847401 w 1068056"/>
                <a:gd name="connsiteY102" fmla="*/ 1042862 h 1294514"/>
                <a:gd name="connsiteX103" fmla="*/ 842040 w 1068056"/>
                <a:gd name="connsiteY103" fmla="*/ 1037505 h 1294514"/>
                <a:gd name="connsiteX104" fmla="*/ 856338 w 1068056"/>
                <a:gd name="connsiteY104" fmla="*/ 1021434 h 1294514"/>
                <a:gd name="connsiteX105" fmla="*/ 121778 w 1068056"/>
                <a:gd name="connsiteY105" fmla="*/ 944647 h 1294514"/>
                <a:gd name="connsiteX106" fmla="*/ 130714 w 1068056"/>
                <a:gd name="connsiteY106" fmla="*/ 962504 h 1294514"/>
                <a:gd name="connsiteX107" fmla="*/ 125352 w 1068056"/>
                <a:gd name="connsiteY107" fmla="*/ 966076 h 1294514"/>
                <a:gd name="connsiteX108" fmla="*/ 116416 w 1068056"/>
                <a:gd name="connsiteY108" fmla="*/ 946433 h 1294514"/>
                <a:gd name="connsiteX109" fmla="*/ 121778 w 1068056"/>
                <a:gd name="connsiteY109" fmla="*/ 944647 h 1294514"/>
                <a:gd name="connsiteX110" fmla="*/ 881359 w 1068056"/>
                <a:gd name="connsiteY110" fmla="*/ 987504 h 1294514"/>
                <a:gd name="connsiteX111" fmla="*/ 886721 w 1068056"/>
                <a:gd name="connsiteY111" fmla="*/ 991076 h 1294514"/>
                <a:gd name="connsiteX112" fmla="*/ 874210 w 1068056"/>
                <a:gd name="connsiteY112" fmla="*/ 1008934 h 1294514"/>
                <a:gd name="connsiteX113" fmla="*/ 868848 w 1068056"/>
                <a:gd name="connsiteY113" fmla="*/ 1005362 h 1294514"/>
                <a:gd name="connsiteX114" fmla="*/ 881359 w 1068056"/>
                <a:gd name="connsiteY114" fmla="*/ 987504 h 1294514"/>
                <a:gd name="connsiteX115" fmla="*/ 105693 w 1068056"/>
                <a:gd name="connsiteY115" fmla="*/ 903575 h 1294514"/>
                <a:gd name="connsiteX116" fmla="*/ 114629 w 1068056"/>
                <a:gd name="connsiteY116" fmla="*/ 925004 h 1294514"/>
                <a:gd name="connsiteX117" fmla="*/ 107480 w 1068056"/>
                <a:gd name="connsiteY117" fmla="*/ 926789 h 1294514"/>
                <a:gd name="connsiteX118" fmla="*/ 100331 w 1068056"/>
                <a:gd name="connsiteY118" fmla="*/ 907146 h 1294514"/>
                <a:gd name="connsiteX119" fmla="*/ 105693 w 1068056"/>
                <a:gd name="connsiteY119" fmla="*/ 903575 h 1294514"/>
                <a:gd name="connsiteX120" fmla="*/ 904594 w 1068056"/>
                <a:gd name="connsiteY120" fmla="*/ 951790 h 1294514"/>
                <a:gd name="connsiteX121" fmla="*/ 911742 w 1068056"/>
                <a:gd name="connsiteY121" fmla="*/ 955361 h 1294514"/>
                <a:gd name="connsiteX122" fmla="*/ 899232 w 1068056"/>
                <a:gd name="connsiteY122" fmla="*/ 973219 h 1294514"/>
                <a:gd name="connsiteX123" fmla="*/ 893870 w 1068056"/>
                <a:gd name="connsiteY123" fmla="*/ 969647 h 1294514"/>
                <a:gd name="connsiteX124" fmla="*/ 904594 w 1068056"/>
                <a:gd name="connsiteY124" fmla="*/ 951790 h 1294514"/>
                <a:gd name="connsiteX125" fmla="*/ 93182 w 1068056"/>
                <a:gd name="connsiteY125" fmla="*/ 864289 h 1294514"/>
                <a:gd name="connsiteX126" fmla="*/ 100331 w 1068056"/>
                <a:gd name="connsiteY126" fmla="*/ 883932 h 1294514"/>
                <a:gd name="connsiteX127" fmla="*/ 93182 w 1068056"/>
                <a:gd name="connsiteY127" fmla="*/ 885718 h 1294514"/>
                <a:gd name="connsiteX128" fmla="*/ 86033 w 1068056"/>
                <a:gd name="connsiteY128" fmla="*/ 866074 h 1294514"/>
                <a:gd name="connsiteX129" fmla="*/ 93182 w 1068056"/>
                <a:gd name="connsiteY129" fmla="*/ 864289 h 1294514"/>
                <a:gd name="connsiteX130" fmla="*/ 926040 w 1068056"/>
                <a:gd name="connsiteY130" fmla="*/ 914289 h 1294514"/>
                <a:gd name="connsiteX131" fmla="*/ 933190 w 1068056"/>
                <a:gd name="connsiteY131" fmla="*/ 917861 h 1294514"/>
                <a:gd name="connsiteX132" fmla="*/ 922466 w 1068056"/>
                <a:gd name="connsiteY132" fmla="*/ 937504 h 1294514"/>
                <a:gd name="connsiteX133" fmla="*/ 915317 w 1068056"/>
                <a:gd name="connsiteY133" fmla="*/ 933933 h 1294514"/>
                <a:gd name="connsiteX134" fmla="*/ 926040 w 1068056"/>
                <a:gd name="connsiteY134" fmla="*/ 914289 h 1294514"/>
                <a:gd name="connsiteX135" fmla="*/ 82458 w 1068056"/>
                <a:gd name="connsiteY135" fmla="*/ 821431 h 1294514"/>
                <a:gd name="connsiteX136" fmla="*/ 87820 w 1068056"/>
                <a:gd name="connsiteY136" fmla="*/ 842860 h 1294514"/>
                <a:gd name="connsiteX137" fmla="*/ 80671 w 1068056"/>
                <a:gd name="connsiteY137" fmla="*/ 844646 h 1294514"/>
                <a:gd name="connsiteX138" fmla="*/ 75309 w 1068056"/>
                <a:gd name="connsiteY138" fmla="*/ 823217 h 1294514"/>
                <a:gd name="connsiteX139" fmla="*/ 82458 w 1068056"/>
                <a:gd name="connsiteY139" fmla="*/ 821431 h 1294514"/>
                <a:gd name="connsiteX140" fmla="*/ 945700 w 1068056"/>
                <a:gd name="connsiteY140" fmla="*/ 876789 h 1294514"/>
                <a:gd name="connsiteX141" fmla="*/ 952849 w 1068056"/>
                <a:gd name="connsiteY141" fmla="*/ 880360 h 1294514"/>
                <a:gd name="connsiteX142" fmla="*/ 942126 w 1068056"/>
                <a:gd name="connsiteY142" fmla="*/ 898218 h 1294514"/>
                <a:gd name="connsiteX143" fmla="*/ 936764 w 1068056"/>
                <a:gd name="connsiteY143" fmla="*/ 896432 h 1294514"/>
                <a:gd name="connsiteX144" fmla="*/ 945700 w 1068056"/>
                <a:gd name="connsiteY144" fmla="*/ 876789 h 1294514"/>
                <a:gd name="connsiteX145" fmla="*/ 75309 w 1068056"/>
                <a:gd name="connsiteY145" fmla="*/ 780359 h 1294514"/>
                <a:gd name="connsiteX146" fmla="*/ 78884 w 1068056"/>
                <a:gd name="connsiteY146" fmla="*/ 801788 h 1294514"/>
                <a:gd name="connsiteX147" fmla="*/ 71735 w 1068056"/>
                <a:gd name="connsiteY147" fmla="*/ 801788 h 1294514"/>
                <a:gd name="connsiteX148" fmla="*/ 68160 w 1068056"/>
                <a:gd name="connsiteY148" fmla="*/ 782145 h 1294514"/>
                <a:gd name="connsiteX149" fmla="*/ 75309 w 1068056"/>
                <a:gd name="connsiteY149" fmla="*/ 780359 h 1294514"/>
                <a:gd name="connsiteX150" fmla="*/ 961786 w 1068056"/>
                <a:gd name="connsiteY150" fmla="*/ 837503 h 1294514"/>
                <a:gd name="connsiteX151" fmla="*/ 968935 w 1068056"/>
                <a:gd name="connsiteY151" fmla="*/ 839288 h 1294514"/>
                <a:gd name="connsiteX152" fmla="*/ 959998 w 1068056"/>
                <a:gd name="connsiteY152" fmla="*/ 860717 h 1294514"/>
                <a:gd name="connsiteX153" fmla="*/ 954637 w 1068056"/>
                <a:gd name="connsiteY153" fmla="*/ 857146 h 1294514"/>
                <a:gd name="connsiteX154" fmla="*/ 961786 w 1068056"/>
                <a:gd name="connsiteY154" fmla="*/ 837503 h 1294514"/>
                <a:gd name="connsiteX155" fmla="*/ 69947 w 1068056"/>
                <a:gd name="connsiteY155" fmla="*/ 737501 h 1294514"/>
                <a:gd name="connsiteX156" fmla="*/ 71735 w 1068056"/>
                <a:gd name="connsiteY156" fmla="*/ 758930 h 1294514"/>
                <a:gd name="connsiteX157" fmla="*/ 64586 w 1068056"/>
                <a:gd name="connsiteY157" fmla="*/ 760716 h 1294514"/>
                <a:gd name="connsiteX158" fmla="*/ 62799 w 1068056"/>
                <a:gd name="connsiteY158" fmla="*/ 739287 h 1294514"/>
                <a:gd name="connsiteX159" fmla="*/ 69947 w 1068056"/>
                <a:gd name="connsiteY159" fmla="*/ 737501 h 1294514"/>
                <a:gd name="connsiteX160" fmla="*/ 976084 w 1068056"/>
                <a:gd name="connsiteY160" fmla="*/ 796431 h 1294514"/>
                <a:gd name="connsiteX161" fmla="*/ 983233 w 1068056"/>
                <a:gd name="connsiteY161" fmla="*/ 800002 h 1294514"/>
                <a:gd name="connsiteX162" fmla="*/ 976083 w 1068056"/>
                <a:gd name="connsiteY162" fmla="*/ 819645 h 1294514"/>
                <a:gd name="connsiteX163" fmla="*/ 970722 w 1068056"/>
                <a:gd name="connsiteY163" fmla="*/ 817860 h 1294514"/>
                <a:gd name="connsiteX164" fmla="*/ 976084 w 1068056"/>
                <a:gd name="connsiteY164" fmla="*/ 796431 h 1294514"/>
                <a:gd name="connsiteX165" fmla="*/ 66373 w 1068056"/>
                <a:gd name="connsiteY165" fmla="*/ 694644 h 1294514"/>
                <a:gd name="connsiteX166" fmla="*/ 68160 w 1068056"/>
                <a:gd name="connsiteY166" fmla="*/ 716072 h 1294514"/>
                <a:gd name="connsiteX167" fmla="*/ 61011 w 1068056"/>
                <a:gd name="connsiteY167" fmla="*/ 717858 h 1294514"/>
                <a:gd name="connsiteX168" fmla="*/ 59224 w 1068056"/>
                <a:gd name="connsiteY168" fmla="*/ 696429 h 1294514"/>
                <a:gd name="connsiteX169" fmla="*/ 66373 w 1068056"/>
                <a:gd name="connsiteY169" fmla="*/ 694644 h 1294514"/>
                <a:gd name="connsiteX170" fmla="*/ 988594 w 1068056"/>
                <a:gd name="connsiteY170" fmla="*/ 755359 h 1294514"/>
                <a:gd name="connsiteX171" fmla="*/ 995743 w 1068056"/>
                <a:gd name="connsiteY171" fmla="*/ 757144 h 1294514"/>
                <a:gd name="connsiteX172" fmla="*/ 990382 w 1068056"/>
                <a:gd name="connsiteY172" fmla="*/ 778573 h 1294514"/>
                <a:gd name="connsiteX173" fmla="*/ 983233 w 1068056"/>
                <a:gd name="connsiteY173" fmla="*/ 776788 h 1294514"/>
                <a:gd name="connsiteX174" fmla="*/ 988594 w 1068056"/>
                <a:gd name="connsiteY174" fmla="*/ 755359 h 1294514"/>
                <a:gd name="connsiteX175" fmla="*/ 66373 w 1068056"/>
                <a:gd name="connsiteY175" fmla="*/ 653572 h 1294514"/>
                <a:gd name="connsiteX176" fmla="*/ 66373 w 1068056"/>
                <a:gd name="connsiteY176" fmla="*/ 675000 h 1294514"/>
                <a:gd name="connsiteX177" fmla="*/ 59224 w 1068056"/>
                <a:gd name="connsiteY177" fmla="*/ 675000 h 1294514"/>
                <a:gd name="connsiteX178" fmla="*/ 59224 w 1068056"/>
                <a:gd name="connsiteY178" fmla="*/ 653572 h 1294514"/>
                <a:gd name="connsiteX179" fmla="*/ 66373 w 1068056"/>
                <a:gd name="connsiteY179" fmla="*/ 653572 h 1294514"/>
                <a:gd name="connsiteX180" fmla="*/ 997531 w 1068056"/>
                <a:gd name="connsiteY180" fmla="*/ 714287 h 1294514"/>
                <a:gd name="connsiteX181" fmla="*/ 1002892 w 1068056"/>
                <a:gd name="connsiteY181" fmla="*/ 716072 h 1294514"/>
                <a:gd name="connsiteX182" fmla="*/ 999318 w 1068056"/>
                <a:gd name="connsiteY182" fmla="*/ 735715 h 1294514"/>
                <a:gd name="connsiteX183" fmla="*/ 992169 w 1068056"/>
                <a:gd name="connsiteY183" fmla="*/ 735715 h 1294514"/>
                <a:gd name="connsiteX184" fmla="*/ 997531 w 1068056"/>
                <a:gd name="connsiteY184" fmla="*/ 714287 h 1294514"/>
                <a:gd name="connsiteX185" fmla="*/ 61011 w 1068056"/>
                <a:gd name="connsiteY185" fmla="*/ 608928 h 1294514"/>
                <a:gd name="connsiteX186" fmla="*/ 68160 w 1068056"/>
                <a:gd name="connsiteY186" fmla="*/ 610714 h 1294514"/>
                <a:gd name="connsiteX187" fmla="*/ 66373 w 1068056"/>
                <a:gd name="connsiteY187" fmla="*/ 632143 h 1294514"/>
                <a:gd name="connsiteX188" fmla="*/ 59224 w 1068056"/>
                <a:gd name="connsiteY188" fmla="*/ 630357 h 1294514"/>
                <a:gd name="connsiteX189" fmla="*/ 61011 w 1068056"/>
                <a:gd name="connsiteY189" fmla="*/ 608928 h 1294514"/>
                <a:gd name="connsiteX190" fmla="*/ 1008254 w 1068056"/>
                <a:gd name="connsiteY190" fmla="*/ 671429 h 1294514"/>
                <a:gd name="connsiteX191" fmla="*/ 1006467 w 1068056"/>
                <a:gd name="connsiteY191" fmla="*/ 694644 h 1294514"/>
                <a:gd name="connsiteX192" fmla="*/ 999318 w 1068056"/>
                <a:gd name="connsiteY192" fmla="*/ 692858 h 1294514"/>
                <a:gd name="connsiteX193" fmla="*/ 1001105 w 1068056"/>
                <a:gd name="connsiteY193" fmla="*/ 671429 h 1294514"/>
                <a:gd name="connsiteX194" fmla="*/ 1008254 w 1068056"/>
                <a:gd name="connsiteY194" fmla="*/ 671429 h 1294514"/>
                <a:gd name="connsiteX195" fmla="*/ 64586 w 1068056"/>
                <a:gd name="connsiteY195" fmla="*/ 566070 h 1294514"/>
                <a:gd name="connsiteX196" fmla="*/ 71735 w 1068056"/>
                <a:gd name="connsiteY196" fmla="*/ 567856 h 1294514"/>
                <a:gd name="connsiteX197" fmla="*/ 69948 w 1068056"/>
                <a:gd name="connsiteY197" fmla="*/ 589285 h 1294514"/>
                <a:gd name="connsiteX198" fmla="*/ 62799 w 1068056"/>
                <a:gd name="connsiteY198" fmla="*/ 587499 h 1294514"/>
                <a:gd name="connsiteX199" fmla="*/ 64586 w 1068056"/>
                <a:gd name="connsiteY199" fmla="*/ 566070 h 1294514"/>
                <a:gd name="connsiteX200" fmla="*/ 1008254 w 1068056"/>
                <a:gd name="connsiteY200" fmla="*/ 648214 h 1294514"/>
                <a:gd name="connsiteX201" fmla="*/ 1008254 w 1068056"/>
                <a:gd name="connsiteY201" fmla="*/ 669643 h 1294514"/>
                <a:gd name="connsiteX202" fmla="*/ 1001105 w 1068056"/>
                <a:gd name="connsiteY202" fmla="*/ 669643 h 1294514"/>
                <a:gd name="connsiteX203" fmla="*/ 1001105 w 1068056"/>
                <a:gd name="connsiteY203" fmla="*/ 648214 h 1294514"/>
                <a:gd name="connsiteX204" fmla="*/ 1008254 w 1068056"/>
                <a:gd name="connsiteY204" fmla="*/ 648214 h 1294514"/>
                <a:gd name="connsiteX205" fmla="*/ 77097 w 1068056"/>
                <a:gd name="connsiteY205" fmla="*/ 524999 h 1294514"/>
                <a:gd name="connsiteX206" fmla="*/ 75309 w 1068056"/>
                <a:gd name="connsiteY206" fmla="*/ 546427 h 1294514"/>
                <a:gd name="connsiteX207" fmla="*/ 68160 w 1068056"/>
                <a:gd name="connsiteY207" fmla="*/ 544642 h 1294514"/>
                <a:gd name="connsiteX208" fmla="*/ 71735 w 1068056"/>
                <a:gd name="connsiteY208" fmla="*/ 524998 h 1294514"/>
                <a:gd name="connsiteX209" fmla="*/ 77097 w 1068056"/>
                <a:gd name="connsiteY209" fmla="*/ 524999 h 1294514"/>
                <a:gd name="connsiteX210" fmla="*/ 1008254 w 1068056"/>
                <a:gd name="connsiteY210" fmla="*/ 605357 h 1294514"/>
                <a:gd name="connsiteX211" fmla="*/ 1008254 w 1068056"/>
                <a:gd name="connsiteY211" fmla="*/ 626786 h 1294514"/>
                <a:gd name="connsiteX212" fmla="*/ 1001105 w 1068056"/>
                <a:gd name="connsiteY212" fmla="*/ 626786 h 1294514"/>
                <a:gd name="connsiteX213" fmla="*/ 1001105 w 1068056"/>
                <a:gd name="connsiteY213" fmla="*/ 605357 h 1294514"/>
                <a:gd name="connsiteX214" fmla="*/ 1008254 w 1068056"/>
                <a:gd name="connsiteY214" fmla="*/ 605357 h 1294514"/>
                <a:gd name="connsiteX215" fmla="*/ 78884 w 1068056"/>
                <a:gd name="connsiteY215" fmla="*/ 482141 h 1294514"/>
                <a:gd name="connsiteX216" fmla="*/ 86033 w 1068056"/>
                <a:gd name="connsiteY216" fmla="*/ 483926 h 1294514"/>
                <a:gd name="connsiteX217" fmla="*/ 82458 w 1068056"/>
                <a:gd name="connsiteY217" fmla="*/ 505355 h 1294514"/>
                <a:gd name="connsiteX218" fmla="*/ 75309 w 1068056"/>
                <a:gd name="connsiteY218" fmla="*/ 503570 h 1294514"/>
                <a:gd name="connsiteX219" fmla="*/ 78884 w 1068056"/>
                <a:gd name="connsiteY219" fmla="*/ 482141 h 1294514"/>
                <a:gd name="connsiteX220" fmla="*/ 1004680 w 1068056"/>
                <a:gd name="connsiteY220" fmla="*/ 562499 h 1294514"/>
                <a:gd name="connsiteX221" fmla="*/ 1006467 w 1068056"/>
                <a:gd name="connsiteY221" fmla="*/ 583928 h 1294514"/>
                <a:gd name="connsiteX222" fmla="*/ 999318 w 1068056"/>
                <a:gd name="connsiteY222" fmla="*/ 583928 h 1294514"/>
                <a:gd name="connsiteX223" fmla="*/ 997530 w 1068056"/>
                <a:gd name="connsiteY223" fmla="*/ 562499 h 1294514"/>
                <a:gd name="connsiteX224" fmla="*/ 1004680 w 1068056"/>
                <a:gd name="connsiteY224" fmla="*/ 562499 h 1294514"/>
                <a:gd name="connsiteX225" fmla="*/ 91395 w 1068056"/>
                <a:gd name="connsiteY225" fmla="*/ 441069 h 1294514"/>
                <a:gd name="connsiteX226" fmla="*/ 96756 w 1068056"/>
                <a:gd name="connsiteY226" fmla="*/ 442854 h 1294514"/>
                <a:gd name="connsiteX227" fmla="*/ 91394 w 1068056"/>
                <a:gd name="connsiteY227" fmla="*/ 462498 h 1294514"/>
                <a:gd name="connsiteX228" fmla="*/ 84245 w 1068056"/>
                <a:gd name="connsiteY228" fmla="*/ 460712 h 1294514"/>
                <a:gd name="connsiteX229" fmla="*/ 91395 w 1068056"/>
                <a:gd name="connsiteY229" fmla="*/ 441069 h 1294514"/>
                <a:gd name="connsiteX230" fmla="*/ 999318 w 1068056"/>
                <a:gd name="connsiteY230" fmla="*/ 519641 h 1294514"/>
                <a:gd name="connsiteX231" fmla="*/ 1002892 w 1068056"/>
                <a:gd name="connsiteY231" fmla="*/ 541070 h 1294514"/>
                <a:gd name="connsiteX232" fmla="*/ 995743 w 1068056"/>
                <a:gd name="connsiteY232" fmla="*/ 542856 h 1294514"/>
                <a:gd name="connsiteX233" fmla="*/ 992169 w 1068056"/>
                <a:gd name="connsiteY233" fmla="*/ 521427 h 1294514"/>
                <a:gd name="connsiteX234" fmla="*/ 999318 w 1068056"/>
                <a:gd name="connsiteY234" fmla="*/ 519641 h 1294514"/>
                <a:gd name="connsiteX235" fmla="*/ 103905 w 1068056"/>
                <a:gd name="connsiteY235" fmla="*/ 399997 h 1294514"/>
                <a:gd name="connsiteX236" fmla="*/ 111054 w 1068056"/>
                <a:gd name="connsiteY236" fmla="*/ 401783 h 1294514"/>
                <a:gd name="connsiteX237" fmla="*/ 103905 w 1068056"/>
                <a:gd name="connsiteY237" fmla="*/ 423211 h 1294514"/>
                <a:gd name="connsiteX238" fmla="*/ 96756 w 1068056"/>
                <a:gd name="connsiteY238" fmla="*/ 419640 h 1294514"/>
                <a:gd name="connsiteX239" fmla="*/ 103905 w 1068056"/>
                <a:gd name="connsiteY239" fmla="*/ 399997 h 1294514"/>
                <a:gd name="connsiteX240" fmla="*/ 990382 w 1068056"/>
                <a:gd name="connsiteY240" fmla="*/ 476783 h 1294514"/>
                <a:gd name="connsiteX241" fmla="*/ 993956 w 1068056"/>
                <a:gd name="connsiteY241" fmla="*/ 498212 h 1294514"/>
                <a:gd name="connsiteX242" fmla="*/ 986807 w 1068056"/>
                <a:gd name="connsiteY242" fmla="*/ 499998 h 1294514"/>
                <a:gd name="connsiteX243" fmla="*/ 983233 w 1068056"/>
                <a:gd name="connsiteY243" fmla="*/ 478569 h 1294514"/>
                <a:gd name="connsiteX244" fmla="*/ 990382 w 1068056"/>
                <a:gd name="connsiteY244" fmla="*/ 476783 h 1294514"/>
                <a:gd name="connsiteX245" fmla="*/ 119991 w 1068056"/>
                <a:gd name="connsiteY245" fmla="*/ 360710 h 1294514"/>
                <a:gd name="connsiteX246" fmla="*/ 127140 w 1068056"/>
                <a:gd name="connsiteY246" fmla="*/ 362496 h 1294514"/>
                <a:gd name="connsiteX247" fmla="*/ 118203 w 1068056"/>
                <a:gd name="connsiteY247" fmla="*/ 382140 h 1294514"/>
                <a:gd name="connsiteX248" fmla="*/ 112842 w 1068056"/>
                <a:gd name="connsiteY248" fmla="*/ 380354 h 1294514"/>
                <a:gd name="connsiteX249" fmla="*/ 119991 w 1068056"/>
                <a:gd name="connsiteY249" fmla="*/ 360710 h 1294514"/>
                <a:gd name="connsiteX250" fmla="*/ 977871 w 1068056"/>
                <a:gd name="connsiteY250" fmla="*/ 435712 h 1294514"/>
                <a:gd name="connsiteX251" fmla="*/ 983233 w 1068056"/>
                <a:gd name="connsiteY251" fmla="*/ 457140 h 1294514"/>
                <a:gd name="connsiteX252" fmla="*/ 977871 w 1068056"/>
                <a:gd name="connsiteY252" fmla="*/ 458926 h 1294514"/>
                <a:gd name="connsiteX253" fmla="*/ 970722 w 1068056"/>
                <a:gd name="connsiteY253" fmla="*/ 437497 h 1294514"/>
                <a:gd name="connsiteX254" fmla="*/ 977871 w 1068056"/>
                <a:gd name="connsiteY254" fmla="*/ 435712 h 1294514"/>
                <a:gd name="connsiteX255" fmla="*/ 130714 w 1068056"/>
                <a:gd name="connsiteY255" fmla="*/ 337496 h 1294514"/>
                <a:gd name="connsiteX256" fmla="*/ 137863 w 1068056"/>
                <a:gd name="connsiteY256" fmla="*/ 341067 h 1294514"/>
                <a:gd name="connsiteX257" fmla="*/ 136076 w 1068056"/>
                <a:gd name="connsiteY257" fmla="*/ 342853 h 1294514"/>
                <a:gd name="connsiteX258" fmla="*/ 128927 w 1068056"/>
                <a:gd name="connsiteY258" fmla="*/ 341067 h 1294514"/>
                <a:gd name="connsiteX259" fmla="*/ 130714 w 1068056"/>
                <a:gd name="connsiteY259" fmla="*/ 337496 h 1294514"/>
                <a:gd name="connsiteX260" fmla="*/ 139650 w 1068056"/>
                <a:gd name="connsiteY260" fmla="*/ 321424 h 1294514"/>
                <a:gd name="connsiteX261" fmla="*/ 146799 w 1068056"/>
                <a:gd name="connsiteY261" fmla="*/ 324996 h 1294514"/>
                <a:gd name="connsiteX262" fmla="*/ 137863 w 1068056"/>
                <a:gd name="connsiteY262" fmla="*/ 341067 h 1294514"/>
                <a:gd name="connsiteX263" fmla="*/ 130714 w 1068056"/>
                <a:gd name="connsiteY263" fmla="*/ 337496 h 1294514"/>
                <a:gd name="connsiteX264" fmla="*/ 139650 w 1068056"/>
                <a:gd name="connsiteY264" fmla="*/ 321424 h 1294514"/>
                <a:gd name="connsiteX265" fmla="*/ 963573 w 1068056"/>
                <a:gd name="connsiteY265" fmla="*/ 396425 h 1294514"/>
                <a:gd name="connsiteX266" fmla="*/ 970722 w 1068056"/>
                <a:gd name="connsiteY266" fmla="*/ 416069 h 1294514"/>
                <a:gd name="connsiteX267" fmla="*/ 963573 w 1068056"/>
                <a:gd name="connsiteY267" fmla="*/ 417854 h 1294514"/>
                <a:gd name="connsiteX268" fmla="*/ 956424 w 1068056"/>
                <a:gd name="connsiteY268" fmla="*/ 398211 h 1294514"/>
                <a:gd name="connsiteX269" fmla="*/ 963573 w 1068056"/>
                <a:gd name="connsiteY269" fmla="*/ 396425 h 1294514"/>
                <a:gd name="connsiteX270" fmla="*/ 162885 w 1068056"/>
                <a:gd name="connsiteY270" fmla="*/ 283924 h 1294514"/>
                <a:gd name="connsiteX271" fmla="*/ 168246 w 1068056"/>
                <a:gd name="connsiteY271" fmla="*/ 289281 h 1294514"/>
                <a:gd name="connsiteX272" fmla="*/ 157523 w 1068056"/>
                <a:gd name="connsiteY272" fmla="*/ 307138 h 1294514"/>
                <a:gd name="connsiteX273" fmla="*/ 150374 w 1068056"/>
                <a:gd name="connsiteY273" fmla="*/ 301781 h 1294514"/>
                <a:gd name="connsiteX274" fmla="*/ 162885 w 1068056"/>
                <a:gd name="connsiteY274" fmla="*/ 283924 h 1294514"/>
                <a:gd name="connsiteX275" fmla="*/ 945700 w 1068056"/>
                <a:gd name="connsiteY275" fmla="*/ 355353 h 1294514"/>
                <a:gd name="connsiteX276" fmla="*/ 954637 w 1068056"/>
                <a:gd name="connsiteY276" fmla="*/ 374996 h 1294514"/>
                <a:gd name="connsiteX277" fmla="*/ 949275 w 1068056"/>
                <a:gd name="connsiteY277" fmla="*/ 378568 h 1294514"/>
                <a:gd name="connsiteX278" fmla="*/ 938551 w 1068056"/>
                <a:gd name="connsiteY278" fmla="*/ 358925 h 1294514"/>
                <a:gd name="connsiteX279" fmla="*/ 945700 w 1068056"/>
                <a:gd name="connsiteY279" fmla="*/ 355353 h 1294514"/>
                <a:gd name="connsiteX280" fmla="*/ 187906 w 1068056"/>
                <a:gd name="connsiteY280" fmla="*/ 249995 h 1294514"/>
                <a:gd name="connsiteX281" fmla="*/ 193268 w 1068056"/>
                <a:gd name="connsiteY281" fmla="*/ 255352 h 1294514"/>
                <a:gd name="connsiteX282" fmla="*/ 180757 w 1068056"/>
                <a:gd name="connsiteY282" fmla="*/ 271424 h 1294514"/>
                <a:gd name="connsiteX283" fmla="*/ 175395 w 1068056"/>
                <a:gd name="connsiteY283" fmla="*/ 267852 h 1294514"/>
                <a:gd name="connsiteX284" fmla="*/ 187906 w 1068056"/>
                <a:gd name="connsiteY284" fmla="*/ 249995 h 1294514"/>
                <a:gd name="connsiteX285" fmla="*/ 926040 w 1068056"/>
                <a:gd name="connsiteY285" fmla="*/ 317853 h 1294514"/>
                <a:gd name="connsiteX286" fmla="*/ 936764 w 1068056"/>
                <a:gd name="connsiteY286" fmla="*/ 337496 h 1294514"/>
                <a:gd name="connsiteX287" fmla="*/ 929615 w 1068056"/>
                <a:gd name="connsiteY287" fmla="*/ 341067 h 1294514"/>
                <a:gd name="connsiteX288" fmla="*/ 918892 w 1068056"/>
                <a:gd name="connsiteY288" fmla="*/ 321424 h 1294514"/>
                <a:gd name="connsiteX289" fmla="*/ 926040 w 1068056"/>
                <a:gd name="connsiteY289" fmla="*/ 317853 h 1294514"/>
                <a:gd name="connsiteX290" fmla="*/ 216502 w 1068056"/>
                <a:gd name="connsiteY290" fmla="*/ 217852 h 1294514"/>
                <a:gd name="connsiteX291" fmla="*/ 221864 w 1068056"/>
                <a:gd name="connsiteY291" fmla="*/ 223209 h 1294514"/>
                <a:gd name="connsiteX292" fmla="*/ 207566 w 1068056"/>
                <a:gd name="connsiteY292" fmla="*/ 239280 h 1294514"/>
                <a:gd name="connsiteX293" fmla="*/ 202204 w 1068056"/>
                <a:gd name="connsiteY293" fmla="*/ 233923 h 1294514"/>
                <a:gd name="connsiteX294" fmla="*/ 216502 w 1068056"/>
                <a:gd name="connsiteY294" fmla="*/ 217852 h 1294514"/>
                <a:gd name="connsiteX295" fmla="*/ 902806 w 1068056"/>
                <a:gd name="connsiteY295" fmla="*/ 282138 h 1294514"/>
                <a:gd name="connsiteX296" fmla="*/ 913530 w 1068056"/>
                <a:gd name="connsiteY296" fmla="*/ 299995 h 1294514"/>
                <a:gd name="connsiteX297" fmla="*/ 908168 w 1068056"/>
                <a:gd name="connsiteY297" fmla="*/ 303567 h 1294514"/>
                <a:gd name="connsiteX298" fmla="*/ 897445 w 1068056"/>
                <a:gd name="connsiteY298" fmla="*/ 285710 h 1294514"/>
                <a:gd name="connsiteX299" fmla="*/ 902806 w 1068056"/>
                <a:gd name="connsiteY299" fmla="*/ 282138 h 1294514"/>
                <a:gd name="connsiteX300" fmla="*/ 248673 w 1068056"/>
                <a:gd name="connsiteY300" fmla="*/ 187494 h 1294514"/>
                <a:gd name="connsiteX301" fmla="*/ 254034 w 1068056"/>
                <a:gd name="connsiteY301" fmla="*/ 192851 h 1294514"/>
                <a:gd name="connsiteX302" fmla="*/ 237949 w 1068056"/>
                <a:gd name="connsiteY302" fmla="*/ 208923 h 1294514"/>
                <a:gd name="connsiteX303" fmla="*/ 232587 w 1068056"/>
                <a:gd name="connsiteY303" fmla="*/ 203566 h 1294514"/>
                <a:gd name="connsiteX304" fmla="*/ 248673 w 1068056"/>
                <a:gd name="connsiteY304" fmla="*/ 187494 h 1294514"/>
                <a:gd name="connsiteX305" fmla="*/ 875997 w 1068056"/>
                <a:gd name="connsiteY305" fmla="*/ 246423 h 1294514"/>
                <a:gd name="connsiteX306" fmla="*/ 890296 w 1068056"/>
                <a:gd name="connsiteY306" fmla="*/ 264281 h 1294514"/>
                <a:gd name="connsiteX307" fmla="*/ 884934 w 1068056"/>
                <a:gd name="connsiteY307" fmla="*/ 267852 h 1294514"/>
                <a:gd name="connsiteX308" fmla="*/ 870636 w 1068056"/>
                <a:gd name="connsiteY308" fmla="*/ 251780 h 1294514"/>
                <a:gd name="connsiteX309" fmla="*/ 875997 w 1068056"/>
                <a:gd name="connsiteY309" fmla="*/ 246423 h 1294514"/>
                <a:gd name="connsiteX310" fmla="*/ 282630 w 1068056"/>
                <a:gd name="connsiteY310" fmla="*/ 160708 h 1294514"/>
                <a:gd name="connsiteX311" fmla="*/ 286205 w 1068056"/>
                <a:gd name="connsiteY311" fmla="*/ 167851 h 1294514"/>
                <a:gd name="connsiteX312" fmla="*/ 270120 w 1068056"/>
                <a:gd name="connsiteY312" fmla="*/ 180351 h 1294514"/>
                <a:gd name="connsiteX313" fmla="*/ 264758 w 1068056"/>
                <a:gd name="connsiteY313" fmla="*/ 174994 h 1294514"/>
                <a:gd name="connsiteX314" fmla="*/ 282630 w 1068056"/>
                <a:gd name="connsiteY314" fmla="*/ 160708 h 1294514"/>
                <a:gd name="connsiteX315" fmla="*/ 847401 w 1068056"/>
                <a:gd name="connsiteY315" fmla="*/ 214280 h 1294514"/>
                <a:gd name="connsiteX316" fmla="*/ 863487 w 1068056"/>
                <a:gd name="connsiteY316" fmla="*/ 230352 h 1294514"/>
                <a:gd name="connsiteX317" fmla="*/ 858125 w 1068056"/>
                <a:gd name="connsiteY317" fmla="*/ 235709 h 1294514"/>
                <a:gd name="connsiteX318" fmla="*/ 843827 w 1068056"/>
                <a:gd name="connsiteY318" fmla="*/ 219637 h 1294514"/>
                <a:gd name="connsiteX319" fmla="*/ 847401 w 1068056"/>
                <a:gd name="connsiteY319" fmla="*/ 214280 h 1294514"/>
                <a:gd name="connsiteX320" fmla="*/ 318375 w 1068056"/>
                <a:gd name="connsiteY320" fmla="*/ 137493 h 1294514"/>
                <a:gd name="connsiteX321" fmla="*/ 321950 w 1068056"/>
                <a:gd name="connsiteY321" fmla="*/ 142851 h 1294514"/>
                <a:gd name="connsiteX322" fmla="*/ 304077 w 1068056"/>
                <a:gd name="connsiteY322" fmla="*/ 155351 h 1294514"/>
                <a:gd name="connsiteX323" fmla="*/ 300503 w 1068056"/>
                <a:gd name="connsiteY323" fmla="*/ 148208 h 1294514"/>
                <a:gd name="connsiteX324" fmla="*/ 318375 w 1068056"/>
                <a:gd name="connsiteY324" fmla="*/ 137493 h 1294514"/>
                <a:gd name="connsiteX325" fmla="*/ 817018 w 1068056"/>
                <a:gd name="connsiteY325" fmla="*/ 183923 h 1294514"/>
                <a:gd name="connsiteX326" fmla="*/ 833104 w 1068056"/>
                <a:gd name="connsiteY326" fmla="*/ 199994 h 1294514"/>
                <a:gd name="connsiteX327" fmla="*/ 827742 w 1068056"/>
                <a:gd name="connsiteY327" fmla="*/ 205351 h 1294514"/>
                <a:gd name="connsiteX328" fmla="*/ 811657 w 1068056"/>
                <a:gd name="connsiteY328" fmla="*/ 189280 h 1294514"/>
                <a:gd name="connsiteX329" fmla="*/ 817018 w 1068056"/>
                <a:gd name="connsiteY329" fmla="*/ 183923 h 1294514"/>
                <a:gd name="connsiteX330" fmla="*/ 783060 w 1068056"/>
                <a:gd name="connsiteY330" fmla="*/ 157137 h 1294514"/>
                <a:gd name="connsiteX331" fmla="*/ 800933 w 1068056"/>
                <a:gd name="connsiteY331" fmla="*/ 171422 h 1294514"/>
                <a:gd name="connsiteX332" fmla="*/ 795571 w 1068056"/>
                <a:gd name="connsiteY332" fmla="*/ 176779 h 1294514"/>
                <a:gd name="connsiteX333" fmla="*/ 779486 w 1068056"/>
                <a:gd name="connsiteY333" fmla="*/ 162494 h 1294514"/>
                <a:gd name="connsiteX334" fmla="*/ 783060 w 1068056"/>
                <a:gd name="connsiteY334" fmla="*/ 157137 h 1294514"/>
                <a:gd name="connsiteX335" fmla="*/ 355908 w 1068056"/>
                <a:gd name="connsiteY335" fmla="*/ 116064 h 1294514"/>
                <a:gd name="connsiteX336" fmla="*/ 359482 w 1068056"/>
                <a:gd name="connsiteY336" fmla="*/ 123207 h 1294514"/>
                <a:gd name="connsiteX337" fmla="*/ 339822 w 1068056"/>
                <a:gd name="connsiteY337" fmla="*/ 133922 h 1294514"/>
                <a:gd name="connsiteX338" fmla="*/ 338035 w 1068056"/>
                <a:gd name="connsiteY338" fmla="*/ 126779 h 1294514"/>
                <a:gd name="connsiteX339" fmla="*/ 355908 w 1068056"/>
                <a:gd name="connsiteY339" fmla="*/ 116064 h 1294514"/>
                <a:gd name="connsiteX340" fmla="*/ 747315 w 1068056"/>
                <a:gd name="connsiteY340" fmla="*/ 133922 h 1294514"/>
                <a:gd name="connsiteX341" fmla="*/ 765188 w 1068056"/>
                <a:gd name="connsiteY341" fmla="*/ 144636 h 1294514"/>
                <a:gd name="connsiteX342" fmla="*/ 761613 w 1068056"/>
                <a:gd name="connsiteY342" fmla="*/ 151779 h 1294514"/>
                <a:gd name="connsiteX343" fmla="*/ 743741 w 1068056"/>
                <a:gd name="connsiteY343" fmla="*/ 139279 h 1294514"/>
                <a:gd name="connsiteX344" fmla="*/ 747315 w 1068056"/>
                <a:gd name="connsiteY344" fmla="*/ 133922 h 1294514"/>
                <a:gd name="connsiteX345" fmla="*/ 395227 w 1068056"/>
                <a:gd name="connsiteY345" fmla="*/ 99993 h 1294514"/>
                <a:gd name="connsiteX346" fmla="*/ 398802 w 1068056"/>
                <a:gd name="connsiteY346" fmla="*/ 105350 h 1294514"/>
                <a:gd name="connsiteX347" fmla="*/ 379142 w 1068056"/>
                <a:gd name="connsiteY347" fmla="*/ 114279 h 1294514"/>
                <a:gd name="connsiteX348" fmla="*/ 375567 w 1068056"/>
                <a:gd name="connsiteY348" fmla="*/ 107136 h 1294514"/>
                <a:gd name="connsiteX349" fmla="*/ 395227 w 1068056"/>
                <a:gd name="connsiteY349" fmla="*/ 99993 h 1294514"/>
                <a:gd name="connsiteX350" fmla="*/ 709783 w 1068056"/>
                <a:gd name="connsiteY350" fmla="*/ 112493 h 1294514"/>
                <a:gd name="connsiteX351" fmla="*/ 729443 w 1068056"/>
                <a:gd name="connsiteY351" fmla="*/ 123207 h 1294514"/>
                <a:gd name="connsiteX352" fmla="*/ 725869 w 1068056"/>
                <a:gd name="connsiteY352" fmla="*/ 128565 h 1294514"/>
                <a:gd name="connsiteX353" fmla="*/ 706209 w 1068056"/>
                <a:gd name="connsiteY353" fmla="*/ 117850 h 1294514"/>
                <a:gd name="connsiteX354" fmla="*/ 709783 w 1068056"/>
                <a:gd name="connsiteY354" fmla="*/ 112493 h 1294514"/>
                <a:gd name="connsiteX355" fmla="*/ 436334 w 1068056"/>
                <a:gd name="connsiteY355" fmla="*/ 85707 h 1294514"/>
                <a:gd name="connsiteX356" fmla="*/ 438121 w 1068056"/>
                <a:gd name="connsiteY356" fmla="*/ 92850 h 1294514"/>
                <a:gd name="connsiteX357" fmla="*/ 418461 w 1068056"/>
                <a:gd name="connsiteY357" fmla="*/ 98207 h 1294514"/>
                <a:gd name="connsiteX358" fmla="*/ 416674 w 1068056"/>
                <a:gd name="connsiteY358" fmla="*/ 92850 h 1294514"/>
                <a:gd name="connsiteX359" fmla="*/ 436334 w 1068056"/>
                <a:gd name="connsiteY359" fmla="*/ 85707 h 1294514"/>
                <a:gd name="connsiteX360" fmla="*/ 681187 w 1068056"/>
                <a:gd name="connsiteY360" fmla="*/ 98207 h 1294514"/>
                <a:gd name="connsiteX361" fmla="*/ 690123 w 1068056"/>
                <a:gd name="connsiteY361" fmla="*/ 103564 h 1294514"/>
                <a:gd name="connsiteX362" fmla="*/ 688336 w 1068056"/>
                <a:gd name="connsiteY362" fmla="*/ 108921 h 1294514"/>
                <a:gd name="connsiteX363" fmla="*/ 677613 w 1068056"/>
                <a:gd name="connsiteY363" fmla="*/ 105350 h 1294514"/>
                <a:gd name="connsiteX364" fmla="*/ 677868 w 1068056"/>
                <a:gd name="connsiteY364" fmla="*/ 104840 h 1294514"/>
                <a:gd name="connsiteX365" fmla="*/ 678060 w 1068056"/>
                <a:gd name="connsiteY365" fmla="*/ 104903 h 1294514"/>
                <a:gd name="connsiteX366" fmla="*/ 679400 w 1068056"/>
                <a:gd name="connsiteY366" fmla="*/ 105350 h 1294514"/>
                <a:gd name="connsiteX367" fmla="*/ 681187 w 1068056"/>
                <a:gd name="connsiteY367" fmla="*/ 98207 h 1294514"/>
                <a:gd name="connsiteX368" fmla="*/ 479228 w 1068056"/>
                <a:gd name="connsiteY368" fmla="*/ 76778 h 1294514"/>
                <a:gd name="connsiteX369" fmla="*/ 481015 w 1068056"/>
                <a:gd name="connsiteY369" fmla="*/ 83921 h 1294514"/>
                <a:gd name="connsiteX370" fmla="*/ 459568 w 1068056"/>
                <a:gd name="connsiteY370" fmla="*/ 87493 h 1294514"/>
                <a:gd name="connsiteX371" fmla="*/ 457781 w 1068056"/>
                <a:gd name="connsiteY371" fmla="*/ 80350 h 1294514"/>
                <a:gd name="connsiteX372" fmla="*/ 479228 w 1068056"/>
                <a:gd name="connsiteY372" fmla="*/ 76778 h 1294514"/>
                <a:gd name="connsiteX373" fmla="*/ 670464 w 1068056"/>
                <a:gd name="connsiteY373" fmla="*/ 94636 h 1294514"/>
                <a:gd name="connsiteX374" fmla="*/ 681187 w 1068056"/>
                <a:gd name="connsiteY374" fmla="*/ 98207 h 1294514"/>
                <a:gd name="connsiteX375" fmla="*/ 678059 w 1068056"/>
                <a:gd name="connsiteY375" fmla="*/ 104457 h 1294514"/>
                <a:gd name="connsiteX376" fmla="*/ 677868 w 1068056"/>
                <a:gd name="connsiteY376" fmla="*/ 104840 h 1294514"/>
                <a:gd name="connsiteX377" fmla="*/ 668676 w 1068056"/>
                <a:gd name="connsiteY377" fmla="*/ 101779 h 1294514"/>
                <a:gd name="connsiteX378" fmla="*/ 670464 w 1068056"/>
                <a:gd name="connsiteY378" fmla="*/ 94636 h 1294514"/>
                <a:gd name="connsiteX379" fmla="*/ 629357 w 1068056"/>
                <a:gd name="connsiteY379" fmla="*/ 82136 h 1294514"/>
                <a:gd name="connsiteX380" fmla="*/ 650804 w 1068056"/>
                <a:gd name="connsiteY380" fmla="*/ 87493 h 1294514"/>
                <a:gd name="connsiteX381" fmla="*/ 649017 w 1068056"/>
                <a:gd name="connsiteY381" fmla="*/ 94636 h 1294514"/>
                <a:gd name="connsiteX382" fmla="*/ 627570 w 1068056"/>
                <a:gd name="connsiteY382" fmla="*/ 87493 h 1294514"/>
                <a:gd name="connsiteX383" fmla="*/ 629357 w 1068056"/>
                <a:gd name="connsiteY383" fmla="*/ 82136 h 1294514"/>
                <a:gd name="connsiteX384" fmla="*/ 522122 w 1068056"/>
                <a:gd name="connsiteY384" fmla="*/ 71421 h 1294514"/>
                <a:gd name="connsiteX385" fmla="*/ 522122 w 1068056"/>
                <a:gd name="connsiteY385" fmla="*/ 78564 h 1294514"/>
                <a:gd name="connsiteX386" fmla="*/ 500675 w 1068056"/>
                <a:gd name="connsiteY386" fmla="*/ 80350 h 1294514"/>
                <a:gd name="connsiteX387" fmla="*/ 500675 w 1068056"/>
                <a:gd name="connsiteY387" fmla="*/ 73207 h 1294514"/>
                <a:gd name="connsiteX388" fmla="*/ 522122 w 1068056"/>
                <a:gd name="connsiteY388" fmla="*/ 71421 h 1294514"/>
                <a:gd name="connsiteX389" fmla="*/ 565016 w 1068056"/>
                <a:gd name="connsiteY389" fmla="*/ 71421 h 1294514"/>
                <a:gd name="connsiteX390" fmla="*/ 565016 w 1068056"/>
                <a:gd name="connsiteY390" fmla="*/ 78564 h 1294514"/>
                <a:gd name="connsiteX391" fmla="*/ 543569 w 1068056"/>
                <a:gd name="connsiteY391" fmla="*/ 78564 h 1294514"/>
                <a:gd name="connsiteX392" fmla="*/ 543569 w 1068056"/>
                <a:gd name="connsiteY392" fmla="*/ 71421 h 1294514"/>
                <a:gd name="connsiteX393" fmla="*/ 565016 w 1068056"/>
                <a:gd name="connsiteY393" fmla="*/ 71421 h 1294514"/>
                <a:gd name="connsiteX394" fmla="*/ 586463 w 1068056"/>
                <a:gd name="connsiteY394" fmla="*/ 73207 h 1294514"/>
                <a:gd name="connsiteX395" fmla="*/ 607910 w 1068056"/>
                <a:gd name="connsiteY395" fmla="*/ 76778 h 1294514"/>
                <a:gd name="connsiteX396" fmla="*/ 607910 w 1068056"/>
                <a:gd name="connsiteY396" fmla="*/ 83921 h 1294514"/>
                <a:gd name="connsiteX397" fmla="*/ 586463 w 1068056"/>
                <a:gd name="connsiteY397" fmla="*/ 80350 h 1294514"/>
                <a:gd name="connsiteX398" fmla="*/ 586463 w 1068056"/>
                <a:gd name="connsiteY398" fmla="*/ 73207 h 1294514"/>
                <a:gd name="connsiteX399" fmla="*/ 611089 w 1068056"/>
                <a:gd name="connsiteY399" fmla="*/ 27967 h 1294514"/>
                <a:gd name="connsiteX400" fmla="*/ 352240 w 1068056"/>
                <a:gd name="connsiteY400" fmla="*/ 66362 h 1294514"/>
                <a:gd name="connsiteX401" fmla="*/ 98473 w 1068056"/>
                <a:gd name="connsiteY401" fmla="*/ 310844 h 1294514"/>
                <a:gd name="connsiteX402" fmla="*/ 114556 w 1068056"/>
                <a:gd name="connsiteY402" fmla="*/ 1037151 h 1294514"/>
                <a:gd name="connsiteX403" fmla="*/ 498781 w 1068056"/>
                <a:gd name="connsiteY403" fmla="*/ 1272710 h 1294514"/>
                <a:gd name="connsiteX404" fmla="*/ 874070 w 1068056"/>
                <a:gd name="connsiteY404" fmla="*/ 1074626 h 1294514"/>
                <a:gd name="connsiteX405" fmla="*/ 1045631 w 1068056"/>
                <a:gd name="connsiteY405" fmla="*/ 673105 h 1294514"/>
                <a:gd name="connsiteX406" fmla="*/ 691787 w 1068056"/>
                <a:gd name="connsiteY406" fmla="*/ 52086 h 1294514"/>
                <a:gd name="connsiteX407" fmla="*/ 611089 w 1068056"/>
                <a:gd name="connsiteY407" fmla="*/ 27967 h 1294514"/>
                <a:gd name="connsiteX408" fmla="*/ 609647 w 1068056"/>
                <a:gd name="connsiteY408" fmla="*/ 5531 h 1294514"/>
                <a:gd name="connsiteX409" fmla="*/ 700722 w 1068056"/>
                <a:gd name="connsiteY409" fmla="*/ 32456 h 1294514"/>
                <a:gd name="connsiteX410" fmla="*/ 1067076 w 1068056"/>
                <a:gd name="connsiteY410" fmla="*/ 674889 h 1294514"/>
                <a:gd name="connsiteX411" fmla="*/ 496994 w 1068056"/>
                <a:gd name="connsiteY411" fmla="*/ 1294124 h 1294514"/>
                <a:gd name="connsiteX412" fmla="*/ 96685 w 1068056"/>
                <a:gd name="connsiteY412" fmla="*/ 1047858 h 1294514"/>
                <a:gd name="connsiteX413" fmla="*/ 80602 w 1068056"/>
                <a:gd name="connsiteY413" fmla="*/ 300136 h 1294514"/>
                <a:gd name="connsiteX414" fmla="*/ 609647 w 1068056"/>
                <a:gd name="connsiteY414" fmla="*/ 5531 h 129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</a:cxnLst>
              <a:rect l="l" t="t" r="r" b="b"/>
              <a:pathLst>
                <a:path w="1068056" h="1294514">
                  <a:moveTo>
                    <a:pt x="497100" y="1216079"/>
                  </a:moveTo>
                  <a:cubicBezTo>
                    <a:pt x="497100" y="1216079"/>
                    <a:pt x="497100" y="1216079"/>
                    <a:pt x="495313" y="1223222"/>
                  </a:cubicBezTo>
                  <a:cubicBezTo>
                    <a:pt x="488164" y="1223222"/>
                    <a:pt x="481015" y="1221436"/>
                    <a:pt x="473866" y="1221436"/>
                  </a:cubicBezTo>
                  <a:cubicBezTo>
                    <a:pt x="473866" y="1221436"/>
                    <a:pt x="473866" y="1221436"/>
                    <a:pt x="475653" y="1214293"/>
                  </a:cubicBezTo>
                  <a:cubicBezTo>
                    <a:pt x="482802" y="1214293"/>
                    <a:pt x="489951" y="1216079"/>
                    <a:pt x="497100" y="1216079"/>
                  </a:cubicBezTo>
                  <a:close/>
                  <a:moveTo>
                    <a:pt x="432759" y="1207151"/>
                  </a:moveTo>
                  <a:cubicBezTo>
                    <a:pt x="432759" y="1207151"/>
                    <a:pt x="432759" y="1207151"/>
                    <a:pt x="454206" y="1210722"/>
                  </a:cubicBezTo>
                  <a:cubicBezTo>
                    <a:pt x="454206" y="1210722"/>
                    <a:pt x="454206" y="1210722"/>
                    <a:pt x="452419" y="1217865"/>
                  </a:cubicBezTo>
                  <a:cubicBezTo>
                    <a:pt x="452419" y="1217865"/>
                    <a:pt x="452419" y="1217865"/>
                    <a:pt x="432759" y="1214293"/>
                  </a:cubicBezTo>
                  <a:cubicBezTo>
                    <a:pt x="432759" y="1214293"/>
                    <a:pt x="432759" y="1214293"/>
                    <a:pt x="432759" y="1207151"/>
                  </a:cubicBezTo>
                  <a:close/>
                  <a:moveTo>
                    <a:pt x="538207" y="1216079"/>
                  </a:moveTo>
                  <a:cubicBezTo>
                    <a:pt x="538207" y="1216079"/>
                    <a:pt x="538207" y="1216079"/>
                    <a:pt x="539994" y="1223222"/>
                  </a:cubicBezTo>
                  <a:cubicBezTo>
                    <a:pt x="532845" y="1223222"/>
                    <a:pt x="525696" y="1223222"/>
                    <a:pt x="516760" y="1223222"/>
                  </a:cubicBezTo>
                  <a:cubicBezTo>
                    <a:pt x="516760" y="1223222"/>
                    <a:pt x="516760" y="1223222"/>
                    <a:pt x="516760" y="1216079"/>
                  </a:cubicBezTo>
                  <a:cubicBezTo>
                    <a:pt x="523909" y="1216079"/>
                    <a:pt x="531058" y="1216079"/>
                    <a:pt x="538207" y="1216079"/>
                  </a:cubicBezTo>
                  <a:close/>
                  <a:moveTo>
                    <a:pt x="391653" y="1198222"/>
                  </a:moveTo>
                  <a:cubicBezTo>
                    <a:pt x="391653" y="1198222"/>
                    <a:pt x="391653" y="1198222"/>
                    <a:pt x="413100" y="1203579"/>
                  </a:cubicBezTo>
                  <a:cubicBezTo>
                    <a:pt x="413100" y="1203579"/>
                    <a:pt x="413100" y="1203579"/>
                    <a:pt x="411312" y="1210722"/>
                  </a:cubicBezTo>
                  <a:cubicBezTo>
                    <a:pt x="411312" y="1210722"/>
                    <a:pt x="411312" y="1210722"/>
                    <a:pt x="389865" y="1203579"/>
                  </a:cubicBezTo>
                  <a:cubicBezTo>
                    <a:pt x="389865" y="1203579"/>
                    <a:pt x="389865" y="1203579"/>
                    <a:pt x="391653" y="1198222"/>
                  </a:cubicBezTo>
                  <a:close/>
                  <a:moveTo>
                    <a:pt x="581101" y="1208936"/>
                  </a:moveTo>
                  <a:cubicBezTo>
                    <a:pt x="581101" y="1208936"/>
                    <a:pt x="581101" y="1208936"/>
                    <a:pt x="582888" y="1216079"/>
                  </a:cubicBezTo>
                  <a:cubicBezTo>
                    <a:pt x="582888" y="1216079"/>
                    <a:pt x="582888" y="1216079"/>
                    <a:pt x="561441" y="1219650"/>
                  </a:cubicBezTo>
                  <a:cubicBezTo>
                    <a:pt x="561441" y="1219650"/>
                    <a:pt x="561441" y="1219650"/>
                    <a:pt x="559654" y="1214293"/>
                  </a:cubicBezTo>
                  <a:cubicBezTo>
                    <a:pt x="559654" y="1214293"/>
                    <a:pt x="559654" y="1214293"/>
                    <a:pt x="581101" y="1208936"/>
                  </a:cubicBezTo>
                  <a:close/>
                  <a:moveTo>
                    <a:pt x="352333" y="1182150"/>
                  </a:moveTo>
                  <a:cubicBezTo>
                    <a:pt x="352333" y="1182150"/>
                    <a:pt x="352333" y="1182150"/>
                    <a:pt x="371993" y="1191079"/>
                  </a:cubicBezTo>
                  <a:cubicBezTo>
                    <a:pt x="371993" y="1191079"/>
                    <a:pt x="371993" y="1191079"/>
                    <a:pt x="370206" y="1198222"/>
                  </a:cubicBezTo>
                  <a:cubicBezTo>
                    <a:pt x="370206" y="1198222"/>
                    <a:pt x="370206" y="1198222"/>
                    <a:pt x="348759" y="1189293"/>
                  </a:cubicBezTo>
                  <a:cubicBezTo>
                    <a:pt x="348759" y="1189293"/>
                    <a:pt x="348759" y="1189293"/>
                    <a:pt x="352333" y="1182150"/>
                  </a:cubicBezTo>
                  <a:close/>
                  <a:moveTo>
                    <a:pt x="622208" y="1198222"/>
                  </a:moveTo>
                  <a:cubicBezTo>
                    <a:pt x="622208" y="1198222"/>
                    <a:pt x="622208" y="1198222"/>
                    <a:pt x="623995" y="1205365"/>
                  </a:cubicBezTo>
                  <a:cubicBezTo>
                    <a:pt x="623995" y="1205365"/>
                    <a:pt x="623995" y="1205365"/>
                    <a:pt x="602548" y="1212508"/>
                  </a:cubicBezTo>
                  <a:cubicBezTo>
                    <a:pt x="602548" y="1212508"/>
                    <a:pt x="602548" y="1212508"/>
                    <a:pt x="600761" y="1205365"/>
                  </a:cubicBezTo>
                  <a:cubicBezTo>
                    <a:pt x="600761" y="1205365"/>
                    <a:pt x="600761" y="1205365"/>
                    <a:pt x="622208" y="1198222"/>
                  </a:cubicBezTo>
                  <a:close/>
                  <a:moveTo>
                    <a:pt x="314801" y="1164293"/>
                  </a:moveTo>
                  <a:cubicBezTo>
                    <a:pt x="314801" y="1164293"/>
                    <a:pt x="314801" y="1164293"/>
                    <a:pt x="332673" y="1175007"/>
                  </a:cubicBezTo>
                  <a:cubicBezTo>
                    <a:pt x="332673" y="1175007"/>
                    <a:pt x="332673" y="1175007"/>
                    <a:pt x="329099" y="1180364"/>
                  </a:cubicBezTo>
                  <a:cubicBezTo>
                    <a:pt x="329099" y="1180364"/>
                    <a:pt x="329099" y="1180364"/>
                    <a:pt x="311226" y="1171436"/>
                  </a:cubicBezTo>
                  <a:cubicBezTo>
                    <a:pt x="311226" y="1171436"/>
                    <a:pt x="311226" y="1171436"/>
                    <a:pt x="314801" y="1164293"/>
                  </a:cubicBezTo>
                  <a:close/>
                  <a:moveTo>
                    <a:pt x="661527" y="1182150"/>
                  </a:moveTo>
                  <a:cubicBezTo>
                    <a:pt x="661527" y="1182150"/>
                    <a:pt x="661527" y="1182150"/>
                    <a:pt x="663315" y="1189293"/>
                  </a:cubicBezTo>
                  <a:cubicBezTo>
                    <a:pt x="663315" y="1189293"/>
                    <a:pt x="663315" y="1189293"/>
                    <a:pt x="643655" y="1198222"/>
                  </a:cubicBezTo>
                  <a:cubicBezTo>
                    <a:pt x="643655" y="1198222"/>
                    <a:pt x="643655" y="1198222"/>
                    <a:pt x="641868" y="1191079"/>
                  </a:cubicBezTo>
                  <a:cubicBezTo>
                    <a:pt x="641868" y="1191079"/>
                    <a:pt x="641868" y="1191079"/>
                    <a:pt x="661527" y="1182150"/>
                  </a:cubicBezTo>
                  <a:close/>
                  <a:moveTo>
                    <a:pt x="277269" y="1141078"/>
                  </a:moveTo>
                  <a:cubicBezTo>
                    <a:pt x="277269" y="1141078"/>
                    <a:pt x="277269" y="1141078"/>
                    <a:pt x="295141" y="1153578"/>
                  </a:cubicBezTo>
                  <a:cubicBezTo>
                    <a:pt x="295141" y="1153578"/>
                    <a:pt x="295141" y="1153578"/>
                    <a:pt x="291567" y="1158936"/>
                  </a:cubicBezTo>
                  <a:cubicBezTo>
                    <a:pt x="291567" y="1158936"/>
                    <a:pt x="291567" y="1158936"/>
                    <a:pt x="273694" y="1148221"/>
                  </a:cubicBezTo>
                  <a:cubicBezTo>
                    <a:pt x="273694" y="1148221"/>
                    <a:pt x="273694" y="1148221"/>
                    <a:pt x="277269" y="1141078"/>
                  </a:cubicBezTo>
                  <a:close/>
                  <a:moveTo>
                    <a:pt x="699060" y="1162507"/>
                  </a:moveTo>
                  <a:cubicBezTo>
                    <a:pt x="699060" y="1162507"/>
                    <a:pt x="699060" y="1162507"/>
                    <a:pt x="702634" y="1169650"/>
                  </a:cubicBezTo>
                  <a:cubicBezTo>
                    <a:pt x="702634" y="1169650"/>
                    <a:pt x="702634" y="1169650"/>
                    <a:pt x="682974" y="1180364"/>
                  </a:cubicBezTo>
                  <a:cubicBezTo>
                    <a:pt x="682974" y="1180364"/>
                    <a:pt x="682974" y="1180364"/>
                    <a:pt x="679400" y="1173221"/>
                  </a:cubicBezTo>
                  <a:cubicBezTo>
                    <a:pt x="679400" y="1173221"/>
                    <a:pt x="679400" y="1173221"/>
                    <a:pt x="699060" y="1162507"/>
                  </a:cubicBezTo>
                  <a:close/>
                  <a:moveTo>
                    <a:pt x="245098" y="1116078"/>
                  </a:moveTo>
                  <a:cubicBezTo>
                    <a:pt x="245098" y="1116078"/>
                    <a:pt x="245098" y="1116078"/>
                    <a:pt x="261183" y="1128578"/>
                  </a:cubicBezTo>
                  <a:cubicBezTo>
                    <a:pt x="261183" y="1128578"/>
                    <a:pt x="261183" y="1128578"/>
                    <a:pt x="255822" y="1135721"/>
                  </a:cubicBezTo>
                  <a:cubicBezTo>
                    <a:pt x="255822" y="1135721"/>
                    <a:pt x="255822" y="1135721"/>
                    <a:pt x="239736" y="1121435"/>
                  </a:cubicBezTo>
                  <a:cubicBezTo>
                    <a:pt x="239736" y="1121435"/>
                    <a:pt x="239736" y="1121435"/>
                    <a:pt x="245098" y="1116078"/>
                  </a:cubicBezTo>
                  <a:close/>
                  <a:moveTo>
                    <a:pt x="734805" y="1139293"/>
                  </a:moveTo>
                  <a:cubicBezTo>
                    <a:pt x="734805" y="1139293"/>
                    <a:pt x="734805" y="1139293"/>
                    <a:pt x="738379" y="1146435"/>
                  </a:cubicBezTo>
                  <a:cubicBezTo>
                    <a:pt x="738379" y="1146435"/>
                    <a:pt x="738379" y="1146435"/>
                    <a:pt x="720507" y="1157150"/>
                  </a:cubicBezTo>
                  <a:cubicBezTo>
                    <a:pt x="720507" y="1157150"/>
                    <a:pt x="720507" y="1157150"/>
                    <a:pt x="716932" y="1151793"/>
                  </a:cubicBezTo>
                  <a:cubicBezTo>
                    <a:pt x="716932" y="1151793"/>
                    <a:pt x="716932" y="1151793"/>
                    <a:pt x="734805" y="1139293"/>
                  </a:cubicBezTo>
                  <a:close/>
                  <a:moveTo>
                    <a:pt x="214715" y="1085720"/>
                  </a:moveTo>
                  <a:cubicBezTo>
                    <a:pt x="214715" y="1085720"/>
                    <a:pt x="214715" y="1085720"/>
                    <a:pt x="229013" y="1101792"/>
                  </a:cubicBezTo>
                  <a:cubicBezTo>
                    <a:pt x="229013" y="1101792"/>
                    <a:pt x="229013" y="1101792"/>
                    <a:pt x="223651" y="1107149"/>
                  </a:cubicBezTo>
                  <a:cubicBezTo>
                    <a:pt x="223651" y="1107149"/>
                    <a:pt x="223651" y="1107149"/>
                    <a:pt x="209353" y="1091078"/>
                  </a:cubicBezTo>
                  <a:cubicBezTo>
                    <a:pt x="209353" y="1091078"/>
                    <a:pt x="209353" y="1091078"/>
                    <a:pt x="214715" y="1085720"/>
                  </a:cubicBezTo>
                  <a:close/>
                  <a:moveTo>
                    <a:pt x="766975" y="1114292"/>
                  </a:moveTo>
                  <a:cubicBezTo>
                    <a:pt x="766975" y="1114292"/>
                    <a:pt x="766975" y="1114292"/>
                    <a:pt x="772337" y="1119649"/>
                  </a:cubicBezTo>
                  <a:cubicBezTo>
                    <a:pt x="772337" y="1119649"/>
                    <a:pt x="772337" y="1119649"/>
                    <a:pt x="756252" y="1132149"/>
                  </a:cubicBezTo>
                  <a:cubicBezTo>
                    <a:pt x="756252" y="1132149"/>
                    <a:pt x="756252" y="1132149"/>
                    <a:pt x="750890" y="1126792"/>
                  </a:cubicBezTo>
                  <a:cubicBezTo>
                    <a:pt x="750890" y="1126792"/>
                    <a:pt x="750890" y="1126792"/>
                    <a:pt x="766975" y="1114292"/>
                  </a:cubicBezTo>
                  <a:close/>
                  <a:moveTo>
                    <a:pt x="186119" y="1053577"/>
                  </a:moveTo>
                  <a:cubicBezTo>
                    <a:pt x="186119" y="1053577"/>
                    <a:pt x="186119" y="1053577"/>
                    <a:pt x="200417" y="1069649"/>
                  </a:cubicBezTo>
                  <a:cubicBezTo>
                    <a:pt x="200417" y="1069649"/>
                    <a:pt x="200417" y="1069649"/>
                    <a:pt x="195055" y="1075006"/>
                  </a:cubicBezTo>
                  <a:cubicBezTo>
                    <a:pt x="195055" y="1075006"/>
                    <a:pt x="195055" y="1075006"/>
                    <a:pt x="180757" y="1058934"/>
                  </a:cubicBezTo>
                  <a:cubicBezTo>
                    <a:pt x="180757" y="1058934"/>
                    <a:pt x="180757" y="1058934"/>
                    <a:pt x="186119" y="1053577"/>
                  </a:cubicBezTo>
                  <a:close/>
                  <a:moveTo>
                    <a:pt x="799146" y="1085720"/>
                  </a:moveTo>
                  <a:cubicBezTo>
                    <a:pt x="799146" y="1085720"/>
                    <a:pt x="799146" y="1085720"/>
                    <a:pt x="804507" y="1089292"/>
                  </a:cubicBezTo>
                  <a:cubicBezTo>
                    <a:pt x="804507" y="1089292"/>
                    <a:pt x="804507" y="1089292"/>
                    <a:pt x="788422" y="1105363"/>
                  </a:cubicBezTo>
                  <a:cubicBezTo>
                    <a:pt x="788422" y="1105363"/>
                    <a:pt x="788422" y="1105363"/>
                    <a:pt x="783060" y="1100006"/>
                  </a:cubicBezTo>
                  <a:cubicBezTo>
                    <a:pt x="783060" y="1100006"/>
                    <a:pt x="783060" y="1100006"/>
                    <a:pt x="799146" y="1085720"/>
                  </a:cubicBezTo>
                  <a:close/>
                  <a:moveTo>
                    <a:pt x="162884" y="1019648"/>
                  </a:moveTo>
                  <a:cubicBezTo>
                    <a:pt x="162884" y="1019648"/>
                    <a:pt x="162884" y="1019648"/>
                    <a:pt x="173608" y="1037505"/>
                  </a:cubicBezTo>
                  <a:cubicBezTo>
                    <a:pt x="173608" y="1037505"/>
                    <a:pt x="173608" y="1037505"/>
                    <a:pt x="168246" y="1041077"/>
                  </a:cubicBezTo>
                  <a:cubicBezTo>
                    <a:pt x="168246" y="1041077"/>
                    <a:pt x="168246" y="1041077"/>
                    <a:pt x="155736" y="1023219"/>
                  </a:cubicBezTo>
                  <a:cubicBezTo>
                    <a:pt x="155736" y="1023219"/>
                    <a:pt x="155736" y="1023219"/>
                    <a:pt x="162884" y="1019648"/>
                  </a:cubicBezTo>
                  <a:close/>
                  <a:moveTo>
                    <a:pt x="827742" y="1053577"/>
                  </a:moveTo>
                  <a:cubicBezTo>
                    <a:pt x="827742" y="1053577"/>
                    <a:pt x="827742" y="1053577"/>
                    <a:pt x="833103" y="1058934"/>
                  </a:cubicBezTo>
                  <a:cubicBezTo>
                    <a:pt x="833103" y="1058934"/>
                    <a:pt x="833103" y="1058934"/>
                    <a:pt x="818806" y="1075006"/>
                  </a:cubicBezTo>
                  <a:cubicBezTo>
                    <a:pt x="818806" y="1075006"/>
                    <a:pt x="818806" y="1075006"/>
                    <a:pt x="813444" y="1069649"/>
                  </a:cubicBezTo>
                  <a:cubicBezTo>
                    <a:pt x="813444" y="1069649"/>
                    <a:pt x="813444" y="1069649"/>
                    <a:pt x="827742" y="1053577"/>
                  </a:cubicBezTo>
                  <a:close/>
                  <a:moveTo>
                    <a:pt x="141438" y="982147"/>
                  </a:moveTo>
                  <a:cubicBezTo>
                    <a:pt x="141438" y="982147"/>
                    <a:pt x="141438" y="982147"/>
                    <a:pt x="150374" y="1001791"/>
                  </a:cubicBezTo>
                  <a:cubicBezTo>
                    <a:pt x="150374" y="1001791"/>
                    <a:pt x="150374" y="1001791"/>
                    <a:pt x="145012" y="1003576"/>
                  </a:cubicBezTo>
                  <a:cubicBezTo>
                    <a:pt x="145012" y="1003576"/>
                    <a:pt x="145012" y="1003576"/>
                    <a:pt x="134289" y="985719"/>
                  </a:cubicBezTo>
                  <a:cubicBezTo>
                    <a:pt x="134289" y="985719"/>
                    <a:pt x="134289" y="985719"/>
                    <a:pt x="141438" y="982147"/>
                  </a:cubicBezTo>
                  <a:close/>
                  <a:moveTo>
                    <a:pt x="856338" y="1021434"/>
                  </a:moveTo>
                  <a:cubicBezTo>
                    <a:pt x="856338" y="1021434"/>
                    <a:pt x="856338" y="1021434"/>
                    <a:pt x="861699" y="1026791"/>
                  </a:cubicBezTo>
                  <a:cubicBezTo>
                    <a:pt x="861699" y="1026791"/>
                    <a:pt x="861699" y="1026791"/>
                    <a:pt x="847401" y="1042862"/>
                  </a:cubicBezTo>
                  <a:cubicBezTo>
                    <a:pt x="847401" y="1042862"/>
                    <a:pt x="847401" y="1042862"/>
                    <a:pt x="842040" y="1037505"/>
                  </a:cubicBezTo>
                  <a:cubicBezTo>
                    <a:pt x="842040" y="1037505"/>
                    <a:pt x="842040" y="1037505"/>
                    <a:pt x="856338" y="1021434"/>
                  </a:cubicBezTo>
                  <a:close/>
                  <a:moveTo>
                    <a:pt x="121778" y="944647"/>
                  </a:moveTo>
                  <a:cubicBezTo>
                    <a:pt x="121778" y="944647"/>
                    <a:pt x="121778" y="944647"/>
                    <a:pt x="130714" y="962504"/>
                  </a:cubicBezTo>
                  <a:cubicBezTo>
                    <a:pt x="130714" y="962504"/>
                    <a:pt x="130714" y="962504"/>
                    <a:pt x="125352" y="966076"/>
                  </a:cubicBezTo>
                  <a:cubicBezTo>
                    <a:pt x="125352" y="966076"/>
                    <a:pt x="125352" y="966076"/>
                    <a:pt x="116416" y="946433"/>
                  </a:cubicBezTo>
                  <a:cubicBezTo>
                    <a:pt x="116416" y="946433"/>
                    <a:pt x="116416" y="946433"/>
                    <a:pt x="121778" y="944647"/>
                  </a:cubicBezTo>
                  <a:close/>
                  <a:moveTo>
                    <a:pt x="881359" y="987504"/>
                  </a:moveTo>
                  <a:cubicBezTo>
                    <a:pt x="881359" y="987504"/>
                    <a:pt x="881359" y="987504"/>
                    <a:pt x="886721" y="991076"/>
                  </a:cubicBezTo>
                  <a:cubicBezTo>
                    <a:pt x="886721" y="991076"/>
                    <a:pt x="886721" y="991076"/>
                    <a:pt x="874210" y="1008934"/>
                  </a:cubicBezTo>
                  <a:cubicBezTo>
                    <a:pt x="874210" y="1008934"/>
                    <a:pt x="874210" y="1008934"/>
                    <a:pt x="868848" y="1005362"/>
                  </a:cubicBezTo>
                  <a:cubicBezTo>
                    <a:pt x="868848" y="1005362"/>
                    <a:pt x="868848" y="1005362"/>
                    <a:pt x="881359" y="987504"/>
                  </a:cubicBezTo>
                  <a:close/>
                  <a:moveTo>
                    <a:pt x="105693" y="903575"/>
                  </a:moveTo>
                  <a:cubicBezTo>
                    <a:pt x="105693" y="903575"/>
                    <a:pt x="105693" y="903575"/>
                    <a:pt x="114629" y="925004"/>
                  </a:cubicBezTo>
                  <a:cubicBezTo>
                    <a:pt x="114629" y="925004"/>
                    <a:pt x="114629" y="925004"/>
                    <a:pt x="107480" y="926789"/>
                  </a:cubicBezTo>
                  <a:cubicBezTo>
                    <a:pt x="107480" y="926789"/>
                    <a:pt x="107480" y="926789"/>
                    <a:pt x="100331" y="907146"/>
                  </a:cubicBezTo>
                  <a:cubicBezTo>
                    <a:pt x="100331" y="907146"/>
                    <a:pt x="100331" y="907146"/>
                    <a:pt x="105693" y="903575"/>
                  </a:cubicBezTo>
                  <a:close/>
                  <a:moveTo>
                    <a:pt x="904594" y="951790"/>
                  </a:moveTo>
                  <a:cubicBezTo>
                    <a:pt x="904594" y="951790"/>
                    <a:pt x="904594" y="951790"/>
                    <a:pt x="911742" y="955361"/>
                  </a:cubicBezTo>
                  <a:cubicBezTo>
                    <a:pt x="911742" y="955361"/>
                    <a:pt x="911742" y="955361"/>
                    <a:pt x="899232" y="973219"/>
                  </a:cubicBezTo>
                  <a:cubicBezTo>
                    <a:pt x="899232" y="973219"/>
                    <a:pt x="899232" y="973219"/>
                    <a:pt x="893870" y="969647"/>
                  </a:cubicBezTo>
                  <a:cubicBezTo>
                    <a:pt x="893870" y="969647"/>
                    <a:pt x="893870" y="969647"/>
                    <a:pt x="904594" y="951790"/>
                  </a:cubicBezTo>
                  <a:close/>
                  <a:moveTo>
                    <a:pt x="93182" y="864289"/>
                  </a:moveTo>
                  <a:cubicBezTo>
                    <a:pt x="93182" y="864289"/>
                    <a:pt x="93182" y="864289"/>
                    <a:pt x="100331" y="883932"/>
                  </a:cubicBezTo>
                  <a:cubicBezTo>
                    <a:pt x="100331" y="883932"/>
                    <a:pt x="100331" y="883932"/>
                    <a:pt x="93182" y="885718"/>
                  </a:cubicBezTo>
                  <a:cubicBezTo>
                    <a:pt x="93182" y="885718"/>
                    <a:pt x="93182" y="885718"/>
                    <a:pt x="86033" y="866074"/>
                  </a:cubicBezTo>
                  <a:cubicBezTo>
                    <a:pt x="86033" y="866074"/>
                    <a:pt x="86033" y="866074"/>
                    <a:pt x="93182" y="864289"/>
                  </a:cubicBezTo>
                  <a:close/>
                  <a:moveTo>
                    <a:pt x="926040" y="914289"/>
                  </a:moveTo>
                  <a:cubicBezTo>
                    <a:pt x="926040" y="914289"/>
                    <a:pt x="926040" y="914289"/>
                    <a:pt x="933190" y="917861"/>
                  </a:cubicBezTo>
                  <a:cubicBezTo>
                    <a:pt x="933190" y="917861"/>
                    <a:pt x="933190" y="917861"/>
                    <a:pt x="922466" y="937504"/>
                  </a:cubicBezTo>
                  <a:cubicBezTo>
                    <a:pt x="922466" y="937504"/>
                    <a:pt x="922466" y="937504"/>
                    <a:pt x="915317" y="933933"/>
                  </a:cubicBezTo>
                  <a:cubicBezTo>
                    <a:pt x="915317" y="933933"/>
                    <a:pt x="915317" y="933933"/>
                    <a:pt x="926040" y="914289"/>
                  </a:cubicBezTo>
                  <a:close/>
                  <a:moveTo>
                    <a:pt x="82458" y="821431"/>
                  </a:moveTo>
                  <a:cubicBezTo>
                    <a:pt x="82458" y="821431"/>
                    <a:pt x="82458" y="821431"/>
                    <a:pt x="87820" y="842860"/>
                  </a:cubicBezTo>
                  <a:cubicBezTo>
                    <a:pt x="87820" y="842860"/>
                    <a:pt x="87820" y="842860"/>
                    <a:pt x="80671" y="844646"/>
                  </a:cubicBezTo>
                  <a:cubicBezTo>
                    <a:pt x="80671" y="844646"/>
                    <a:pt x="80671" y="844646"/>
                    <a:pt x="75309" y="823217"/>
                  </a:cubicBezTo>
                  <a:cubicBezTo>
                    <a:pt x="75309" y="823217"/>
                    <a:pt x="75309" y="823217"/>
                    <a:pt x="82458" y="821431"/>
                  </a:cubicBezTo>
                  <a:close/>
                  <a:moveTo>
                    <a:pt x="945700" y="876789"/>
                  </a:moveTo>
                  <a:cubicBezTo>
                    <a:pt x="945700" y="876789"/>
                    <a:pt x="945700" y="876789"/>
                    <a:pt x="952849" y="880360"/>
                  </a:cubicBezTo>
                  <a:cubicBezTo>
                    <a:pt x="952849" y="880360"/>
                    <a:pt x="952849" y="880360"/>
                    <a:pt x="942126" y="898218"/>
                  </a:cubicBezTo>
                  <a:cubicBezTo>
                    <a:pt x="942126" y="898218"/>
                    <a:pt x="942126" y="898218"/>
                    <a:pt x="936764" y="896432"/>
                  </a:cubicBezTo>
                  <a:cubicBezTo>
                    <a:pt x="936764" y="896432"/>
                    <a:pt x="936764" y="896432"/>
                    <a:pt x="945700" y="876789"/>
                  </a:cubicBezTo>
                  <a:close/>
                  <a:moveTo>
                    <a:pt x="75309" y="780359"/>
                  </a:moveTo>
                  <a:cubicBezTo>
                    <a:pt x="75309" y="780359"/>
                    <a:pt x="75309" y="780359"/>
                    <a:pt x="78884" y="801788"/>
                  </a:cubicBezTo>
                  <a:cubicBezTo>
                    <a:pt x="78884" y="801788"/>
                    <a:pt x="78884" y="801788"/>
                    <a:pt x="71735" y="801788"/>
                  </a:cubicBezTo>
                  <a:cubicBezTo>
                    <a:pt x="71735" y="801788"/>
                    <a:pt x="71735" y="801788"/>
                    <a:pt x="68160" y="782145"/>
                  </a:cubicBezTo>
                  <a:cubicBezTo>
                    <a:pt x="68160" y="782145"/>
                    <a:pt x="68160" y="782145"/>
                    <a:pt x="75309" y="780359"/>
                  </a:cubicBezTo>
                  <a:close/>
                  <a:moveTo>
                    <a:pt x="961786" y="837503"/>
                  </a:moveTo>
                  <a:cubicBezTo>
                    <a:pt x="961786" y="837503"/>
                    <a:pt x="961786" y="837503"/>
                    <a:pt x="968935" y="839288"/>
                  </a:cubicBezTo>
                  <a:cubicBezTo>
                    <a:pt x="968935" y="839288"/>
                    <a:pt x="968935" y="839288"/>
                    <a:pt x="959998" y="860717"/>
                  </a:cubicBezTo>
                  <a:cubicBezTo>
                    <a:pt x="959998" y="860717"/>
                    <a:pt x="959998" y="860717"/>
                    <a:pt x="954637" y="857146"/>
                  </a:cubicBezTo>
                  <a:cubicBezTo>
                    <a:pt x="954637" y="857146"/>
                    <a:pt x="954637" y="857146"/>
                    <a:pt x="961786" y="837503"/>
                  </a:cubicBezTo>
                  <a:close/>
                  <a:moveTo>
                    <a:pt x="69947" y="737501"/>
                  </a:moveTo>
                  <a:cubicBezTo>
                    <a:pt x="69947" y="737501"/>
                    <a:pt x="69947" y="737501"/>
                    <a:pt x="71735" y="758930"/>
                  </a:cubicBezTo>
                  <a:cubicBezTo>
                    <a:pt x="71735" y="758930"/>
                    <a:pt x="71735" y="758930"/>
                    <a:pt x="64586" y="760716"/>
                  </a:cubicBezTo>
                  <a:cubicBezTo>
                    <a:pt x="64586" y="760716"/>
                    <a:pt x="64586" y="760716"/>
                    <a:pt x="62799" y="739287"/>
                  </a:cubicBezTo>
                  <a:cubicBezTo>
                    <a:pt x="62799" y="739287"/>
                    <a:pt x="62799" y="739287"/>
                    <a:pt x="69947" y="737501"/>
                  </a:cubicBezTo>
                  <a:close/>
                  <a:moveTo>
                    <a:pt x="976084" y="796431"/>
                  </a:moveTo>
                  <a:cubicBezTo>
                    <a:pt x="976084" y="796431"/>
                    <a:pt x="976084" y="796431"/>
                    <a:pt x="983233" y="800002"/>
                  </a:cubicBezTo>
                  <a:cubicBezTo>
                    <a:pt x="983233" y="800002"/>
                    <a:pt x="983233" y="800002"/>
                    <a:pt x="976083" y="819645"/>
                  </a:cubicBezTo>
                  <a:cubicBezTo>
                    <a:pt x="976083" y="819645"/>
                    <a:pt x="976083" y="819645"/>
                    <a:pt x="970722" y="817860"/>
                  </a:cubicBezTo>
                  <a:cubicBezTo>
                    <a:pt x="970722" y="817860"/>
                    <a:pt x="970722" y="817860"/>
                    <a:pt x="976084" y="796431"/>
                  </a:cubicBezTo>
                  <a:close/>
                  <a:moveTo>
                    <a:pt x="66373" y="694644"/>
                  </a:moveTo>
                  <a:cubicBezTo>
                    <a:pt x="66373" y="701786"/>
                    <a:pt x="68160" y="708929"/>
                    <a:pt x="68160" y="716072"/>
                  </a:cubicBezTo>
                  <a:cubicBezTo>
                    <a:pt x="68160" y="716072"/>
                    <a:pt x="68160" y="716072"/>
                    <a:pt x="61011" y="717858"/>
                  </a:cubicBezTo>
                  <a:cubicBezTo>
                    <a:pt x="61011" y="710715"/>
                    <a:pt x="59224" y="703572"/>
                    <a:pt x="59224" y="696429"/>
                  </a:cubicBezTo>
                  <a:cubicBezTo>
                    <a:pt x="59224" y="696429"/>
                    <a:pt x="59224" y="696429"/>
                    <a:pt x="66373" y="694644"/>
                  </a:cubicBezTo>
                  <a:close/>
                  <a:moveTo>
                    <a:pt x="988594" y="755359"/>
                  </a:moveTo>
                  <a:cubicBezTo>
                    <a:pt x="988594" y="755359"/>
                    <a:pt x="988594" y="755359"/>
                    <a:pt x="995743" y="757144"/>
                  </a:cubicBezTo>
                  <a:cubicBezTo>
                    <a:pt x="995743" y="757144"/>
                    <a:pt x="995743" y="757144"/>
                    <a:pt x="990382" y="778573"/>
                  </a:cubicBezTo>
                  <a:cubicBezTo>
                    <a:pt x="990382" y="778573"/>
                    <a:pt x="990382" y="778573"/>
                    <a:pt x="983233" y="776788"/>
                  </a:cubicBezTo>
                  <a:cubicBezTo>
                    <a:pt x="983233" y="776788"/>
                    <a:pt x="983233" y="776788"/>
                    <a:pt x="988594" y="755359"/>
                  </a:cubicBezTo>
                  <a:close/>
                  <a:moveTo>
                    <a:pt x="66373" y="653572"/>
                  </a:moveTo>
                  <a:cubicBezTo>
                    <a:pt x="66373" y="653572"/>
                    <a:pt x="66373" y="653572"/>
                    <a:pt x="66373" y="675000"/>
                  </a:cubicBezTo>
                  <a:cubicBezTo>
                    <a:pt x="66373" y="675000"/>
                    <a:pt x="66373" y="675000"/>
                    <a:pt x="59224" y="675000"/>
                  </a:cubicBezTo>
                  <a:cubicBezTo>
                    <a:pt x="59224" y="675000"/>
                    <a:pt x="59224" y="675000"/>
                    <a:pt x="59224" y="653572"/>
                  </a:cubicBezTo>
                  <a:cubicBezTo>
                    <a:pt x="59224" y="653572"/>
                    <a:pt x="59224" y="653572"/>
                    <a:pt x="66373" y="653572"/>
                  </a:cubicBezTo>
                  <a:close/>
                  <a:moveTo>
                    <a:pt x="997531" y="714287"/>
                  </a:moveTo>
                  <a:cubicBezTo>
                    <a:pt x="997531" y="714287"/>
                    <a:pt x="997531" y="714287"/>
                    <a:pt x="1002892" y="716072"/>
                  </a:cubicBezTo>
                  <a:cubicBezTo>
                    <a:pt x="1002892" y="716072"/>
                    <a:pt x="1002892" y="716072"/>
                    <a:pt x="999318" y="735715"/>
                  </a:cubicBezTo>
                  <a:cubicBezTo>
                    <a:pt x="999318" y="735715"/>
                    <a:pt x="999318" y="735715"/>
                    <a:pt x="992169" y="735715"/>
                  </a:cubicBezTo>
                  <a:cubicBezTo>
                    <a:pt x="992169" y="735715"/>
                    <a:pt x="992169" y="735715"/>
                    <a:pt x="997531" y="714287"/>
                  </a:cubicBezTo>
                  <a:close/>
                  <a:moveTo>
                    <a:pt x="61011" y="608928"/>
                  </a:moveTo>
                  <a:cubicBezTo>
                    <a:pt x="61011" y="608928"/>
                    <a:pt x="61011" y="608928"/>
                    <a:pt x="68160" y="610714"/>
                  </a:cubicBezTo>
                  <a:cubicBezTo>
                    <a:pt x="68160" y="610714"/>
                    <a:pt x="68160" y="610714"/>
                    <a:pt x="66373" y="632143"/>
                  </a:cubicBezTo>
                  <a:cubicBezTo>
                    <a:pt x="66373" y="632143"/>
                    <a:pt x="66373" y="632143"/>
                    <a:pt x="59224" y="630357"/>
                  </a:cubicBezTo>
                  <a:cubicBezTo>
                    <a:pt x="59224" y="630357"/>
                    <a:pt x="59224" y="630357"/>
                    <a:pt x="61011" y="608928"/>
                  </a:cubicBezTo>
                  <a:close/>
                  <a:moveTo>
                    <a:pt x="1008254" y="671429"/>
                  </a:moveTo>
                  <a:cubicBezTo>
                    <a:pt x="1008254" y="678572"/>
                    <a:pt x="1006467" y="685715"/>
                    <a:pt x="1006467" y="694644"/>
                  </a:cubicBezTo>
                  <a:cubicBezTo>
                    <a:pt x="1006467" y="694644"/>
                    <a:pt x="1006467" y="694644"/>
                    <a:pt x="999318" y="692858"/>
                  </a:cubicBezTo>
                  <a:cubicBezTo>
                    <a:pt x="999318" y="685715"/>
                    <a:pt x="1001105" y="678572"/>
                    <a:pt x="1001105" y="671429"/>
                  </a:cubicBezTo>
                  <a:cubicBezTo>
                    <a:pt x="1001105" y="671429"/>
                    <a:pt x="1001105" y="671429"/>
                    <a:pt x="1008254" y="671429"/>
                  </a:cubicBezTo>
                  <a:close/>
                  <a:moveTo>
                    <a:pt x="64586" y="566070"/>
                  </a:moveTo>
                  <a:cubicBezTo>
                    <a:pt x="64586" y="566070"/>
                    <a:pt x="64586" y="566070"/>
                    <a:pt x="71735" y="567856"/>
                  </a:cubicBezTo>
                  <a:cubicBezTo>
                    <a:pt x="71735" y="567856"/>
                    <a:pt x="71735" y="567856"/>
                    <a:pt x="69948" y="589285"/>
                  </a:cubicBezTo>
                  <a:cubicBezTo>
                    <a:pt x="69948" y="589285"/>
                    <a:pt x="69948" y="589285"/>
                    <a:pt x="62799" y="587499"/>
                  </a:cubicBezTo>
                  <a:cubicBezTo>
                    <a:pt x="62799" y="587499"/>
                    <a:pt x="62799" y="587499"/>
                    <a:pt x="64586" y="566070"/>
                  </a:cubicBezTo>
                  <a:close/>
                  <a:moveTo>
                    <a:pt x="1008254" y="648214"/>
                  </a:moveTo>
                  <a:cubicBezTo>
                    <a:pt x="1008254" y="648214"/>
                    <a:pt x="1008254" y="648214"/>
                    <a:pt x="1008254" y="669643"/>
                  </a:cubicBezTo>
                  <a:cubicBezTo>
                    <a:pt x="1008254" y="669643"/>
                    <a:pt x="1008254" y="669643"/>
                    <a:pt x="1001105" y="669643"/>
                  </a:cubicBezTo>
                  <a:cubicBezTo>
                    <a:pt x="1001105" y="669643"/>
                    <a:pt x="1001105" y="669643"/>
                    <a:pt x="1001105" y="648214"/>
                  </a:cubicBezTo>
                  <a:cubicBezTo>
                    <a:pt x="1001105" y="648214"/>
                    <a:pt x="1001105" y="648214"/>
                    <a:pt x="1008254" y="648214"/>
                  </a:cubicBezTo>
                  <a:close/>
                  <a:moveTo>
                    <a:pt x="77097" y="524999"/>
                  </a:moveTo>
                  <a:cubicBezTo>
                    <a:pt x="77097" y="524999"/>
                    <a:pt x="77097" y="524999"/>
                    <a:pt x="75309" y="546427"/>
                  </a:cubicBezTo>
                  <a:cubicBezTo>
                    <a:pt x="75309" y="546427"/>
                    <a:pt x="75309" y="546427"/>
                    <a:pt x="68160" y="544642"/>
                  </a:cubicBezTo>
                  <a:cubicBezTo>
                    <a:pt x="68160" y="544642"/>
                    <a:pt x="68160" y="544642"/>
                    <a:pt x="71735" y="524998"/>
                  </a:cubicBezTo>
                  <a:cubicBezTo>
                    <a:pt x="71735" y="524998"/>
                    <a:pt x="71735" y="524998"/>
                    <a:pt x="77097" y="524999"/>
                  </a:cubicBezTo>
                  <a:close/>
                  <a:moveTo>
                    <a:pt x="1008254" y="605357"/>
                  </a:moveTo>
                  <a:cubicBezTo>
                    <a:pt x="1008254" y="612500"/>
                    <a:pt x="1008254" y="619643"/>
                    <a:pt x="1008254" y="626786"/>
                  </a:cubicBezTo>
                  <a:cubicBezTo>
                    <a:pt x="1008254" y="626786"/>
                    <a:pt x="1008254" y="626786"/>
                    <a:pt x="1001105" y="626786"/>
                  </a:cubicBezTo>
                  <a:cubicBezTo>
                    <a:pt x="1001105" y="619643"/>
                    <a:pt x="1001105" y="612500"/>
                    <a:pt x="1001105" y="605357"/>
                  </a:cubicBezTo>
                  <a:cubicBezTo>
                    <a:pt x="1001105" y="605357"/>
                    <a:pt x="1001105" y="605357"/>
                    <a:pt x="1008254" y="605357"/>
                  </a:cubicBezTo>
                  <a:close/>
                  <a:moveTo>
                    <a:pt x="78884" y="482141"/>
                  </a:moveTo>
                  <a:cubicBezTo>
                    <a:pt x="78884" y="482141"/>
                    <a:pt x="78884" y="482141"/>
                    <a:pt x="86033" y="483926"/>
                  </a:cubicBezTo>
                  <a:cubicBezTo>
                    <a:pt x="86033" y="483926"/>
                    <a:pt x="86033" y="483926"/>
                    <a:pt x="82458" y="505355"/>
                  </a:cubicBezTo>
                  <a:cubicBezTo>
                    <a:pt x="82458" y="505355"/>
                    <a:pt x="82458" y="505355"/>
                    <a:pt x="75309" y="503570"/>
                  </a:cubicBezTo>
                  <a:cubicBezTo>
                    <a:pt x="75309" y="503570"/>
                    <a:pt x="75309" y="503570"/>
                    <a:pt x="78884" y="482141"/>
                  </a:cubicBezTo>
                  <a:close/>
                  <a:moveTo>
                    <a:pt x="1004680" y="562499"/>
                  </a:moveTo>
                  <a:cubicBezTo>
                    <a:pt x="1006467" y="569642"/>
                    <a:pt x="1006467" y="576785"/>
                    <a:pt x="1006467" y="583928"/>
                  </a:cubicBezTo>
                  <a:cubicBezTo>
                    <a:pt x="1006467" y="583928"/>
                    <a:pt x="1006467" y="583928"/>
                    <a:pt x="999318" y="583928"/>
                  </a:cubicBezTo>
                  <a:cubicBezTo>
                    <a:pt x="999318" y="576785"/>
                    <a:pt x="999318" y="569642"/>
                    <a:pt x="997530" y="562499"/>
                  </a:cubicBezTo>
                  <a:cubicBezTo>
                    <a:pt x="997530" y="562499"/>
                    <a:pt x="997530" y="562499"/>
                    <a:pt x="1004680" y="562499"/>
                  </a:cubicBezTo>
                  <a:close/>
                  <a:moveTo>
                    <a:pt x="91395" y="441069"/>
                  </a:moveTo>
                  <a:cubicBezTo>
                    <a:pt x="91395" y="441069"/>
                    <a:pt x="91395" y="441069"/>
                    <a:pt x="96756" y="442854"/>
                  </a:cubicBezTo>
                  <a:cubicBezTo>
                    <a:pt x="96756" y="442854"/>
                    <a:pt x="96756" y="442854"/>
                    <a:pt x="91394" y="462498"/>
                  </a:cubicBezTo>
                  <a:cubicBezTo>
                    <a:pt x="91394" y="462498"/>
                    <a:pt x="91394" y="462498"/>
                    <a:pt x="84245" y="460712"/>
                  </a:cubicBezTo>
                  <a:cubicBezTo>
                    <a:pt x="84245" y="460712"/>
                    <a:pt x="84245" y="460712"/>
                    <a:pt x="91395" y="441069"/>
                  </a:cubicBezTo>
                  <a:close/>
                  <a:moveTo>
                    <a:pt x="999318" y="519641"/>
                  </a:moveTo>
                  <a:cubicBezTo>
                    <a:pt x="999318" y="519641"/>
                    <a:pt x="999318" y="519641"/>
                    <a:pt x="1002892" y="541070"/>
                  </a:cubicBezTo>
                  <a:cubicBezTo>
                    <a:pt x="1002892" y="541070"/>
                    <a:pt x="1002892" y="541070"/>
                    <a:pt x="995743" y="542856"/>
                  </a:cubicBezTo>
                  <a:cubicBezTo>
                    <a:pt x="995743" y="542856"/>
                    <a:pt x="995743" y="542856"/>
                    <a:pt x="992169" y="521427"/>
                  </a:cubicBezTo>
                  <a:cubicBezTo>
                    <a:pt x="992169" y="521427"/>
                    <a:pt x="992169" y="521427"/>
                    <a:pt x="999318" y="519641"/>
                  </a:cubicBezTo>
                  <a:close/>
                  <a:moveTo>
                    <a:pt x="103905" y="399997"/>
                  </a:moveTo>
                  <a:cubicBezTo>
                    <a:pt x="103905" y="399997"/>
                    <a:pt x="103905" y="399997"/>
                    <a:pt x="111054" y="401783"/>
                  </a:cubicBezTo>
                  <a:cubicBezTo>
                    <a:pt x="111054" y="401783"/>
                    <a:pt x="111054" y="401783"/>
                    <a:pt x="103905" y="423211"/>
                  </a:cubicBezTo>
                  <a:cubicBezTo>
                    <a:pt x="103905" y="423211"/>
                    <a:pt x="103905" y="423211"/>
                    <a:pt x="96756" y="419640"/>
                  </a:cubicBezTo>
                  <a:cubicBezTo>
                    <a:pt x="96756" y="419640"/>
                    <a:pt x="96756" y="419640"/>
                    <a:pt x="103905" y="399997"/>
                  </a:cubicBezTo>
                  <a:close/>
                  <a:moveTo>
                    <a:pt x="990382" y="476783"/>
                  </a:moveTo>
                  <a:cubicBezTo>
                    <a:pt x="990382" y="476783"/>
                    <a:pt x="990382" y="476783"/>
                    <a:pt x="993956" y="498212"/>
                  </a:cubicBezTo>
                  <a:cubicBezTo>
                    <a:pt x="993956" y="498212"/>
                    <a:pt x="993956" y="498212"/>
                    <a:pt x="986807" y="499998"/>
                  </a:cubicBezTo>
                  <a:cubicBezTo>
                    <a:pt x="986807" y="499998"/>
                    <a:pt x="986807" y="499998"/>
                    <a:pt x="983233" y="478569"/>
                  </a:cubicBezTo>
                  <a:cubicBezTo>
                    <a:pt x="983233" y="478569"/>
                    <a:pt x="983233" y="478569"/>
                    <a:pt x="990382" y="476783"/>
                  </a:cubicBezTo>
                  <a:close/>
                  <a:moveTo>
                    <a:pt x="119991" y="360710"/>
                  </a:moveTo>
                  <a:cubicBezTo>
                    <a:pt x="119991" y="360710"/>
                    <a:pt x="119991" y="360710"/>
                    <a:pt x="127140" y="362496"/>
                  </a:cubicBezTo>
                  <a:cubicBezTo>
                    <a:pt x="127140" y="362496"/>
                    <a:pt x="127140" y="362496"/>
                    <a:pt x="118203" y="382140"/>
                  </a:cubicBezTo>
                  <a:cubicBezTo>
                    <a:pt x="118203" y="382140"/>
                    <a:pt x="118203" y="382140"/>
                    <a:pt x="112842" y="380354"/>
                  </a:cubicBezTo>
                  <a:cubicBezTo>
                    <a:pt x="112842" y="380354"/>
                    <a:pt x="112842" y="380354"/>
                    <a:pt x="119991" y="360710"/>
                  </a:cubicBezTo>
                  <a:close/>
                  <a:moveTo>
                    <a:pt x="977871" y="435712"/>
                  </a:moveTo>
                  <a:cubicBezTo>
                    <a:pt x="977871" y="435712"/>
                    <a:pt x="977871" y="435712"/>
                    <a:pt x="983233" y="457140"/>
                  </a:cubicBezTo>
                  <a:cubicBezTo>
                    <a:pt x="983233" y="457140"/>
                    <a:pt x="983233" y="457140"/>
                    <a:pt x="977871" y="458926"/>
                  </a:cubicBezTo>
                  <a:cubicBezTo>
                    <a:pt x="977871" y="458926"/>
                    <a:pt x="977871" y="458926"/>
                    <a:pt x="970722" y="437497"/>
                  </a:cubicBezTo>
                  <a:cubicBezTo>
                    <a:pt x="970722" y="437497"/>
                    <a:pt x="970722" y="437497"/>
                    <a:pt x="977871" y="435712"/>
                  </a:cubicBezTo>
                  <a:close/>
                  <a:moveTo>
                    <a:pt x="130714" y="337496"/>
                  </a:moveTo>
                  <a:cubicBezTo>
                    <a:pt x="137863" y="341067"/>
                    <a:pt x="137863" y="341067"/>
                    <a:pt x="137863" y="341067"/>
                  </a:cubicBezTo>
                  <a:cubicBezTo>
                    <a:pt x="137863" y="341067"/>
                    <a:pt x="137863" y="341067"/>
                    <a:pt x="136076" y="342853"/>
                  </a:cubicBezTo>
                  <a:cubicBezTo>
                    <a:pt x="136076" y="342853"/>
                    <a:pt x="136076" y="342853"/>
                    <a:pt x="128927" y="341067"/>
                  </a:cubicBezTo>
                  <a:cubicBezTo>
                    <a:pt x="128927" y="341067"/>
                    <a:pt x="128927" y="341067"/>
                    <a:pt x="130714" y="337496"/>
                  </a:cubicBezTo>
                  <a:close/>
                  <a:moveTo>
                    <a:pt x="139650" y="321424"/>
                  </a:moveTo>
                  <a:cubicBezTo>
                    <a:pt x="139650" y="321424"/>
                    <a:pt x="139650" y="321424"/>
                    <a:pt x="146799" y="324996"/>
                  </a:cubicBezTo>
                  <a:cubicBezTo>
                    <a:pt x="146799" y="324996"/>
                    <a:pt x="146799" y="324996"/>
                    <a:pt x="137863" y="341067"/>
                  </a:cubicBezTo>
                  <a:cubicBezTo>
                    <a:pt x="130714" y="337496"/>
                    <a:pt x="130714" y="337496"/>
                    <a:pt x="130714" y="337496"/>
                  </a:cubicBezTo>
                  <a:cubicBezTo>
                    <a:pt x="130714" y="337496"/>
                    <a:pt x="130714" y="337496"/>
                    <a:pt x="139650" y="321424"/>
                  </a:cubicBezTo>
                  <a:close/>
                  <a:moveTo>
                    <a:pt x="963573" y="396425"/>
                  </a:moveTo>
                  <a:cubicBezTo>
                    <a:pt x="963573" y="396425"/>
                    <a:pt x="963573" y="396425"/>
                    <a:pt x="970722" y="416069"/>
                  </a:cubicBezTo>
                  <a:cubicBezTo>
                    <a:pt x="970722" y="416069"/>
                    <a:pt x="970722" y="416069"/>
                    <a:pt x="963573" y="417854"/>
                  </a:cubicBezTo>
                  <a:cubicBezTo>
                    <a:pt x="963573" y="417854"/>
                    <a:pt x="963573" y="417854"/>
                    <a:pt x="956424" y="398211"/>
                  </a:cubicBezTo>
                  <a:cubicBezTo>
                    <a:pt x="956424" y="398211"/>
                    <a:pt x="956424" y="398211"/>
                    <a:pt x="963573" y="396425"/>
                  </a:cubicBezTo>
                  <a:close/>
                  <a:moveTo>
                    <a:pt x="162885" y="283924"/>
                  </a:moveTo>
                  <a:cubicBezTo>
                    <a:pt x="162885" y="283924"/>
                    <a:pt x="162885" y="283924"/>
                    <a:pt x="168246" y="289281"/>
                  </a:cubicBezTo>
                  <a:cubicBezTo>
                    <a:pt x="168246" y="289281"/>
                    <a:pt x="168246" y="289281"/>
                    <a:pt x="157523" y="307138"/>
                  </a:cubicBezTo>
                  <a:cubicBezTo>
                    <a:pt x="157523" y="307138"/>
                    <a:pt x="157523" y="307138"/>
                    <a:pt x="150374" y="301781"/>
                  </a:cubicBezTo>
                  <a:cubicBezTo>
                    <a:pt x="150374" y="301781"/>
                    <a:pt x="150374" y="301781"/>
                    <a:pt x="162885" y="283924"/>
                  </a:cubicBezTo>
                  <a:close/>
                  <a:moveTo>
                    <a:pt x="945700" y="355353"/>
                  </a:moveTo>
                  <a:cubicBezTo>
                    <a:pt x="945700" y="355353"/>
                    <a:pt x="945700" y="355353"/>
                    <a:pt x="954637" y="374996"/>
                  </a:cubicBezTo>
                  <a:cubicBezTo>
                    <a:pt x="954637" y="374996"/>
                    <a:pt x="954637" y="374996"/>
                    <a:pt x="949275" y="378568"/>
                  </a:cubicBezTo>
                  <a:cubicBezTo>
                    <a:pt x="949275" y="378568"/>
                    <a:pt x="949275" y="378568"/>
                    <a:pt x="938551" y="358925"/>
                  </a:cubicBezTo>
                  <a:cubicBezTo>
                    <a:pt x="938551" y="358925"/>
                    <a:pt x="938551" y="358925"/>
                    <a:pt x="945700" y="355353"/>
                  </a:cubicBezTo>
                  <a:close/>
                  <a:moveTo>
                    <a:pt x="187906" y="249995"/>
                  </a:moveTo>
                  <a:cubicBezTo>
                    <a:pt x="187906" y="249995"/>
                    <a:pt x="187906" y="249995"/>
                    <a:pt x="193268" y="255352"/>
                  </a:cubicBezTo>
                  <a:cubicBezTo>
                    <a:pt x="193268" y="255352"/>
                    <a:pt x="193268" y="255352"/>
                    <a:pt x="180757" y="271424"/>
                  </a:cubicBezTo>
                  <a:cubicBezTo>
                    <a:pt x="180757" y="271424"/>
                    <a:pt x="180757" y="271424"/>
                    <a:pt x="175395" y="267852"/>
                  </a:cubicBezTo>
                  <a:cubicBezTo>
                    <a:pt x="175395" y="267852"/>
                    <a:pt x="175395" y="267852"/>
                    <a:pt x="187906" y="249995"/>
                  </a:cubicBezTo>
                  <a:close/>
                  <a:moveTo>
                    <a:pt x="926040" y="317853"/>
                  </a:moveTo>
                  <a:cubicBezTo>
                    <a:pt x="926040" y="317853"/>
                    <a:pt x="926040" y="317853"/>
                    <a:pt x="936764" y="337496"/>
                  </a:cubicBezTo>
                  <a:cubicBezTo>
                    <a:pt x="936764" y="337496"/>
                    <a:pt x="936764" y="337496"/>
                    <a:pt x="929615" y="341067"/>
                  </a:cubicBezTo>
                  <a:cubicBezTo>
                    <a:pt x="929615" y="341067"/>
                    <a:pt x="929615" y="341067"/>
                    <a:pt x="918892" y="321424"/>
                  </a:cubicBezTo>
                  <a:cubicBezTo>
                    <a:pt x="918892" y="321424"/>
                    <a:pt x="918892" y="321424"/>
                    <a:pt x="926040" y="317853"/>
                  </a:cubicBezTo>
                  <a:close/>
                  <a:moveTo>
                    <a:pt x="216502" y="217852"/>
                  </a:moveTo>
                  <a:cubicBezTo>
                    <a:pt x="216502" y="217852"/>
                    <a:pt x="216502" y="217852"/>
                    <a:pt x="221864" y="223209"/>
                  </a:cubicBezTo>
                  <a:cubicBezTo>
                    <a:pt x="221864" y="223209"/>
                    <a:pt x="221864" y="223209"/>
                    <a:pt x="207566" y="239280"/>
                  </a:cubicBezTo>
                  <a:cubicBezTo>
                    <a:pt x="207566" y="239280"/>
                    <a:pt x="207566" y="239280"/>
                    <a:pt x="202204" y="233923"/>
                  </a:cubicBezTo>
                  <a:cubicBezTo>
                    <a:pt x="202204" y="233923"/>
                    <a:pt x="202204" y="233923"/>
                    <a:pt x="216502" y="217852"/>
                  </a:cubicBezTo>
                  <a:close/>
                  <a:moveTo>
                    <a:pt x="902806" y="282138"/>
                  </a:moveTo>
                  <a:cubicBezTo>
                    <a:pt x="902806" y="282138"/>
                    <a:pt x="902806" y="282138"/>
                    <a:pt x="913530" y="299995"/>
                  </a:cubicBezTo>
                  <a:cubicBezTo>
                    <a:pt x="913530" y="299995"/>
                    <a:pt x="913530" y="299995"/>
                    <a:pt x="908168" y="303567"/>
                  </a:cubicBezTo>
                  <a:cubicBezTo>
                    <a:pt x="908168" y="303567"/>
                    <a:pt x="908168" y="303567"/>
                    <a:pt x="897445" y="285710"/>
                  </a:cubicBezTo>
                  <a:cubicBezTo>
                    <a:pt x="897445" y="285710"/>
                    <a:pt x="897445" y="285710"/>
                    <a:pt x="902806" y="282138"/>
                  </a:cubicBezTo>
                  <a:close/>
                  <a:moveTo>
                    <a:pt x="248673" y="187494"/>
                  </a:moveTo>
                  <a:cubicBezTo>
                    <a:pt x="248673" y="187494"/>
                    <a:pt x="248673" y="187494"/>
                    <a:pt x="254034" y="192851"/>
                  </a:cubicBezTo>
                  <a:cubicBezTo>
                    <a:pt x="254034" y="192851"/>
                    <a:pt x="254034" y="192851"/>
                    <a:pt x="237949" y="208923"/>
                  </a:cubicBezTo>
                  <a:cubicBezTo>
                    <a:pt x="237949" y="208923"/>
                    <a:pt x="237949" y="208923"/>
                    <a:pt x="232587" y="203566"/>
                  </a:cubicBezTo>
                  <a:cubicBezTo>
                    <a:pt x="232587" y="203566"/>
                    <a:pt x="232587" y="203566"/>
                    <a:pt x="248673" y="187494"/>
                  </a:cubicBezTo>
                  <a:close/>
                  <a:moveTo>
                    <a:pt x="875997" y="246423"/>
                  </a:moveTo>
                  <a:cubicBezTo>
                    <a:pt x="875997" y="246423"/>
                    <a:pt x="875997" y="246423"/>
                    <a:pt x="890296" y="264281"/>
                  </a:cubicBezTo>
                  <a:cubicBezTo>
                    <a:pt x="890296" y="264281"/>
                    <a:pt x="890296" y="264281"/>
                    <a:pt x="884934" y="267852"/>
                  </a:cubicBezTo>
                  <a:cubicBezTo>
                    <a:pt x="884934" y="267852"/>
                    <a:pt x="884934" y="267852"/>
                    <a:pt x="870636" y="251780"/>
                  </a:cubicBezTo>
                  <a:cubicBezTo>
                    <a:pt x="870636" y="251780"/>
                    <a:pt x="870636" y="251780"/>
                    <a:pt x="875997" y="246423"/>
                  </a:cubicBezTo>
                  <a:close/>
                  <a:moveTo>
                    <a:pt x="282630" y="160708"/>
                  </a:moveTo>
                  <a:cubicBezTo>
                    <a:pt x="282630" y="160708"/>
                    <a:pt x="282630" y="160708"/>
                    <a:pt x="286205" y="167851"/>
                  </a:cubicBezTo>
                  <a:cubicBezTo>
                    <a:pt x="286205" y="167851"/>
                    <a:pt x="286205" y="167851"/>
                    <a:pt x="270120" y="180351"/>
                  </a:cubicBezTo>
                  <a:cubicBezTo>
                    <a:pt x="270120" y="180351"/>
                    <a:pt x="270120" y="180351"/>
                    <a:pt x="264758" y="174994"/>
                  </a:cubicBezTo>
                  <a:cubicBezTo>
                    <a:pt x="264758" y="174994"/>
                    <a:pt x="264758" y="174994"/>
                    <a:pt x="282630" y="160708"/>
                  </a:cubicBezTo>
                  <a:close/>
                  <a:moveTo>
                    <a:pt x="847401" y="214280"/>
                  </a:moveTo>
                  <a:cubicBezTo>
                    <a:pt x="847401" y="214280"/>
                    <a:pt x="847401" y="214280"/>
                    <a:pt x="863487" y="230352"/>
                  </a:cubicBezTo>
                  <a:cubicBezTo>
                    <a:pt x="863487" y="230352"/>
                    <a:pt x="863487" y="230352"/>
                    <a:pt x="858125" y="235709"/>
                  </a:cubicBezTo>
                  <a:cubicBezTo>
                    <a:pt x="858125" y="235709"/>
                    <a:pt x="858125" y="235709"/>
                    <a:pt x="843827" y="219637"/>
                  </a:cubicBezTo>
                  <a:cubicBezTo>
                    <a:pt x="843827" y="219637"/>
                    <a:pt x="843827" y="219637"/>
                    <a:pt x="847401" y="214280"/>
                  </a:cubicBezTo>
                  <a:close/>
                  <a:moveTo>
                    <a:pt x="318375" y="137493"/>
                  </a:moveTo>
                  <a:cubicBezTo>
                    <a:pt x="318375" y="137493"/>
                    <a:pt x="318375" y="137493"/>
                    <a:pt x="321950" y="142851"/>
                  </a:cubicBezTo>
                  <a:cubicBezTo>
                    <a:pt x="321950" y="142851"/>
                    <a:pt x="321950" y="142851"/>
                    <a:pt x="304077" y="155351"/>
                  </a:cubicBezTo>
                  <a:cubicBezTo>
                    <a:pt x="304077" y="155351"/>
                    <a:pt x="304077" y="155351"/>
                    <a:pt x="300503" y="148208"/>
                  </a:cubicBezTo>
                  <a:cubicBezTo>
                    <a:pt x="300503" y="148208"/>
                    <a:pt x="300503" y="148208"/>
                    <a:pt x="318375" y="137493"/>
                  </a:cubicBezTo>
                  <a:close/>
                  <a:moveTo>
                    <a:pt x="817018" y="183923"/>
                  </a:moveTo>
                  <a:cubicBezTo>
                    <a:pt x="817018" y="183923"/>
                    <a:pt x="817018" y="183923"/>
                    <a:pt x="833104" y="199994"/>
                  </a:cubicBezTo>
                  <a:cubicBezTo>
                    <a:pt x="833104" y="199994"/>
                    <a:pt x="833104" y="199994"/>
                    <a:pt x="827742" y="205351"/>
                  </a:cubicBezTo>
                  <a:cubicBezTo>
                    <a:pt x="827742" y="205351"/>
                    <a:pt x="827742" y="205351"/>
                    <a:pt x="811657" y="189280"/>
                  </a:cubicBezTo>
                  <a:cubicBezTo>
                    <a:pt x="811657" y="189280"/>
                    <a:pt x="811657" y="189280"/>
                    <a:pt x="817018" y="183923"/>
                  </a:cubicBezTo>
                  <a:close/>
                  <a:moveTo>
                    <a:pt x="783060" y="157137"/>
                  </a:moveTo>
                  <a:cubicBezTo>
                    <a:pt x="783060" y="157137"/>
                    <a:pt x="783060" y="157137"/>
                    <a:pt x="800933" y="171422"/>
                  </a:cubicBezTo>
                  <a:cubicBezTo>
                    <a:pt x="800933" y="171422"/>
                    <a:pt x="800933" y="171422"/>
                    <a:pt x="795571" y="176779"/>
                  </a:cubicBezTo>
                  <a:cubicBezTo>
                    <a:pt x="795571" y="176779"/>
                    <a:pt x="795571" y="176779"/>
                    <a:pt x="779486" y="162494"/>
                  </a:cubicBezTo>
                  <a:cubicBezTo>
                    <a:pt x="779486" y="162494"/>
                    <a:pt x="779486" y="162494"/>
                    <a:pt x="783060" y="157137"/>
                  </a:cubicBezTo>
                  <a:close/>
                  <a:moveTo>
                    <a:pt x="355908" y="116064"/>
                  </a:moveTo>
                  <a:cubicBezTo>
                    <a:pt x="355908" y="116064"/>
                    <a:pt x="355908" y="116064"/>
                    <a:pt x="359482" y="123207"/>
                  </a:cubicBezTo>
                  <a:cubicBezTo>
                    <a:pt x="359482" y="123207"/>
                    <a:pt x="359482" y="123207"/>
                    <a:pt x="339822" y="133922"/>
                  </a:cubicBezTo>
                  <a:cubicBezTo>
                    <a:pt x="339822" y="133922"/>
                    <a:pt x="339822" y="133922"/>
                    <a:pt x="338035" y="126779"/>
                  </a:cubicBezTo>
                  <a:cubicBezTo>
                    <a:pt x="338035" y="126779"/>
                    <a:pt x="338035" y="126779"/>
                    <a:pt x="355908" y="116064"/>
                  </a:cubicBezTo>
                  <a:close/>
                  <a:moveTo>
                    <a:pt x="747315" y="133922"/>
                  </a:moveTo>
                  <a:cubicBezTo>
                    <a:pt x="747315" y="133922"/>
                    <a:pt x="747315" y="133922"/>
                    <a:pt x="765188" y="144636"/>
                  </a:cubicBezTo>
                  <a:cubicBezTo>
                    <a:pt x="765188" y="144636"/>
                    <a:pt x="765188" y="144636"/>
                    <a:pt x="761613" y="151779"/>
                  </a:cubicBezTo>
                  <a:cubicBezTo>
                    <a:pt x="761613" y="151779"/>
                    <a:pt x="761613" y="151779"/>
                    <a:pt x="743741" y="139279"/>
                  </a:cubicBezTo>
                  <a:cubicBezTo>
                    <a:pt x="743741" y="139279"/>
                    <a:pt x="743741" y="139279"/>
                    <a:pt x="747315" y="133922"/>
                  </a:cubicBezTo>
                  <a:close/>
                  <a:moveTo>
                    <a:pt x="395227" y="99993"/>
                  </a:moveTo>
                  <a:cubicBezTo>
                    <a:pt x="395227" y="99993"/>
                    <a:pt x="395227" y="99993"/>
                    <a:pt x="398802" y="105350"/>
                  </a:cubicBezTo>
                  <a:cubicBezTo>
                    <a:pt x="398802" y="105350"/>
                    <a:pt x="398802" y="105350"/>
                    <a:pt x="379142" y="114279"/>
                  </a:cubicBezTo>
                  <a:cubicBezTo>
                    <a:pt x="379142" y="114279"/>
                    <a:pt x="379142" y="114279"/>
                    <a:pt x="375567" y="107136"/>
                  </a:cubicBezTo>
                  <a:cubicBezTo>
                    <a:pt x="375567" y="107136"/>
                    <a:pt x="375567" y="107136"/>
                    <a:pt x="395227" y="99993"/>
                  </a:cubicBezTo>
                  <a:close/>
                  <a:moveTo>
                    <a:pt x="709783" y="112493"/>
                  </a:moveTo>
                  <a:cubicBezTo>
                    <a:pt x="709783" y="112493"/>
                    <a:pt x="709783" y="112493"/>
                    <a:pt x="729443" y="123207"/>
                  </a:cubicBezTo>
                  <a:cubicBezTo>
                    <a:pt x="729443" y="123207"/>
                    <a:pt x="729443" y="123207"/>
                    <a:pt x="725869" y="128565"/>
                  </a:cubicBezTo>
                  <a:cubicBezTo>
                    <a:pt x="725869" y="128565"/>
                    <a:pt x="725869" y="128565"/>
                    <a:pt x="706209" y="117850"/>
                  </a:cubicBezTo>
                  <a:cubicBezTo>
                    <a:pt x="706209" y="117850"/>
                    <a:pt x="706209" y="117850"/>
                    <a:pt x="709783" y="112493"/>
                  </a:cubicBezTo>
                  <a:close/>
                  <a:moveTo>
                    <a:pt x="436334" y="85707"/>
                  </a:moveTo>
                  <a:cubicBezTo>
                    <a:pt x="436334" y="85707"/>
                    <a:pt x="436334" y="85707"/>
                    <a:pt x="438121" y="92850"/>
                  </a:cubicBezTo>
                  <a:cubicBezTo>
                    <a:pt x="438121" y="92850"/>
                    <a:pt x="438121" y="92850"/>
                    <a:pt x="418461" y="98207"/>
                  </a:cubicBezTo>
                  <a:cubicBezTo>
                    <a:pt x="418461" y="98207"/>
                    <a:pt x="418461" y="98207"/>
                    <a:pt x="416674" y="92850"/>
                  </a:cubicBezTo>
                  <a:cubicBezTo>
                    <a:pt x="416674" y="92850"/>
                    <a:pt x="416674" y="92850"/>
                    <a:pt x="436334" y="85707"/>
                  </a:cubicBezTo>
                  <a:close/>
                  <a:moveTo>
                    <a:pt x="681187" y="98207"/>
                  </a:moveTo>
                  <a:cubicBezTo>
                    <a:pt x="681187" y="98207"/>
                    <a:pt x="681187" y="98207"/>
                    <a:pt x="690123" y="103564"/>
                  </a:cubicBezTo>
                  <a:cubicBezTo>
                    <a:pt x="690123" y="103564"/>
                    <a:pt x="690123" y="103564"/>
                    <a:pt x="688336" y="108921"/>
                  </a:cubicBezTo>
                  <a:cubicBezTo>
                    <a:pt x="688336" y="108921"/>
                    <a:pt x="688336" y="108921"/>
                    <a:pt x="677613" y="105350"/>
                  </a:cubicBezTo>
                  <a:lnTo>
                    <a:pt x="677868" y="104840"/>
                  </a:lnTo>
                  <a:lnTo>
                    <a:pt x="678060" y="104903"/>
                  </a:lnTo>
                  <a:cubicBezTo>
                    <a:pt x="679400" y="105350"/>
                    <a:pt x="679400" y="105350"/>
                    <a:pt x="679400" y="105350"/>
                  </a:cubicBezTo>
                  <a:cubicBezTo>
                    <a:pt x="681187" y="98207"/>
                    <a:pt x="681187" y="98207"/>
                    <a:pt x="681187" y="98207"/>
                  </a:cubicBezTo>
                  <a:close/>
                  <a:moveTo>
                    <a:pt x="479228" y="76778"/>
                  </a:moveTo>
                  <a:cubicBezTo>
                    <a:pt x="479228" y="76778"/>
                    <a:pt x="479228" y="76778"/>
                    <a:pt x="481015" y="83921"/>
                  </a:cubicBezTo>
                  <a:cubicBezTo>
                    <a:pt x="481015" y="83921"/>
                    <a:pt x="481015" y="83921"/>
                    <a:pt x="459568" y="87493"/>
                  </a:cubicBezTo>
                  <a:cubicBezTo>
                    <a:pt x="459568" y="87493"/>
                    <a:pt x="459568" y="87493"/>
                    <a:pt x="457781" y="80350"/>
                  </a:cubicBezTo>
                  <a:cubicBezTo>
                    <a:pt x="457781" y="80350"/>
                    <a:pt x="457781" y="80350"/>
                    <a:pt x="479228" y="76778"/>
                  </a:cubicBezTo>
                  <a:close/>
                  <a:moveTo>
                    <a:pt x="670464" y="94636"/>
                  </a:moveTo>
                  <a:cubicBezTo>
                    <a:pt x="670464" y="94636"/>
                    <a:pt x="670464" y="94636"/>
                    <a:pt x="681187" y="98207"/>
                  </a:cubicBezTo>
                  <a:cubicBezTo>
                    <a:pt x="679400" y="101779"/>
                    <a:pt x="678506" y="103564"/>
                    <a:pt x="678059" y="104457"/>
                  </a:cubicBezTo>
                  <a:lnTo>
                    <a:pt x="677868" y="104840"/>
                  </a:lnTo>
                  <a:lnTo>
                    <a:pt x="668676" y="101779"/>
                  </a:lnTo>
                  <a:cubicBezTo>
                    <a:pt x="668676" y="101779"/>
                    <a:pt x="668676" y="101779"/>
                    <a:pt x="670464" y="94636"/>
                  </a:cubicBezTo>
                  <a:close/>
                  <a:moveTo>
                    <a:pt x="629357" y="82136"/>
                  </a:moveTo>
                  <a:cubicBezTo>
                    <a:pt x="629357" y="82136"/>
                    <a:pt x="629357" y="82136"/>
                    <a:pt x="650804" y="87493"/>
                  </a:cubicBezTo>
                  <a:cubicBezTo>
                    <a:pt x="650804" y="87493"/>
                    <a:pt x="650804" y="87493"/>
                    <a:pt x="649017" y="94636"/>
                  </a:cubicBezTo>
                  <a:cubicBezTo>
                    <a:pt x="649017" y="94636"/>
                    <a:pt x="649017" y="94636"/>
                    <a:pt x="627570" y="87493"/>
                  </a:cubicBezTo>
                  <a:cubicBezTo>
                    <a:pt x="627570" y="87493"/>
                    <a:pt x="627570" y="87493"/>
                    <a:pt x="629357" y="82136"/>
                  </a:cubicBezTo>
                  <a:close/>
                  <a:moveTo>
                    <a:pt x="522122" y="71421"/>
                  </a:moveTo>
                  <a:cubicBezTo>
                    <a:pt x="522122" y="71421"/>
                    <a:pt x="522122" y="71421"/>
                    <a:pt x="522122" y="78564"/>
                  </a:cubicBezTo>
                  <a:cubicBezTo>
                    <a:pt x="522122" y="78564"/>
                    <a:pt x="522122" y="78564"/>
                    <a:pt x="500675" y="80350"/>
                  </a:cubicBezTo>
                  <a:cubicBezTo>
                    <a:pt x="500675" y="80350"/>
                    <a:pt x="500675" y="80350"/>
                    <a:pt x="500675" y="73207"/>
                  </a:cubicBezTo>
                  <a:cubicBezTo>
                    <a:pt x="500675" y="73207"/>
                    <a:pt x="500675" y="73207"/>
                    <a:pt x="522122" y="71421"/>
                  </a:cubicBezTo>
                  <a:close/>
                  <a:moveTo>
                    <a:pt x="565016" y="71421"/>
                  </a:moveTo>
                  <a:cubicBezTo>
                    <a:pt x="565016" y="71421"/>
                    <a:pt x="565016" y="71421"/>
                    <a:pt x="565016" y="78564"/>
                  </a:cubicBezTo>
                  <a:cubicBezTo>
                    <a:pt x="565016" y="78564"/>
                    <a:pt x="565016" y="78564"/>
                    <a:pt x="543569" y="78564"/>
                  </a:cubicBezTo>
                  <a:cubicBezTo>
                    <a:pt x="543569" y="78564"/>
                    <a:pt x="543569" y="78564"/>
                    <a:pt x="543569" y="71421"/>
                  </a:cubicBezTo>
                  <a:cubicBezTo>
                    <a:pt x="543569" y="71421"/>
                    <a:pt x="543569" y="71421"/>
                    <a:pt x="565016" y="71421"/>
                  </a:cubicBezTo>
                  <a:close/>
                  <a:moveTo>
                    <a:pt x="586463" y="73207"/>
                  </a:moveTo>
                  <a:cubicBezTo>
                    <a:pt x="586463" y="73207"/>
                    <a:pt x="586463" y="73207"/>
                    <a:pt x="607910" y="76778"/>
                  </a:cubicBezTo>
                  <a:cubicBezTo>
                    <a:pt x="607910" y="76778"/>
                    <a:pt x="607910" y="76778"/>
                    <a:pt x="607910" y="83921"/>
                  </a:cubicBezTo>
                  <a:cubicBezTo>
                    <a:pt x="607910" y="83921"/>
                    <a:pt x="607910" y="83921"/>
                    <a:pt x="586463" y="80350"/>
                  </a:cubicBezTo>
                  <a:cubicBezTo>
                    <a:pt x="586463" y="80350"/>
                    <a:pt x="586463" y="80350"/>
                    <a:pt x="586463" y="73207"/>
                  </a:cubicBezTo>
                  <a:close/>
                  <a:moveTo>
                    <a:pt x="611089" y="27967"/>
                  </a:moveTo>
                  <a:cubicBezTo>
                    <a:pt x="527821" y="13160"/>
                    <a:pt x="438020" y="26210"/>
                    <a:pt x="352240" y="66362"/>
                  </a:cubicBezTo>
                  <a:cubicBezTo>
                    <a:pt x="243227" y="118113"/>
                    <a:pt x="150298" y="207341"/>
                    <a:pt x="98473" y="310844"/>
                  </a:cubicBezTo>
                  <a:cubicBezTo>
                    <a:pt x="-10540" y="528557"/>
                    <a:pt x="-3392" y="833713"/>
                    <a:pt x="114556" y="1037151"/>
                  </a:cubicBezTo>
                  <a:cubicBezTo>
                    <a:pt x="173530" y="1138869"/>
                    <a:pt x="287904" y="1262002"/>
                    <a:pt x="498781" y="1272710"/>
                  </a:cubicBezTo>
                  <a:cubicBezTo>
                    <a:pt x="629239" y="1278063"/>
                    <a:pt x="761484" y="1208466"/>
                    <a:pt x="874070" y="1074626"/>
                  </a:cubicBezTo>
                  <a:cubicBezTo>
                    <a:pt x="974148" y="955062"/>
                    <a:pt x="1040270" y="801592"/>
                    <a:pt x="1045631" y="673105"/>
                  </a:cubicBezTo>
                  <a:cubicBezTo>
                    <a:pt x="1059928" y="394717"/>
                    <a:pt x="920535" y="150235"/>
                    <a:pt x="691787" y="52086"/>
                  </a:cubicBezTo>
                  <a:cubicBezTo>
                    <a:pt x="665874" y="40932"/>
                    <a:pt x="638845" y="32902"/>
                    <a:pt x="611089" y="27967"/>
                  </a:cubicBezTo>
                  <a:close/>
                  <a:moveTo>
                    <a:pt x="609647" y="5531"/>
                  </a:moveTo>
                  <a:cubicBezTo>
                    <a:pt x="640296" y="10679"/>
                    <a:pt x="670789" y="19518"/>
                    <a:pt x="700722" y="32456"/>
                  </a:cubicBezTo>
                  <a:cubicBezTo>
                    <a:pt x="938406" y="134174"/>
                    <a:pt x="1081373" y="385794"/>
                    <a:pt x="1067076" y="674889"/>
                  </a:cubicBezTo>
                  <a:cubicBezTo>
                    <a:pt x="1054567" y="928294"/>
                    <a:pt x="804374" y="1308401"/>
                    <a:pt x="496994" y="1294124"/>
                  </a:cubicBezTo>
                  <a:cubicBezTo>
                    <a:pt x="323646" y="1285202"/>
                    <a:pt x="184253" y="1199544"/>
                    <a:pt x="96685" y="1047858"/>
                  </a:cubicBezTo>
                  <a:cubicBezTo>
                    <a:pt x="-26624" y="839067"/>
                    <a:pt x="-31985" y="524988"/>
                    <a:pt x="80602" y="300136"/>
                  </a:cubicBezTo>
                  <a:cubicBezTo>
                    <a:pt x="172860" y="114321"/>
                    <a:pt x="395102" y="-30505"/>
                    <a:pt x="609647" y="55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normAutofit/>
            </a:bodyPr>
            <a:p>
              <a:pPr algn="ctr">
                <a:lnSpc>
                  <a:spcPct val="90000"/>
                </a:lnSpc>
              </a:pPr>
              <a:r>
                <a:rPr lang="en-US" altLang="zh-CN" smtClean="0"/>
                <a:t>Retrofit</a:t>
              </a:r>
              <a:endParaRPr lang="en-US" altLang="zh-CN" smtClean="0"/>
            </a:p>
          </p:txBody>
        </p:sp>
      </p:grp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6382547" y="1260320"/>
            <a:ext cx="1365391" cy="3303794"/>
            <a:chOff x="3454801" y="2141185"/>
            <a:chExt cx="1068056" cy="2584341"/>
          </a:xfrm>
          <a:solidFill>
            <a:srgbClr val="FFC71E"/>
          </a:solidFill>
        </p:grpSpPr>
        <p:sp>
          <p:nvSpPr>
            <p:cNvPr id="10" name="任意多边形 9"/>
            <p:cNvSpPr/>
            <p:nvPr>
              <p:custDataLst>
                <p:tags r:id="rId6"/>
              </p:custDataLst>
            </p:nvPr>
          </p:nvSpPr>
          <p:spPr bwMode="auto">
            <a:xfrm rot="21274468">
              <a:off x="4012356" y="3411933"/>
              <a:ext cx="121362" cy="1313593"/>
            </a:xfrm>
            <a:custGeom>
              <a:avLst/>
              <a:gdLst>
                <a:gd name="connsiteX0" fmla="*/ 60681 w 121362"/>
                <a:gd name="connsiteY0" fmla="*/ 0 h 1313593"/>
                <a:gd name="connsiteX1" fmla="*/ 117793 w 121362"/>
                <a:gd name="connsiteY1" fmla="*/ 106788 h 1313593"/>
                <a:gd name="connsiteX2" fmla="*/ 121362 w 121362"/>
                <a:gd name="connsiteY2" fmla="*/ 117466 h 1313593"/>
                <a:gd name="connsiteX3" fmla="*/ 108869 w 121362"/>
                <a:gd name="connsiteY3" fmla="*/ 119246 h 1313593"/>
                <a:gd name="connsiteX4" fmla="*/ 72064 w 121362"/>
                <a:gd name="connsiteY4" fmla="*/ 119246 h 1313593"/>
                <a:gd name="connsiteX5" fmla="*/ 75440 w 121362"/>
                <a:gd name="connsiteY5" fmla="*/ 347482 h 1313593"/>
                <a:gd name="connsiteX6" fmla="*/ 73681 w 121362"/>
                <a:gd name="connsiteY6" fmla="*/ 576985 h 1313593"/>
                <a:gd name="connsiteX7" fmla="*/ 91266 w 121362"/>
                <a:gd name="connsiteY7" fmla="*/ 1297101 h 1313593"/>
                <a:gd name="connsiteX8" fmla="*/ 70165 w 121362"/>
                <a:gd name="connsiteY8" fmla="*/ 1313593 h 1313593"/>
                <a:gd name="connsiteX9" fmla="*/ 52580 w 121362"/>
                <a:gd name="connsiteY9" fmla="*/ 571488 h 1313593"/>
                <a:gd name="connsiteX10" fmla="*/ 54339 w 121362"/>
                <a:gd name="connsiteY10" fmla="*/ 347482 h 1313593"/>
                <a:gd name="connsiteX11" fmla="*/ 50901 w 121362"/>
                <a:gd name="connsiteY11" fmla="*/ 120451 h 1313593"/>
                <a:gd name="connsiteX12" fmla="*/ 17847 w 121362"/>
                <a:gd name="connsiteY12" fmla="*/ 122806 h 1313593"/>
                <a:gd name="connsiteX13" fmla="*/ 0 w 121362"/>
                <a:gd name="connsiteY13" fmla="*/ 128145 h 1313593"/>
                <a:gd name="connsiteX14" fmla="*/ 3570 w 121362"/>
                <a:gd name="connsiteY14" fmla="*/ 110347 h 1313593"/>
                <a:gd name="connsiteX15" fmla="*/ 39264 w 121362"/>
                <a:gd name="connsiteY15" fmla="*/ 16018 h 1313593"/>
                <a:gd name="connsiteX16" fmla="*/ 57112 w 121362"/>
                <a:gd name="connsiteY16" fmla="*/ 28477 h 1313593"/>
                <a:gd name="connsiteX17" fmla="*/ 28556 w 121362"/>
                <a:gd name="connsiteY17" fmla="*/ 99668 h 1313593"/>
                <a:gd name="connsiteX18" fmla="*/ 69605 w 121362"/>
                <a:gd name="connsiteY18" fmla="*/ 97889 h 1313593"/>
                <a:gd name="connsiteX19" fmla="*/ 92806 w 121362"/>
                <a:gd name="connsiteY19" fmla="*/ 97889 h 1313593"/>
                <a:gd name="connsiteX20" fmla="*/ 51757 w 121362"/>
                <a:gd name="connsiteY20" fmla="*/ 19578 h 131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362" h="1313593">
                  <a:moveTo>
                    <a:pt x="60681" y="0"/>
                  </a:moveTo>
                  <a:cubicBezTo>
                    <a:pt x="85667" y="12459"/>
                    <a:pt x="112438" y="80091"/>
                    <a:pt x="117793" y="106788"/>
                  </a:cubicBezTo>
                  <a:cubicBezTo>
                    <a:pt x="117793" y="106788"/>
                    <a:pt x="117793" y="106788"/>
                    <a:pt x="121362" y="117466"/>
                  </a:cubicBezTo>
                  <a:cubicBezTo>
                    <a:pt x="121362" y="117466"/>
                    <a:pt x="121362" y="117466"/>
                    <a:pt x="108869" y="119246"/>
                  </a:cubicBezTo>
                  <a:lnTo>
                    <a:pt x="72064" y="119246"/>
                  </a:lnTo>
                  <a:lnTo>
                    <a:pt x="75440" y="347482"/>
                  </a:lnTo>
                  <a:cubicBezTo>
                    <a:pt x="75440" y="425815"/>
                    <a:pt x="74561" y="502775"/>
                    <a:pt x="73681" y="576985"/>
                  </a:cubicBezTo>
                  <a:cubicBezTo>
                    <a:pt x="70165" y="818856"/>
                    <a:pt x="66648" y="1044236"/>
                    <a:pt x="91266" y="1297101"/>
                  </a:cubicBezTo>
                  <a:cubicBezTo>
                    <a:pt x="91266" y="1297101"/>
                    <a:pt x="91266" y="1297101"/>
                    <a:pt x="70165" y="1313593"/>
                  </a:cubicBezTo>
                  <a:cubicBezTo>
                    <a:pt x="45547" y="1055231"/>
                    <a:pt x="49063" y="807862"/>
                    <a:pt x="52580" y="571488"/>
                  </a:cubicBezTo>
                  <a:cubicBezTo>
                    <a:pt x="53460" y="497277"/>
                    <a:pt x="54339" y="423067"/>
                    <a:pt x="54339" y="347482"/>
                  </a:cubicBezTo>
                  <a:lnTo>
                    <a:pt x="50901" y="120451"/>
                  </a:lnTo>
                  <a:lnTo>
                    <a:pt x="17847" y="122806"/>
                  </a:lnTo>
                  <a:cubicBezTo>
                    <a:pt x="17847" y="122806"/>
                    <a:pt x="17847" y="122806"/>
                    <a:pt x="0" y="128145"/>
                  </a:cubicBezTo>
                  <a:cubicBezTo>
                    <a:pt x="0" y="128145"/>
                    <a:pt x="0" y="128145"/>
                    <a:pt x="3570" y="110347"/>
                  </a:cubicBezTo>
                  <a:cubicBezTo>
                    <a:pt x="12493" y="80091"/>
                    <a:pt x="23202" y="39155"/>
                    <a:pt x="39264" y="16018"/>
                  </a:cubicBezTo>
                  <a:cubicBezTo>
                    <a:pt x="39264" y="16018"/>
                    <a:pt x="39264" y="16018"/>
                    <a:pt x="57112" y="28477"/>
                  </a:cubicBezTo>
                  <a:cubicBezTo>
                    <a:pt x="44618" y="44495"/>
                    <a:pt x="35695" y="74751"/>
                    <a:pt x="28556" y="99668"/>
                  </a:cubicBezTo>
                  <a:cubicBezTo>
                    <a:pt x="42834" y="97889"/>
                    <a:pt x="55327" y="97888"/>
                    <a:pt x="69605" y="97889"/>
                  </a:cubicBezTo>
                  <a:cubicBezTo>
                    <a:pt x="76744" y="99668"/>
                    <a:pt x="85667" y="99668"/>
                    <a:pt x="92806" y="97889"/>
                  </a:cubicBezTo>
                  <a:cubicBezTo>
                    <a:pt x="83883" y="65852"/>
                    <a:pt x="62466" y="24917"/>
                    <a:pt x="51757" y="195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/>
            </a:p>
          </p:txBody>
        </p:sp>
        <p:sp>
          <p:nvSpPr>
            <p:cNvPr id="11" name="任意多边形 10"/>
            <p:cNvSpPr/>
            <p:nvPr>
              <p:custDataLst>
                <p:tags r:id="rId7"/>
              </p:custDataLst>
            </p:nvPr>
          </p:nvSpPr>
          <p:spPr bwMode="auto">
            <a:xfrm rot="21274468">
              <a:off x="3454801" y="2141185"/>
              <a:ext cx="1068056" cy="1294514"/>
            </a:xfrm>
            <a:custGeom>
              <a:avLst/>
              <a:gdLst>
                <a:gd name="connsiteX0" fmla="*/ 497100 w 1068056"/>
                <a:gd name="connsiteY0" fmla="*/ 1216079 h 1294514"/>
                <a:gd name="connsiteX1" fmla="*/ 495313 w 1068056"/>
                <a:gd name="connsiteY1" fmla="*/ 1223222 h 1294514"/>
                <a:gd name="connsiteX2" fmla="*/ 473866 w 1068056"/>
                <a:gd name="connsiteY2" fmla="*/ 1221436 h 1294514"/>
                <a:gd name="connsiteX3" fmla="*/ 475653 w 1068056"/>
                <a:gd name="connsiteY3" fmla="*/ 1214293 h 1294514"/>
                <a:gd name="connsiteX4" fmla="*/ 497100 w 1068056"/>
                <a:gd name="connsiteY4" fmla="*/ 1216079 h 1294514"/>
                <a:gd name="connsiteX5" fmla="*/ 432759 w 1068056"/>
                <a:gd name="connsiteY5" fmla="*/ 1207151 h 1294514"/>
                <a:gd name="connsiteX6" fmla="*/ 454206 w 1068056"/>
                <a:gd name="connsiteY6" fmla="*/ 1210722 h 1294514"/>
                <a:gd name="connsiteX7" fmla="*/ 452419 w 1068056"/>
                <a:gd name="connsiteY7" fmla="*/ 1217865 h 1294514"/>
                <a:gd name="connsiteX8" fmla="*/ 432759 w 1068056"/>
                <a:gd name="connsiteY8" fmla="*/ 1214293 h 1294514"/>
                <a:gd name="connsiteX9" fmla="*/ 432759 w 1068056"/>
                <a:gd name="connsiteY9" fmla="*/ 1207151 h 1294514"/>
                <a:gd name="connsiteX10" fmla="*/ 538207 w 1068056"/>
                <a:gd name="connsiteY10" fmla="*/ 1216079 h 1294514"/>
                <a:gd name="connsiteX11" fmla="*/ 539994 w 1068056"/>
                <a:gd name="connsiteY11" fmla="*/ 1223222 h 1294514"/>
                <a:gd name="connsiteX12" fmla="*/ 516760 w 1068056"/>
                <a:gd name="connsiteY12" fmla="*/ 1223222 h 1294514"/>
                <a:gd name="connsiteX13" fmla="*/ 516760 w 1068056"/>
                <a:gd name="connsiteY13" fmla="*/ 1216079 h 1294514"/>
                <a:gd name="connsiteX14" fmla="*/ 538207 w 1068056"/>
                <a:gd name="connsiteY14" fmla="*/ 1216079 h 1294514"/>
                <a:gd name="connsiteX15" fmla="*/ 391653 w 1068056"/>
                <a:gd name="connsiteY15" fmla="*/ 1198222 h 1294514"/>
                <a:gd name="connsiteX16" fmla="*/ 413100 w 1068056"/>
                <a:gd name="connsiteY16" fmla="*/ 1203579 h 1294514"/>
                <a:gd name="connsiteX17" fmla="*/ 411312 w 1068056"/>
                <a:gd name="connsiteY17" fmla="*/ 1210722 h 1294514"/>
                <a:gd name="connsiteX18" fmla="*/ 389865 w 1068056"/>
                <a:gd name="connsiteY18" fmla="*/ 1203579 h 1294514"/>
                <a:gd name="connsiteX19" fmla="*/ 391653 w 1068056"/>
                <a:gd name="connsiteY19" fmla="*/ 1198222 h 1294514"/>
                <a:gd name="connsiteX20" fmla="*/ 581101 w 1068056"/>
                <a:gd name="connsiteY20" fmla="*/ 1208936 h 1294514"/>
                <a:gd name="connsiteX21" fmla="*/ 582888 w 1068056"/>
                <a:gd name="connsiteY21" fmla="*/ 1216079 h 1294514"/>
                <a:gd name="connsiteX22" fmla="*/ 561441 w 1068056"/>
                <a:gd name="connsiteY22" fmla="*/ 1219650 h 1294514"/>
                <a:gd name="connsiteX23" fmla="*/ 559654 w 1068056"/>
                <a:gd name="connsiteY23" fmla="*/ 1214293 h 1294514"/>
                <a:gd name="connsiteX24" fmla="*/ 581101 w 1068056"/>
                <a:gd name="connsiteY24" fmla="*/ 1208936 h 1294514"/>
                <a:gd name="connsiteX25" fmla="*/ 352333 w 1068056"/>
                <a:gd name="connsiteY25" fmla="*/ 1182150 h 1294514"/>
                <a:gd name="connsiteX26" fmla="*/ 371993 w 1068056"/>
                <a:gd name="connsiteY26" fmla="*/ 1191079 h 1294514"/>
                <a:gd name="connsiteX27" fmla="*/ 370206 w 1068056"/>
                <a:gd name="connsiteY27" fmla="*/ 1198222 h 1294514"/>
                <a:gd name="connsiteX28" fmla="*/ 348759 w 1068056"/>
                <a:gd name="connsiteY28" fmla="*/ 1189293 h 1294514"/>
                <a:gd name="connsiteX29" fmla="*/ 352333 w 1068056"/>
                <a:gd name="connsiteY29" fmla="*/ 1182150 h 1294514"/>
                <a:gd name="connsiteX30" fmla="*/ 622208 w 1068056"/>
                <a:gd name="connsiteY30" fmla="*/ 1198222 h 1294514"/>
                <a:gd name="connsiteX31" fmla="*/ 623995 w 1068056"/>
                <a:gd name="connsiteY31" fmla="*/ 1205365 h 1294514"/>
                <a:gd name="connsiteX32" fmla="*/ 602548 w 1068056"/>
                <a:gd name="connsiteY32" fmla="*/ 1212508 h 1294514"/>
                <a:gd name="connsiteX33" fmla="*/ 600761 w 1068056"/>
                <a:gd name="connsiteY33" fmla="*/ 1205365 h 1294514"/>
                <a:gd name="connsiteX34" fmla="*/ 622208 w 1068056"/>
                <a:gd name="connsiteY34" fmla="*/ 1198222 h 1294514"/>
                <a:gd name="connsiteX35" fmla="*/ 314801 w 1068056"/>
                <a:gd name="connsiteY35" fmla="*/ 1164293 h 1294514"/>
                <a:gd name="connsiteX36" fmla="*/ 332673 w 1068056"/>
                <a:gd name="connsiteY36" fmla="*/ 1175007 h 1294514"/>
                <a:gd name="connsiteX37" fmla="*/ 329099 w 1068056"/>
                <a:gd name="connsiteY37" fmla="*/ 1180364 h 1294514"/>
                <a:gd name="connsiteX38" fmla="*/ 311226 w 1068056"/>
                <a:gd name="connsiteY38" fmla="*/ 1171436 h 1294514"/>
                <a:gd name="connsiteX39" fmla="*/ 314801 w 1068056"/>
                <a:gd name="connsiteY39" fmla="*/ 1164293 h 1294514"/>
                <a:gd name="connsiteX40" fmla="*/ 661527 w 1068056"/>
                <a:gd name="connsiteY40" fmla="*/ 1182150 h 1294514"/>
                <a:gd name="connsiteX41" fmla="*/ 663315 w 1068056"/>
                <a:gd name="connsiteY41" fmla="*/ 1189293 h 1294514"/>
                <a:gd name="connsiteX42" fmla="*/ 643655 w 1068056"/>
                <a:gd name="connsiteY42" fmla="*/ 1198222 h 1294514"/>
                <a:gd name="connsiteX43" fmla="*/ 641868 w 1068056"/>
                <a:gd name="connsiteY43" fmla="*/ 1191079 h 1294514"/>
                <a:gd name="connsiteX44" fmla="*/ 661527 w 1068056"/>
                <a:gd name="connsiteY44" fmla="*/ 1182150 h 1294514"/>
                <a:gd name="connsiteX45" fmla="*/ 277269 w 1068056"/>
                <a:gd name="connsiteY45" fmla="*/ 1141078 h 1294514"/>
                <a:gd name="connsiteX46" fmla="*/ 295141 w 1068056"/>
                <a:gd name="connsiteY46" fmla="*/ 1153578 h 1294514"/>
                <a:gd name="connsiteX47" fmla="*/ 291567 w 1068056"/>
                <a:gd name="connsiteY47" fmla="*/ 1158936 h 1294514"/>
                <a:gd name="connsiteX48" fmla="*/ 273694 w 1068056"/>
                <a:gd name="connsiteY48" fmla="*/ 1148221 h 1294514"/>
                <a:gd name="connsiteX49" fmla="*/ 277269 w 1068056"/>
                <a:gd name="connsiteY49" fmla="*/ 1141078 h 1294514"/>
                <a:gd name="connsiteX50" fmla="*/ 699060 w 1068056"/>
                <a:gd name="connsiteY50" fmla="*/ 1162507 h 1294514"/>
                <a:gd name="connsiteX51" fmla="*/ 702634 w 1068056"/>
                <a:gd name="connsiteY51" fmla="*/ 1169650 h 1294514"/>
                <a:gd name="connsiteX52" fmla="*/ 682974 w 1068056"/>
                <a:gd name="connsiteY52" fmla="*/ 1180364 h 1294514"/>
                <a:gd name="connsiteX53" fmla="*/ 679400 w 1068056"/>
                <a:gd name="connsiteY53" fmla="*/ 1173221 h 1294514"/>
                <a:gd name="connsiteX54" fmla="*/ 699060 w 1068056"/>
                <a:gd name="connsiteY54" fmla="*/ 1162507 h 1294514"/>
                <a:gd name="connsiteX55" fmla="*/ 245098 w 1068056"/>
                <a:gd name="connsiteY55" fmla="*/ 1116078 h 1294514"/>
                <a:gd name="connsiteX56" fmla="*/ 261183 w 1068056"/>
                <a:gd name="connsiteY56" fmla="*/ 1128578 h 1294514"/>
                <a:gd name="connsiteX57" fmla="*/ 255822 w 1068056"/>
                <a:gd name="connsiteY57" fmla="*/ 1135721 h 1294514"/>
                <a:gd name="connsiteX58" fmla="*/ 239736 w 1068056"/>
                <a:gd name="connsiteY58" fmla="*/ 1121435 h 1294514"/>
                <a:gd name="connsiteX59" fmla="*/ 245098 w 1068056"/>
                <a:gd name="connsiteY59" fmla="*/ 1116078 h 1294514"/>
                <a:gd name="connsiteX60" fmla="*/ 734805 w 1068056"/>
                <a:gd name="connsiteY60" fmla="*/ 1139293 h 1294514"/>
                <a:gd name="connsiteX61" fmla="*/ 738379 w 1068056"/>
                <a:gd name="connsiteY61" fmla="*/ 1146435 h 1294514"/>
                <a:gd name="connsiteX62" fmla="*/ 720507 w 1068056"/>
                <a:gd name="connsiteY62" fmla="*/ 1157150 h 1294514"/>
                <a:gd name="connsiteX63" fmla="*/ 716932 w 1068056"/>
                <a:gd name="connsiteY63" fmla="*/ 1151793 h 1294514"/>
                <a:gd name="connsiteX64" fmla="*/ 734805 w 1068056"/>
                <a:gd name="connsiteY64" fmla="*/ 1139293 h 1294514"/>
                <a:gd name="connsiteX65" fmla="*/ 214715 w 1068056"/>
                <a:gd name="connsiteY65" fmla="*/ 1085720 h 1294514"/>
                <a:gd name="connsiteX66" fmla="*/ 229013 w 1068056"/>
                <a:gd name="connsiteY66" fmla="*/ 1101792 h 1294514"/>
                <a:gd name="connsiteX67" fmla="*/ 223651 w 1068056"/>
                <a:gd name="connsiteY67" fmla="*/ 1107149 h 1294514"/>
                <a:gd name="connsiteX68" fmla="*/ 209353 w 1068056"/>
                <a:gd name="connsiteY68" fmla="*/ 1091078 h 1294514"/>
                <a:gd name="connsiteX69" fmla="*/ 214715 w 1068056"/>
                <a:gd name="connsiteY69" fmla="*/ 1085720 h 1294514"/>
                <a:gd name="connsiteX70" fmla="*/ 766975 w 1068056"/>
                <a:gd name="connsiteY70" fmla="*/ 1114292 h 1294514"/>
                <a:gd name="connsiteX71" fmla="*/ 772337 w 1068056"/>
                <a:gd name="connsiteY71" fmla="*/ 1119649 h 1294514"/>
                <a:gd name="connsiteX72" fmla="*/ 756252 w 1068056"/>
                <a:gd name="connsiteY72" fmla="*/ 1132149 h 1294514"/>
                <a:gd name="connsiteX73" fmla="*/ 750890 w 1068056"/>
                <a:gd name="connsiteY73" fmla="*/ 1126792 h 1294514"/>
                <a:gd name="connsiteX74" fmla="*/ 766975 w 1068056"/>
                <a:gd name="connsiteY74" fmla="*/ 1114292 h 1294514"/>
                <a:gd name="connsiteX75" fmla="*/ 186119 w 1068056"/>
                <a:gd name="connsiteY75" fmla="*/ 1053577 h 1294514"/>
                <a:gd name="connsiteX76" fmla="*/ 200417 w 1068056"/>
                <a:gd name="connsiteY76" fmla="*/ 1069649 h 1294514"/>
                <a:gd name="connsiteX77" fmla="*/ 195055 w 1068056"/>
                <a:gd name="connsiteY77" fmla="*/ 1075006 h 1294514"/>
                <a:gd name="connsiteX78" fmla="*/ 180757 w 1068056"/>
                <a:gd name="connsiteY78" fmla="*/ 1058934 h 1294514"/>
                <a:gd name="connsiteX79" fmla="*/ 186119 w 1068056"/>
                <a:gd name="connsiteY79" fmla="*/ 1053577 h 1294514"/>
                <a:gd name="connsiteX80" fmla="*/ 799146 w 1068056"/>
                <a:gd name="connsiteY80" fmla="*/ 1085720 h 1294514"/>
                <a:gd name="connsiteX81" fmla="*/ 804507 w 1068056"/>
                <a:gd name="connsiteY81" fmla="*/ 1089292 h 1294514"/>
                <a:gd name="connsiteX82" fmla="*/ 788422 w 1068056"/>
                <a:gd name="connsiteY82" fmla="*/ 1105363 h 1294514"/>
                <a:gd name="connsiteX83" fmla="*/ 783060 w 1068056"/>
                <a:gd name="connsiteY83" fmla="*/ 1100006 h 1294514"/>
                <a:gd name="connsiteX84" fmla="*/ 799146 w 1068056"/>
                <a:gd name="connsiteY84" fmla="*/ 1085720 h 1294514"/>
                <a:gd name="connsiteX85" fmla="*/ 162884 w 1068056"/>
                <a:gd name="connsiteY85" fmla="*/ 1019648 h 1294514"/>
                <a:gd name="connsiteX86" fmla="*/ 173608 w 1068056"/>
                <a:gd name="connsiteY86" fmla="*/ 1037505 h 1294514"/>
                <a:gd name="connsiteX87" fmla="*/ 168246 w 1068056"/>
                <a:gd name="connsiteY87" fmla="*/ 1041077 h 1294514"/>
                <a:gd name="connsiteX88" fmla="*/ 155736 w 1068056"/>
                <a:gd name="connsiteY88" fmla="*/ 1023219 h 1294514"/>
                <a:gd name="connsiteX89" fmla="*/ 162884 w 1068056"/>
                <a:gd name="connsiteY89" fmla="*/ 1019648 h 1294514"/>
                <a:gd name="connsiteX90" fmla="*/ 827742 w 1068056"/>
                <a:gd name="connsiteY90" fmla="*/ 1053577 h 1294514"/>
                <a:gd name="connsiteX91" fmla="*/ 833103 w 1068056"/>
                <a:gd name="connsiteY91" fmla="*/ 1058934 h 1294514"/>
                <a:gd name="connsiteX92" fmla="*/ 818806 w 1068056"/>
                <a:gd name="connsiteY92" fmla="*/ 1075006 h 1294514"/>
                <a:gd name="connsiteX93" fmla="*/ 813444 w 1068056"/>
                <a:gd name="connsiteY93" fmla="*/ 1069649 h 1294514"/>
                <a:gd name="connsiteX94" fmla="*/ 827742 w 1068056"/>
                <a:gd name="connsiteY94" fmla="*/ 1053577 h 1294514"/>
                <a:gd name="connsiteX95" fmla="*/ 141438 w 1068056"/>
                <a:gd name="connsiteY95" fmla="*/ 982147 h 1294514"/>
                <a:gd name="connsiteX96" fmla="*/ 150374 w 1068056"/>
                <a:gd name="connsiteY96" fmla="*/ 1001791 h 1294514"/>
                <a:gd name="connsiteX97" fmla="*/ 145012 w 1068056"/>
                <a:gd name="connsiteY97" fmla="*/ 1003576 h 1294514"/>
                <a:gd name="connsiteX98" fmla="*/ 134289 w 1068056"/>
                <a:gd name="connsiteY98" fmla="*/ 985719 h 1294514"/>
                <a:gd name="connsiteX99" fmla="*/ 141438 w 1068056"/>
                <a:gd name="connsiteY99" fmla="*/ 982147 h 1294514"/>
                <a:gd name="connsiteX100" fmla="*/ 856338 w 1068056"/>
                <a:gd name="connsiteY100" fmla="*/ 1021434 h 1294514"/>
                <a:gd name="connsiteX101" fmla="*/ 861699 w 1068056"/>
                <a:gd name="connsiteY101" fmla="*/ 1026791 h 1294514"/>
                <a:gd name="connsiteX102" fmla="*/ 847401 w 1068056"/>
                <a:gd name="connsiteY102" fmla="*/ 1042862 h 1294514"/>
                <a:gd name="connsiteX103" fmla="*/ 842040 w 1068056"/>
                <a:gd name="connsiteY103" fmla="*/ 1037505 h 1294514"/>
                <a:gd name="connsiteX104" fmla="*/ 856338 w 1068056"/>
                <a:gd name="connsiteY104" fmla="*/ 1021434 h 1294514"/>
                <a:gd name="connsiteX105" fmla="*/ 121778 w 1068056"/>
                <a:gd name="connsiteY105" fmla="*/ 944647 h 1294514"/>
                <a:gd name="connsiteX106" fmla="*/ 130714 w 1068056"/>
                <a:gd name="connsiteY106" fmla="*/ 962504 h 1294514"/>
                <a:gd name="connsiteX107" fmla="*/ 125352 w 1068056"/>
                <a:gd name="connsiteY107" fmla="*/ 966076 h 1294514"/>
                <a:gd name="connsiteX108" fmla="*/ 116416 w 1068056"/>
                <a:gd name="connsiteY108" fmla="*/ 946433 h 1294514"/>
                <a:gd name="connsiteX109" fmla="*/ 121778 w 1068056"/>
                <a:gd name="connsiteY109" fmla="*/ 944647 h 1294514"/>
                <a:gd name="connsiteX110" fmla="*/ 881359 w 1068056"/>
                <a:gd name="connsiteY110" fmla="*/ 987504 h 1294514"/>
                <a:gd name="connsiteX111" fmla="*/ 886721 w 1068056"/>
                <a:gd name="connsiteY111" fmla="*/ 991076 h 1294514"/>
                <a:gd name="connsiteX112" fmla="*/ 874210 w 1068056"/>
                <a:gd name="connsiteY112" fmla="*/ 1008934 h 1294514"/>
                <a:gd name="connsiteX113" fmla="*/ 868848 w 1068056"/>
                <a:gd name="connsiteY113" fmla="*/ 1005362 h 1294514"/>
                <a:gd name="connsiteX114" fmla="*/ 881359 w 1068056"/>
                <a:gd name="connsiteY114" fmla="*/ 987504 h 1294514"/>
                <a:gd name="connsiteX115" fmla="*/ 105693 w 1068056"/>
                <a:gd name="connsiteY115" fmla="*/ 903575 h 1294514"/>
                <a:gd name="connsiteX116" fmla="*/ 114629 w 1068056"/>
                <a:gd name="connsiteY116" fmla="*/ 925004 h 1294514"/>
                <a:gd name="connsiteX117" fmla="*/ 107480 w 1068056"/>
                <a:gd name="connsiteY117" fmla="*/ 926789 h 1294514"/>
                <a:gd name="connsiteX118" fmla="*/ 100331 w 1068056"/>
                <a:gd name="connsiteY118" fmla="*/ 907146 h 1294514"/>
                <a:gd name="connsiteX119" fmla="*/ 105693 w 1068056"/>
                <a:gd name="connsiteY119" fmla="*/ 903575 h 1294514"/>
                <a:gd name="connsiteX120" fmla="*/ 904594 w 1068056"/>
                <a:gd name="connsiteY120" fmla="*/ 951790 h 1294514"/>
                <a:gd name="connsiteX121" fmla="*/ 911742 w 1068056"/>
                <a:gd name="connsiteY121" fmla="*/ 955361 h 1294514"/>
                <a:gd name="connsiteX122" fmla="*/ 899232 w 1068056"/>
                <a:gd name="connsiteY122" fmla="*/ 973219 h 1294514"/>
                <a:gd name="connsiteX123" fmla="*/ 893870 w 1068056"/>
                <a:gd name="connsiteY123" fmla="*/ 969647 h 1294514"/>
                <a:gd name="connsiteX124" fmla="*/ 904594 w 1068056"/>
                <a:gd name="connsiteY124" fmla="*/ 951790 h 1294514"/>
                <a:gd name="connsiteX125" fmla="*/ 93182 w 1068056"/>
                <a:gd name="connsiteY125" fmla="*/ 864289 h 1294514"/>
                <a:gd name="connsiteX126" fmla="*/ 100331 w 1068056"/>
                <a:gd name="connsiteY126" fmla="*/ 883932 h 1294514"/>
                <a:gd name="connsiteX127" fmla="*/ 93182 w 1068056"/>
                <a:gd name="connsiteY127" fmla="*/ 885718 h 1294514"/>
                <a:gd name="connsiteX128" fmla="*/ 86033 w 1068056"/>
                <a:gd name="connsiteY128" fmla="*/ 866074 h 1294514"/>
                <a:gd name="connsiteX129" fmla="*/ 93182 w 1068056"/>
                <a:gd name="connsiteY129" fmla="*/ 864289 h 1294514"/>
                <a:gd name="connsiteX130" fmla="*/ 926040 w 1068056"/>
                <a:gd name="connsiteY130" fmla="*/ 914289 h 1294514"/>
                <a:gd name="connsiteX131" fmla="*/ 933190 w 1068056"/>
                <a:gd name="connsiteY131" fmla="*/ 917861 h 1294514"/>
                <a:gd name="connsiteX132" fmla="*/ 922466 w 1068056"/>
                <a:gd name="connsiteY132" fmla="*/ 937504 h 1294514"/>
                <a:gd name="connsiteX133" fmla="*/ 915317 w 1068056"/>
                <a:gd name="connsiteY133" fmla="*/ 933933 h 1294514"/>
                <a:gd name="connsiteX134" fmla="*/ 926040 w 1068056"/>
                <a:gd name="connsiteY134" fmla="*/ 914289 h 1294514"/>
                <a:gd name="connsiteX135" fmla="*/ 82458 w 1068056"/>
                <a:gd name="connsiteY135" fmla="*/ 821431 h 1294514"/>
                <a:gd name="connsiteX136" fmla="*/ 87820 w 1068056"/>
                <a:gd name="connsiteY136" fmla="*/ 842860 h 1294514"/>
                <a:gd name="connsiteX137" fmla="*/ 80671 w 1068056"/>
                <a:gd name="connsiteY137" fmla="*/ 844646 h 1294514"/>
                <a:gd name="connsiteX138" fmla="*/ 75309 w 1068056"/>
                <a:gd name="connsiteY138" fmla="*/ 823217 h 1294514"/>
                <a:gd name="connsiteX139" fmla="*/ 82458 w 1068056"/>
                <a:gd name="connsiteY139" fmla="*/ 821431 h 1294514"/>
                <a:gd name="connsiteX140" fmla="*/ 945700 w 1068056"/>
                <a:gd name="connsiteY140" fmla="*/ 876789 h 1294514"/>
                <a:gd name="connsiteX141" fmla="*/ 952849 w 1068056"/>
                <a:gd name="connsiteY141" fmla="*/ 880360 h 1294514"/>
                <a:gd name="connsiteX142" fmla="*/ 942126 w 1068056"/>
                <a:gd name="connsiteY142" fmla="*/ 898218 h 1294514"/>
                <a:gd name="connsiteX143" fmla="*/ 936764 w 1068056"/>
                <a:gd name="connsiteY143" fmla="*/ 896432 h 1294514"/>
                <a:gd name="connsiteX144" fmla="*/ 945700 w 1068056"/>
                <a:gd name="connsiteY144" fmla="*/ 876789 h 1294514"/>
                <a:gd name="connsiteX145" fmla="*/ 75309 w 1068056"/>
                <a:gd name="connsiteY145" fmla="*/ 780359 h 1294514"/>
                <a:gd name="connsiteX146" fmla="*/ 78884 w 1068056"/>
                <a:gd name="connsiteY146" fmla="*/ 801788 h 1294514"/>
                <a:gd name="connsiteX147" fmla="*/ 71735 w 1068056"/>
                <a:gd name="connsiteY147" fmla="*/ 801788 h 1294514"/>
                <a:gd name="connsiteX148" fmla="*/ 68160 w 1068056"/>
                <a:gd name="connsiteY148" fmla="*/ 782145 h 1294514"/>
                <a:gd name="connsiteX149" fmla="*/ 75309 w 1068056"/>
                <a:gd name="connsiteY149" fmla="*/ 780359 h 1294514"/>
                <a:gd name="connsiteX150" fmla="*/ 961786 w 1068056"/>
                <a:gd name="connsiteY150" fmla="*/ 837503 h 1294514"/>
                <a:gd name="connsiteX151" fmla="*/ 968935 w 1068056"/>
                <a:gd name="connsiteY151" fmla="*/ 839288 h 1294514"/>
                <a:gd name="connsiteX152" fmla="*/ 959998 w 1068056"/>
                <a:gd name="connsiteY152" fmla="*/ 860717 h 1294514"/>
                <a:gd name="connsiteX153" fmla="*/ 954637 w 1068056"/>
                <a:gd name="connsiteY153" fmla="*/ 857146 h 1294514"/>
                <a:gd name="connsiteX154" fmla="*/ 961786 w 1068056"/>
                <a:gd name="connsiteY154" fmla="*/ 837503 h 1294514"/>
                <a:gd name="connsiteX155" fmla="*/ 69947 w 1068056"/>
                <a:gd name="connsiteY155" fmla="*/ 737501 h 1294514"/>
                <a:gd name="connsiteX156" fmla="*/ 71735 w 1068056"/>
                <a:gd name="connsiteY156" fmla="*/ 758930 h 1294514"/>
                <a:gd name="connsiteX157" fmla="*/ 64586 w 1068056"/>
                <a:gd name="connsiteY157" fmla="*/ 760716 h 1294514"/>
                <a:gd name="connsiteX158" fmla="*/ 62799 w 1068056"/>
                <a:gd name="connsiteY158" fmla="*/ 739287 h 1294514"/>
                <a:gd name="connsiteX159" fmla="*/ 69947 w 1068056"/>
                <a:gd name="connsiteY159" fmla="*/ 737501 h 1294514"/>
                <a:gd name="connsiteX160" fmla="*/ 976084 w 1068056"/>
                <a:gd name="connsiteY160" fmla="*/ 796431 h 1294514"/>
                <a:gd name="connsiteX161" fmla="*/ 983233 w 1068056"/>
                <a:gd name="connsiteY161" fmla="*/ 800002 h 1294514"/>
                <a:gd name="connsiteX162" fmla="*/ 976083 w 1068056"/>
                <a:gd name="connsiteY162" fmla="*/ 819645 h 1294514"/>
                <a:gd name="connsiteX163" fmla="*/ 970722 w 1068056"/>
                <a:gd name="connsiteY163" fmla="*/ 817860 h 1294514"/>
                <a:gd name="connsiteX164" fmla="*/ 976084 w 1068056"/>
                <a:gd name="connsiteY164" fmla="*/ 796431 h 1294514"/>
                <a:gd name="connsiteX165" fmla="*/ 66373 w 1068056"/>
                <a:gd name="connsiteY165" fmla="*/ 694644 h 1294514"/>
                <a:gd name="connsiteX166" fmla="*/ 68160 w 1068056"/>
                <a:gd name="connsiteY166" fmla="*/ 716072 h 1294514"/>
                <a:gd name="connsiteX167" fmla="*/ 61011 w 1068056"/>
                <a:gd name="connsiteY167" fmla="*/ 717858 h 1294514"/>
                <a:gd name="connsiteX168" fmla="*/ 59224 w 1068056"/>
                <a:gd name="connsiteY168" fmla="*/ 696429 h 1294514"/>
                <a:gd name="connsiteX169" fmla="*/ 66373 w 1068056"/>
                <a:gd name="connsiteY169" fmla="*/ 694644 h 1294514"/>
                <a:gd name="connsiteX170" fmla="*/ 988594 w 1068056"/>
                <a:gd name="connsiteY170" fmla="*/ 755359 h 1294514"/>
                <a:gd name="connsiteX171" fmla="*/ 995743 w 1068056"/>
                <a:gd name="connsiteY171" fmla="*/ 757144 h 1294514"/>
                <a:gd name="connsiteX172" fmla="*/ 990382 w 1068056"/>
                <a:gd name="connsiteY172" fmla="*/ 778573 h 1294514"/>
                <a:gd name="connsiteX173" fmla="*/ 983233 w 1068056"/>
                <a:gd name="connsiteY173" fmla="*/ 776788 h 1294514"/>
                <a:gd name="connsiteX174" fmla="*/ 988594 w 1068056"/>
                <a:gd name="connsiteY174" fmla="*/ 755359 h 1294514"/>
                <a:gd name="connsiteX175" fmla="*/ 66373 w 1068056"/>
                <a:gd name="connsiteY175" fmla="*/ 653572 h 1294514"/>
                <a:gd name="connsiteX176" fmla="*/ 66373 w 1068056"/>
                <a:gd name="connsiteY176" fmla="*/ 675000 h 1294514"/>
                <a:gd name="connsiteX177" fmla="*/ 59224 w 1068056"/>
                <a:gd name="connsiteY177" fmla="*/ 675000 h 1294514"/>
                <a:gd name="connsiteX178" fmla="*/ 59224 w 1068056"/>
                <a:gd name="connsiteY178" fmla="*/ 653572 h 1294514"/>
                <a:gd name="connsiteX179" fmla="*/ 66373 w 1068056"/>
                <a:gd name="connsiteY179" fmla="*/ 653572 h 1294514"/>
                <a:gd name="connsiteX180" fmla="*/ 997531 w 1068056"/>
                <a:gd name="connsiteY180" fmla="*/ 714287 h 1294514"/>
                <a:gd name="connsiteX181" fmla="*/ 1002892 w 1068056"/>
                <a:gd name="connsiteY181" fmla="*/ 716072 h 1294514"/>
                <a:gd name="connsiteX182" fmla="*/ 999318 w 1068056"/>
                <a:gd name="connsiteY182" fmla="*/ 735715 h 1294514"/>
                <a:gd name="connsiteX183" fmla="*/ 992169 w 1068056"/>
                <a:gd name="connsiteY183" fmla="*/ 735715 h 1294514"/>
                <a:gd name="connsiteX184" fmla="*/ 997531 w 1068056"/>
                <a:gd name="connsiteY184" fmla="*/ 714287 h 1294514"/>
                <a:gd name="connsiteX185" fmla="*/ 61011 w 1068056"/>
                <a:gd name="connsiteY185" fmla="*/ 608928 h 1294514"/>
                <a:gd name="connsiteX186" fmla="*/ 68160 w 1068056"/>
                <a:gd name="connsiteY186" fmla="*/ 610714 h 1294514"/>
                <a:gd name="connsiteX187" fmla="*/ 66373 w 1068056"/>
                <a:gd name="connsiteY187" fmla="*/ 632143 h 1294514"/>
                <a:gd name="connsiteX188" fmla="*/ 59224 w 1068056"/>
                <a:gd name="connsiteY188" fmla="*/ 630357 h 1294514"/>
                <a:gd name="connsiteX189" fmla="*/ 61011 w 1068056"/>
                <a:gd name="connsiteY189" fmla="*/ 608928 h 1294514"/>
                <a:gd name="connsiteX190" fmla="*/ 1008254 w 1068056"/>
                <a:gd name="connsiteY190" fmla="*/ 671429 h 1294514"/>
                <a:gd name="connsiteX191" fmla="*/ 1006467 w 1068056"/>
                <a:gd name="connsiteY191" fmla="*/ 694644 h 1294514"/>
                <a:gd name="connsiteX192" fmla="*/ 999318 w 1068056"/>
                <a:gd name="connsiteY192" fmla="*/ 692858 h 1294514"/>
                <a:gd name="connsiteX193" fmla="*/ 1001105 w 1068056"/>
                <a:gd name="connsiteY193" fmla="*/ 671429 h 1294514"/>
                <a:gd name="connsiteX194" fmla="*/ 1008254 w 1068056"/>
                <a:gd name="connsiteY194" fmla="*/ 671429 h 1294514"/>
                <a:gd name="connsiteX195" fmla="*/ 64586 w 1068056"/>
                <a:gd name="connsiteY195" fmla="*/ 566070 h 1294514"/>
                <a:gd name="connsiteX196" fmla="*/ 71735 w 1068056"/>
                <a:gd name="connsiteY196" fmla="*/ 567856 h 1294514"/>
                <a:gd name="connsiteX197" fmla="*/ 69948 w 1068056"/>
                <a:gd name="connsiteY197" fmla="*/ 589285 h 1294514"/>
                <a:gd name="connsiteX198" fmla="*/ 62799 w 1068056"/>
                <a:gd name="connsiteY198" fmla="*/ 587499 h 1294514"/>
                <a:gd name="connsiteX199" fmla="*/ 64586 w 1068056"/>
                <a:gd name="connsiteY199" fmla="*/ 566070 h 1294514"/>
                <a:gd name="connsiteX200" fmla="*/ 1008254 w 1068056"/>
                <a:gd name="connsiteY200" fmla="*/ 648214 h 1294514"/>
                <a:gd name="connsiteX201" fmla="*/ 1008254 w 1068056"/>
                <a:gd name="connsiteY201" fmla="*/ 669643 h 1294514"/>
                <a:gd name="connsiteX202" fmla="*/ 1001105 w 1068056"/>
                <a:gd name="connsiteY202" fmla="*/ 669643 h 1294514"/>
                <a:gd name="connsiteX203" fmla="*/ 1001105 w 1068056"/>
                <a:gd name="connsiteY203" fmla="*/ 648214 h 1294514"/>
                <a:gd name="connsiteX204" fmla="*/ 1008254 w 1068056"/>
                <a:gd name="connsiteY204" fmla="*/ 648214 h 1294514"/>
                <a:gd name="connsiteX205" fmla="*/ 77097 w 1068056"/>
                <a:gd name="connsiteY205" fmla="*/ 524999 h 1294514"/>
                <a:gd name="connsiteX206" fmla="*/ 75309 w 1068056"/>
                <a:gd name="connsiteY206" fmla="*/ 546427 h 1294514"/>
                <a:gd name="connsiteX207" fmla="*/ 68160 w 1068056"/>
                <a:gd name="connsiteY207" fmla="*/ 544642 h 1294514"/>
                <a:gd name="connsiteX208" fmla="*/ 71735 w 1068056"/>
                <a:gd name="connsiteY208" fmla="*/ 524998 h 1294514"/>
                <a:gd name="connsiteX209" fmla="*/ 77097 w 1068056"/>
                <a:gd name="connsiteY209" fmla="*/ 524999 h 1294514"/>
                <a:gd name="connsiteX210" fmla="*/ 1008254 w 1068056"/>
                <a:gd name="connsiteY210" fmla="*/ 605357 h 1294514"/>
                <a:gd name="connsiteX211" fmla="*/ 1008254 w 1068056"/>
                <a:gd name="connsiteY211" fmla="*/ 626786 h 1294514"/>
                <a:gd name="connsiteX212" fmla="*/ 1001105 w 1068056"/>
                <a:gd name="connsiteY212" fmla="*/ 626786 h 1294514"/>
                <a:gd name="connsiteX213" fmla="*/ 1001105 w 1068056"/>
                <a:gd name="connsiteY213" fmla="*/ 605357 h 1294514"/>
                <a:gd name="connsiteX214" fmla="*/ 1008254 w 1068056"/>
                <a:gd name="connsiteY214" fmla="*/ 605357 h 1294514"/>
                <a:gd name="connsiteX215" fmla="*/ 78884 w 1068056"/>
                <a:gd name="connsiteY215" fmla="*/ 482141 h 1294514"/>
                <a:gd name="connsiteX216" fmla="*/ 86033 w 1068056"/>
                <a:gd name="connsiteY216" fmla="*/ 483926 h 1294514"/>
                <a:gd name="connsiteX217" fmla="*/ 82458 w 1068056"/>
                <a:gd name="connsiteY217" fmla="*/ 505355 h 1294514"/>
                <a:gd name="connsiteX218" fmla="*/ 75309 w 1068056"/>
                <a:gd name="connsiteY218" fmla="*/ 503570 h 1294514"/>
                <a:gd name="connsiteX219" fmla="*/ 78884 w 1068056"/>
                <a:gd name="connsiteY219" fmla="*/ 482141 h 1294514"/>
                <a:gd name="connsiteX220" fmla="*/ 1004680 w 1068056"/>
                <a:gd name="connsiteY220" fmla="*/ 562499 h 1294514"/>
                <a:gd name="connsiteX221" fmla="*/ 1006467 w 1068056"/>
                <a:gd name="connsiteY221" fmla="*/ 583928 h 1294514"/>
                <a:gd name="connsiteX222" fmla="*/ 999318 w 1068056"/>
                <a:gd name="connsiteY222" fmla="*/ 583928 h 1294514"/>
                <a:gd name="connsiteX223" fmla="*/ 997530 w 1068056"/>
                <a:gd name="connsiteY223" fmla="*/ 562499 h 1294514"/>
                <a:gd name="connsiteX224" fmla="*/ 1004680 w 1068056"/>
                <a:gd name="connsiteY224" fmla="*/ 562499 h 1294514"/>
                <a:gd name="connsiteX225" fmla="*/ 91395 w 1068056"/>
                <a:gd name="connsiteY225" fmla="*/ 441069 h 1294514"/>
                <a:gd name="connsiteX226" fmla="*/ 96756 w 1068056"/>
                <a:gd name="connsiteY226" fmla="*/ 442854 h 1294514"/>
                <a:gd name="connsiteX227" fmla="*/ 91394 w 1068056"/>
                <a:gd name="connsiteY227" fmla="*/ 462498 h 1294514"/>
                <a:gd name="connsiteX228" fmla="*/ 84245 w 1068056"/>
                <a:gd name="connsiteY228" fmla="*/ 460712 h 1294514"/>
                <a:gd name="connsiteX229" fmla="*/ 91395 w 1068056"/>
                <a:gd name="connsiteY229" fmla="*/ 441069 h 1294514"/>
                <a:gd name="connsiteX230" fmla="*/ 999318 w 1068056"/>
                <a:gd name="connsiteY230" fmla="*/ 519641 h 1294514"/>
                <a:gd name="connsiteX231" fmla="*/ 1002892 w 1068056"/>
                <a:gd name="connsiteY231" fmla="*/ 541070 h 1294514"/>
                <a:gd name="connsiteX232" fmla="*/ 995743 w 1068056"/>
                <a:gd name="connsiteY232" fmla="*/ 542856 h 1294514"/>
                <a:gd name="connsiteX233" fmla="*/ 992169 w 1068056"/>
                <a:gd name="connsiteY233" fmla="*/ 521427 h 1294514"/>
                <a:gd name="connsiteX234" fmla="*/ 999318 w 1068056"/>
                <a:gd name="connsiteY234" fmla="*/ 519641 h 1294514"/>
                <a:gd name="connsiteX235" fmla="*/ 103905 w 1068056"/>
                <a:gd name="connsiteY235" fmla="*/ 399997 h 1294514"/>
                <a:gd name="connsiteX236" fmla="*/ 111054 w 1068056"/>
                <a:gd name="connsiteY236" fmla="*/ 401783 h 1294514"/>
                <a:gd name="connsiteX237" fmla="*/ 103905 w 1068056"/>
                <a:gd name="connsiteY237" fmla="*/ 423211 h 1294514"/>
                <a:gd name="connsiteX238" fmla="*/ 96756 w 1068056"/>
                <a:gd name="connsiteY238" fmla="*/ 419640 h 1294514"/>
                <a:gd name="connsiteX239" fmla="*/ 103905 w 1068056"/>
                <a:gd name="connsiteY239" fmla="*/ 399997 h 1294514"/>
                <a:gd name="connsiteX240" fmla="*/ 990382 w 1068056"/>
                <a:gd name="connsiteY240" fmla="*/ 476783 h 1294514"/>
                <a:gd name="connsiteX241" fmla="*/ 993956 w 1068056"/>
                <a:gd name="connsiteY241" fmla="*/ 498212 h 1294514"/>
                <a:gd name="connsiteX242" fmla="*/ 986807 w 1068056"/>
                <a:gd name="connsiteY242" fmla="*/ 499998 h 1294514"/>
                <a:gd name="connsiteX243" fmla="*/ 983233 w 1068056"/>
                <a:gd name="connsiteY243" fmla="*/ 478569 h 1294514"/>
                <a:gd name="connsiteX244" fmla="*/ 990382 w 1068056"/>
                <a:gd name="connsiteY244" fmla="*/ 476783 h 1294514"/>
                <a:gd name="connsiteX245" fmla="*/ 119991 w 1068056"/>
                <a:gd name="connsiteY245" fmla="*/ 360710 h 1294514"/>
                <a:gd name="connsiteX246" fmla="*/ 127140 w 1068056"/>
                <a:gd name="connsiteY246" fmla="*/ 362496 h 1294514"/>
                <a:gd name="connsiteX247" fmla="*/ 118203 w 1068056"/>
                <a:gd name="connsiteY247" fmla="*/ 382140 h 1294514"/>
                <a:gd name="connsiteX248" fmla="*/ 112842 w 1068056"/>
                <a:gd name="connsiteY248" fmla="*/ 380354 h 1294514"/>
                <a:gd name="connsiteX249" fmla="*/ 119991 w 1068056"/>
                <a:gd name="connsiteY249" fmla="*/ 360710 h 1294514"/>
                <a:gd name="connsiteX250" fmla="*/ 977871 w 1068056"/>
                <a:gd name="connsiteY250" fmla="*/ 435712 h 1294514"/>
                <a:gd name="connsiteX251" fmla="*/ 983233 w 1068056"/>
                <a:gd name="connsiteY251" fmla="*/ 457140 h 1294514"/>
                <a:gd name="connsiteX252" fmla="*/ 977871 w 1068056"/>
                <a:gd name="connsiteY252" fmla="*/ 458926 h 1294514"/>
                <a:gd name="connsiteX253" fmla="*/ 970722 w 1068056"/>
                <a:gd name="connsiteY253" fmla="*/ 437497 h 1294514"/>
                <a:gd name="connsiteX254" fmla="*/ 977871 w 1068056"/>
                <a:gd name="connsiteY254" fmla="*/ 435712 h 1294514"/>
                <a:gd name="connsiteX255" fmla="*/ 130714 w 1068056"/>
                <a:gd name="connsiteY255" fmla="*/ 337496 h 1294514"/>
                <a:gd name="connsiteX256" fmla="*/ 137863 w 1068056"/>
                <a:gd name="connsiteY256" fmla="*/ 341067 h 1294514"/>
                <a:gd name="connsiteX257" fmla="*/ 136076 w 1068056"/>
                <a:gd name="connsiteY257" fmla="*/ 342853 h 1294514"/>
                <a:gd name="connsiteX258" fmla="*/ 128927 w 1068056"/>
                <a:gd name="connsiteY258" fmla="*/ 341067 h 1294514"/>
                <a:gd name="connsiteX259" fmla="*/ 130714 w 1068056"/>
                <a:gd name="connsiteY259" fmla="*/ 337496 h 1294514"/>
                <a:gd name="connsiteX260" fmla="*/ 139650 w 1068056"/>
                <a:gd name="connsiteY260" fmla="*/ 321424 h 1294514"/>
                <a:gd name="connsiteX261" fmla="*/ 146799 w 1068056"/>
                <a:gd name="connsiteY261" fmla="*/ 324996 h 1294514"/>
                <a:gd name="connsiteX262" fmla="*/ 137863 w 1068056"/>
                <a:gd name="connsiteY262" fmla="*/ 341067 h 1294514"/>
                <a:gd name="connsiteX263" fmla="*/ 130714 w 1068056"/>
                <a:gd name="connsiteY263" fmla="*/ 337496 h 1294514"/>
                <a:gd name="connsiteX264" fmla="*/ 139650 w 1068056"/>
                <a:gd name="connsiteY264" fmla="*/ 321424 h 1294514"/>
                <a:gd name="connsiteX265" fmla="*/ 963573 w 1068056"/>
                <a:gd name="connsiteY265" fmla="*/ 396425 h 1294514"/>
                <a:gd name="connsiteX266" fmla="*/ 970722 w 1068056"/>
                <a:gd name="connsiteY266" fmla="*/ 416069 h 1294514"/>
                <a:gd name="connsiteX267" fmla="*/ 963573 w 1068056"/>
                <a:gd name="connsiteY267" fmla="*/ 417854 h 1294514"/>
                <a:gd name="connsiteX268" fmla="*/ 956424 w 1068056"/>
                <a:gd name="connsiteY268" fmla="*/ 398211 h 1294514"/>
                <a:gd name="connsiteX269" fmla="*/ 963573 w 1068056"/>
                <a:gd name="connsiteY269" fmla="*/ 396425 h 1294514"/>
                <a:gd name="connsiteX270" fmla="*/ 162885 w 1068056"/>
                <a:gd name="connsiteY270" fmla="*/ 283924 h 1294514"/>
                <a:gd name="connsiteX271" fmla="*/ 168246 w 1068056"/>
                <a:gd name="connsiteY271" fmla="*/ 289281 h 1294514"/>
                <a:gd name="connsiteX272" fmla="*/ 157523 w 1068056"/>
                <a:gd name="connsiteY272" fmla="*/ 307138 h 1294514"/>
                <a:gd name="connsiteX273" fmla="*/ 150374 w 1068056"/>
                <a:gd name="connsiteY273" fmla="*/ 301781 h 1294514"/>
                <a:gd name="connsiteX274" fmla="*/ 162885 w 1068056"/>
                <a:gd name="connsiteY274" fmla="*/ 283924 h 1294514"/>
                <a:gd name="connsiteX275" fmla="*/ 945700 w 1068056"/>
                <a:gd name="connsiteY275" fmla="*/ 355353 h 1294514"/>
                <a:gd name="connsiteX276" fmla="*/ 954637 w 1068056"/>
                <a:gd name="connsiteY276" fmla="*/ 374996 h 1294514"/>
                <a:gd name="connsiteX277" fmla="*/ 949275 w 1068056"/>
                <a:gd name="connsiteY277" fmla="*/ 378568 h 1294514"/>
                <a:gd name="connsiteX278" fmla="*/ 938551 w 1068056"/>
                <a:gd name="connsiteY278" fmla="*/ 358925 h 1294514"/>
                <a:gd name="connsiteX279" fmla="*/ 945700 w 1068056"/>
                <a:gd name="connsiteY279" fmla="*/ 355353 h 1294514"/>
                <a:gd name="connsiteX280" fmla="*/ 187906 w 1068056"/>
                <a:gd name="connsiteY280" fmla="*/ 249995 h 1294514"/>
                <a:gd name="connsiteX281" fmla="*/ 193268 w 1068056"/>
                <a:gd name="connsiteY281" fmla="*/ 255352 h 1294514"/>
                <a:gd name="connsiteX282" fmla="*/ 180757 w 1068056"/>
                <a:gd name="connsiteY282" fmla="*/ 271424 h 1294514"/>
                <a:gd name="connsiteX283" fmla="*/ 175395 w 1068056"/>
                <a:gd name="connsiteY283" fmla="*/ 267852 h 1294514"/>
                <a:gd name="connsiteX284" fmla="*/ 187906 w 1068056"/>
                <a:gd name="connsiteY284" fmla="*/ 249995 h 1294514"/>
                <a:gd name="connsiteX285" fmla="*/ 926040 w 1068056"/>
                <a:gd name="connsiteY285" fmla="*/ 317853 h 1294514"/>
                <a:gd name="connsiteX286" fmla="*/ 936764 w 1068056"/>
                <a:gd name="connsiteY286" fmla="*/ 337496 h 1294514"/>
                <a:gd name="connsiteX287" fmla="*/ 929615 w 1068056"/>
                <a:gd name="connsiteY287" fmla="*/ 341067 h 1294514"/>
                <a:gd name="connsiteX288" fmla="*/ 918892 w 1068056"/>
                <a:gd name="connsiteY288" fmla="*/ 321424 h 1294514"/>
                <a:gd name="connsiteX289" fmla="*/ 926040 w 1068056"/>
                <a:gd name="connsiteY289" fmla="*/ 317853 h 1294514"/>
                <a:gd name="connsiteX290" fmla="*/ 216502 w 1068056"/>
                <a:gd name="connsiteY290" fmla="*/ 217852 h 1294514"/>
                <a:gd name="connsiteX291" fmla="*/ 221864 w 1068056"/>
                <a:gd name="connsiteY291" fmla="*/ 223209 h 1294514"/>
                <a:gd name="connsiteX292" fmla="*/ 207566 w 1068056"/>
                <a:gd name="connsiteY292" fmla="*/ 239280 h 1294514"/>
                <a:gd name="connsiteX293" fmla="*/ 202204 w 1068056"/>
                <a:gd name="connsiteY293" fmla="*/ 233923 h 1294514"/>
                <a:gd name="connsiteX294" fmla="*/ 216502 w 1068056"/>
                <a:gd name="connsiteY294" fmla="*/ 217852 h 1294514"/>
                <a:gd name="connsiteX295" fmla="*/ 902806 w 1068056"/>
                <a:gd name="connsiteY295" fmla="*/ 282138 h 1294514"/>
                <a:gd name="connsiteX296" fmla="*/ 913530 w 1068056"/>
                <a:gd name="connsiteY296" fmla="*/ 299995 h 1294514"/>
                <a:gd name="connsiteX297" fmla="*/ 908168 w 1068056"/>
                <a:gd name="connsiteY297" fmla="*/ 303567 h 1294514"/>
                <a:gd name="connsiteX298" fmla="*/ 897445 w 1068056"/>
                <a:gd name="connsiteY298" fmla="*/ 285710 h 1294514"/>
                <a:gd name="connsiteX299" fmla="*/ 902806 w 1068056"/>
                <a:gd name="connsiteY299" fmla="*/ 282138 h 1294514"/>
                <a:gd name="connsiteX300" fmla="*/ 248673 w 1068056"/>
                <a:gd name="connsiteY300" fmla="*/ 187494 h 1294514"/>
                <a:gd name="connsiteX301" fmla="*/ 254034 w 1068056"/>
                <a:gd name="connsiteY301" fmla="*/ 192851 h 1294514"/>
                <a:gd name="connsiteX302" fmla="*/ 237949 w 1068056"/>
                <a:gd name="connsiteY302" fmla="*/ 208923 h 1294514"/>
                <a:gd name="connsiteX303" fmla="*/ 232587 w 1068056"/>
                <a:gd name="connsiteY303" fmla="*/ 203566 h 1294514"/>
                <a:gd name="connsiteX304" fmla="*/ 248673 w 1068056"/>
                <a:gd name="connsiteY304" fmla="*/ 187494 h 1294514"/>
                <a:gd name="connsiteX305" fmla="*/ 875997 w 1068056"/>
                <a:gd name="connsiteY305" fmla="*/ 246423 h 1294514"/>
                <a:gd name="connsiteX306" fmla="*/ 890296 w 1068056"/>
                <a:gd name="connsiteY306" fmla="*/ 264281 h 1294514"/>
                <a:gd name="connsiteX307" fmla="*/ 884934 w 1068056"/>
                <a:gd name="connsiteY307" fmla="*/ 267852 h 1294514"/>
                <a:gd name="connsiteX308" fmla="*/ 870636 w 1068056"/>
                <a:gd name="connsiteY308" fmla="*/ 251780 h 1294514"/>
                <a:gd name="connsiteX309" fmla="*/ 875997 w 1068056"/>
                <a:gd name="connsiteY309" fmla="*/ 246423 h 1294514"/>
                <a:gd name="connsiteX310" fmla="*/ 282630 w 1068056"/>
                <a:gd name="connsiteY310" fmla="*/ 160708 h 1294514"/>
                <a:gd name="connsiteX311" fmla="*/ 286205 w 1068056"/>
                <a:gd name="connsiteY311" fmla="*/ 167851 h 1294514"/>
                <a:gd name="connsiteX312" fmla="*/ 270120 w 1068056"/>
                <a:gd name="connsiteY312" fmla="*/ 180351 h 1294514"/>
                <a:gd name="connsiteX313" fmla="*/ 264758 w 1068056"/>
                <a:gd name="connsiteY313" fmla="*/ 174994 h 1294514"/>
                <a:gd name="connsiteX314" fmla="*/ 282630 w 1068056"/>
                <a:gd name="connsiteY314" fmla="*/ 160708 h 1294514"/>
                <a:gd name="connsiteX315" fmla="*/ 847401 w 1068056"/>
                <a:gd name="connsiteY315" fmla="*/ 214280 h 1294514"/>
                <a:gd name="connsiteX316" fmla="*/ 863487 w 1068056"/>
                <a:gd name="connsiteY316" fmla="*/ 230352 h 1294514"/>
                <a:gd name="connsiteX317" fmla="*/ 858125 w 1068056"/>
                <a:gd name="connsiteY317" fmla="*/ 235709 h 1294514"/>
                <a:gd name="connsiteX318" fmla="*/ 843827 w 1068056"/>
                <a:gd name="connsiteY318" fmla="*/ 219637 h 1294514"/>
                <a:gd name="connsiteX319" fmla="*/ 847401 w 1068056"/>
                <a:gd name="connsiteY319" fmla="*/ 214280 h 1294514"/>
                <a:gd name="connsiteX320" fmla="*/ 318375 w 1068056"/>
                <a:gd name="connsiteY320" fmla="*/ 137493 h 1294514"/>
                <a:gd name="connsiteX321" fmla="*/ 321950 w 1068056"/>
                <a:gd name="connsiteY321" fmla="*/ 142851 h 1294514"/>
                <a:gd name="connsiteX322" fmla="*/ 304077 w 1068056"/>
                <a:gd name="connsiteY322" fmla="*/ 155351 h 1294514"/>
                <a:gd name="connsiteX323" fmla="*/ 300503 w 1068056"/>
                <a:gd name="connsiteY323" fmla="*/ 148208 h 1294514"/>
                <a:gd name="connsiteX324" fmla="*/ 318375 w 1068056"/>
                <a:gd name="connsiteY324" fmla="*/ 137493 h 1294514"/>
                <a:gd name="connsiteX325" fmla="*/ 817018 w 1068056"/>
                <a:gd name="connsiteY325" fmla="*/ 183923 h 1294514"/>
                <a:gd name="connsiteX326" fmla="*/ 833104 w 1068056"/>
                <a:gd name="connsiteY326" fmla="*/ 199994 h 1294514"/>
                <a:gd name="connsiteX327" fmla="*/ 827742 w 1068056"/>
                <a:gd name="connsiteY327" fmla="*/ 205351 h 1294514"/>
                <a:gd name="connsiteX328" fmla="*/ 811657 w 1068056"/>
                <a:gd name="connsiteY328" fmla="*/ 189280 h 1294514"/>
                <a:gd name="connsiteX329" fmla="*/ 817018 w 1068056"/>
                <a:gd name="connsiteY329" fmla="*/ 183923 h 1294514"/>
                <a:gd name="connsiteX330" fmla="*/ 783060 w 1068056"/>
                <a:gd name="connsiteY330" fmla="*/ 157137 h 1294514"/>
                <a:gd name="connsiteX331" fmla="*/ 800933 w 1068056"/>
                <a:gd name="connsiteY331" fmla="*/ 171422 h 1294514"/>
                <a:gd name="connsiteX332" fmla="*/ 795571 w 1068056"/>
                <a:gd name="connsiteY332" fmla="*/ 176779 h 1294514"/>
                <a:gd name="connsiteX333" fmla="*/ 779486 w 1068056"/>
                <a:gd name="connsiteY333" fmla="*/ 162494 h 1294514"/>
                <a:gd name="connsiteX334" fmla="*/ 783060 w 1068056"/>
                <a:gd name="connsiteY334" fmla="*/ 157137 h 1294514"/>
                <a:gd name="connsiteX335" fmla="*/ 355908 w 1068056"/>
                <a:gd name="connsiteY335" fmla="*/ 116064 h 1294514"/>
                <a:gd name="connsiteX336" fmla="*/ 359482 w 1068056"/>
                <a:gd name="connsiteY336" fmla="*/ 123207 h 1294514"/>
                <a:gd name="connsiteX337" fmla="*/ 339822 w 1068056"/>
                <a:gd name="connsiteY337" fmla="*/ 133922 h 1294514"/>
                <a:gd name="connsiteX338" fmla="*/ 338035 w 1068056"/>
                <a:gd name="connsiteY338" fmla="*/ 126779 h 1294514"/>
                <a:gd name="connsiteX339" fmla="*/ 355908 w 1068056"/>
                <a:gd name="connsiteY339" fmla="*/ 116064 h 1294514"/>
                <a:gd name="connsiteX340" fmla="*/ 747315 w 1068056"/>
                <a:gd name="connsiteY340" fmla="*/ 133922 h 1294514"/>
                <a:gd name="connsiteX341" fmla="*/ 765188 w 1068056"/>
                <a:gd name="connsiteY341" fmla="*/ 144636 h 1294514"/>
                <a:gd name="connsiteX342" fmla="*/ 761613 w 1068056"/>
                <a:gd name="connsiteY342" fmla="*/ 151779 h 1294514"/>
                <a:gd name="connsiteX343" fmla="*/ 743741 w 1068056"/>
                <a:gd name="connsiteY343" fmla="*/ 139279 h 1294514"/>
                <a:gd name="connsiteX344" fmla="*/ 747315 w 1068056"/>
                <a:gd name="connsiteY344" fmla="*/ 133922 h 1294514"/>
                <a:gd name="connsiteX345" fmla="*/ 395227 w 1068056"/>
                <a:gd name="connsiteY345" fmla="*/ 99993 h 1294514"/>
                <a:gd name="connsiteX346" fmla="*/ 398802 w 1068056"/>
                <a:gd name="connsiteY346" fmla="*/ 105350 h 1294514"/>
                <a:gd name="connsiteX347" fmla="*/ 379142 w 1068056"/>
                <a:gd name="connsiteY347" fmla="*/ 114279 h 1294514"/>
                <a:gd name="connsiteX348" fmla="*/ 375567 w 1068056"/>
                <a:gd name="connsiteY348" fmla="*/ 107136 h 1294514"/>
                <a:gd name="connsiteX349" fmla="*/ 395227 w 1068056"/>
                <a:gd name="connsiteY349" fmla="*/ 99993 h 1294514"/>
                <a:gd name="connsiteX350" fmla="*/ 709783 w 1068056"/>
                <a:gd name="connsiteY350" fmla="*/ 112493 h 1294514"/>
                <a:gd name="connsiteX351" fmla="*/ 729443 w 1068056"/>
                <a:gd name="connsiteY351" fmla="*/ 123207 h 1294514"/>
                <a:gd name="connsiteX352" fmla="*/ 725869 w 1068056"/>
                <a:gd name="connsiteY352" fmla="*/ 128565 h 1294514"/>
                <a:gd name="connsiteX353" fmla="*/ 706209 w 1068056"/>
                <a:gd name="connsiteY353" fmla="*/ 117850 h 1294514"/>
                <a:gd name="connsiteX354" fmla="*/ 709783 w 1068056"/>
                <a:gd name="connsiteY354" fmla="*/ 112493 h 1294514"/>
                <a:gd name="connsiteX355" fmla="*/ 436334 w 1068056"/>
                <a:gd name="connsiteY355" fmla="*/ 85707 h 1294514"/>
                <a:gd name="connsiteX356" fmla="*/ 438121 w 1068056"/>
                <a:gd name="connsiteY356" fmla="*/ 92850 h 1294514"/>
                <a:gd name="connsiteX357" fmla="*/ 418461 w 1068056"/>
                <a:gd name="connsiteY357" fmla="*/ 98207 h 1294514"/>
                <a:gd name="connsiteX358" fmla="*/ 416674 w 1068056"/>
                <a:gd name="connsiteY358" fmla="*/ 92850 h 1294514"/>
                <a:gd name="connsiteX359" fmla="*/ 436334 w 1068056"/>
                <a:gd name="connsiteY359" fmla="*/ 85707 h 1294514"/>
                <a:gd name="connsiteX360" fmla="*/ 681187 w 1068056"/>
                <a:gd name="connsiteY360" fmla="*/ 98207 h 1294514"/>
                <a:gd name="connsiteX361" fmla="*/ 690123 w 1068056"/>
                <a:gd name="connsiteY361" fmla="*/ 103564 h 1294514"/>
                <a:gd name="connsiteX362" fmla="*/ 688336 w 1068056"/>
                <a:gd name="connsiteY362" fmla="*/ 108921 h 1294514"/>
                <a:gd name="connsiteX363" fmla="*/ 677613 w 1068056"/>
                <a:gd name="connsiteY363" fmla="*/ 105350 h 1294514"/>
                <a:gd name="connsiteX364" fmla="*/ 677868 w 1068056"/>
                <a:gd name="connsiteY364" fmla="*/ 104840 h 1294514"/>
                <a:gd name="connsiteX365" fmla="*/ 678060 w 1068056"/>
                <a:gd name="connsiteY365" fmla="*/ 104903 h 1294514"/>
                <a:gd name="connsiteX366" fmla="*/ 679400 w 1068056"/>
                <a:gd name="connsiteY366" fmla="*/ 105350 h 1294514"/>
                <a:gd name="connsiteX367" fmla="*/ 681187 w 1068056"/>
                <a:gd name="connsiteY367" fmla="*/ 98207 h 1294514"/>
                <a:gd name="connsiteX368" fmla="*/ 479228 w 1068056"/>
                <a:gd name="connsiteY368" fmla="*/ 76778 h 1294514"/>
                <a:gd name="connsiteX369" fmla="*/ 481015 w 1068056"/>
                <a:gd name="connsiteY369" fmla="*/ 83921 h 1294514"/>
                <a:gd name="connsiteX370" fmla="*/ 459568 w 1068056"/>
                <a:gd name="connsiteY370" fmla="*/ 87493 h 1294514"/>
                <a:gd name="connsiteX371" fmla="*/ 457781 w 1068056"/>
                <a:gd name="connsiteY371" fmla="*/ 80350 h 1294514"/>
                <a:gd name="connsiteX372" fmla="*/ 479228 w 1068056"/>
                <a:gd name="connsiteY372" fmla="*/ 76778 h 1294514"/>
                <a:gd name="connsiteX373" fmla="*/ 670464 w 1068056"/>
                <a:gd name="connsiteY373" fmla="*/ 94636 h 1294514"/>
                <a:gd name="connsiteX374" fmla="*/ 681187 w 1068056"/>
                <a:gd name="connsiteY374" fmla="*/ 98207 h 1294514"/>
                <a:gd name="connsiteX375" fmla="*/ 678059 w 1068056"/>
                <a:gd name="connsiteY375" fmla="*/ 104457 h 1294514"/>
                <a:gd name="connsiteX376" fmla="*/ 677868 w 1068056"/>
                <a:gd name="connsiteY376" fmla="*/ 104840 h 1294514"/>
                <a:gd name="connsiteX377" fmla="*/ 668676 w 1068056"/>
                <a:gd name="connsiteY377" fmla="*/ 101779 h 1294514"/>
                <a:gd name="connsiteX378" fmla="*/ 670464 w 1068056"/>
                <a:gd name="connsiteY378" fmla="*/ 94636 h 1294514"/>
                <a:gd name="connsiteX379" fmla="*/ 629357 w 1068056"/>
                <a:gd name="connsiteY379" fmla="*/ 82136 h 1294514"/>
                <a:gd name="connsiteX380" fmla="*/ 650804 w 1068056"/>
                <a:gd name="connsiteY380" fmla="*/ 87493 h 1294514"/>
                <a:gd name="connsiteX381" fmla="*/ 649017 w 1068056"/>
                <a:gd name="connsiteY381" fmla="*/ 94636 h 1294514"/>
                <a:gd name="connsiteX382" fmla="*/ 627570 w 1068056"/>
                <a:gd name="connsiteY382" fmla="*/ 87493 h 1294514"/>
                <a:gd name="connsiteX383" fmla="*/ 629357 w 1068056"/>
                <a:gd name="connsiteY383" fmla="*/ 82136 h 1294514"/>
                <a:gd name="connsiteX384" fmla="*/ 522122 w 1068056"/>
                <a:gd name="connsiteY384" fmla="*/ 71421 h 1294514"/>
                <a:gd name="connsiteX385" fmla="*/ 522122 w 1068056"/>
                <a:gd name="connsiteY385" fmla="*/ 78564 h 1294514"/>
                <a:gd name="connsiteX386" fmla="*/ 500675 w 1068056"/>
                <a:gd name="connsiteY386" fmla="*/ 80350 h 1294514"/>
                <a:gd name="connsiteX387" fmla="*/ 500675 w 1068056"/>
                <a:gd name="connsiteY387" fmla="*/ 73207 h 1294514"/>
                <a:gd name="connsiteX388" fmla="*/ 522122 w 1068056"/>
                <a:gd name="connsiteY388" fmla="*/ 71421 h 1294514"/>
                <a:gd name="connsiteX389" fmla="*/ 565016 w 1068056"/>
                <a:gd name="connsiteY389" fmla="*/ 71421 h 1294514"/>
                <a:gd name="connsiteX390" fmla="*/ 565016 w 1068056"/>
                <a:gd name="connsiteY390" fmla="*/ 78564 h 1294514"/>
                <a:gd name="connsiteX391" fmla="*/ 543569 w 1068056"/>
                <a:gd name="connsiteY391" fmla="*/ 78564 h 1294514"/>
                <a:gd name="connsiteX392" fmla="*/ 543569 w 1068056"/>
                <a:gd name="connsiteY392" fmla="*/ 71421 h 1294514"/>
                <a:gd name="connsiteX393" fmla="*/ 565016 w 1068056"/>
                <a:gd name="connsiteY393" fmla="*/ 71421 h 1294514"/>
                <a:gd name="connsiteX394" fmla="*/ 586463 w 1068056"/>
                <a:gd name="connsiteY394" fmla="*/ 73207 h 1294514"/>
                <a:gd name="connsiteX395" fmla="*/ 607910 w 1068056"/>
                <a:gd name="connsiteY395" fmla="*/ 76778 h 1294514"/>
                <a:gd name="connsiteX396" fmla="*/ 607910 w 1068056"/>
                <a:gd name="connsiteY396" fmla="*/ 83921 h 1294514"/>
                <a:gd name="connsiteX397" fmla="*/ 586463 w 1068056"/>
                <a:gd name="connsiteY397" fmla="*/ 80350 h 1294514"/>
                <a:gd name="connsiteX398" fmla="*/ 586463 w 1068056"/>
                <a:gd name="connsiteY398" fmla="*/ 73207 h 1294514"/>
                <a:gd name="connsiteX399" fmla="*/ 611089 w 1068056"/>
                <a:gd name="connsiteY399" fmla="*/ 27967 h 1294514"/>
                <a:gd name="connsiteX400" fmla="*/ 352240 w 1068056"/>
                <a:gd name="connsiteY400" fmla="*/ 66362 h 1294514"/>
                <a:gd name="connsiteX401" fmla="*/ 98473 w 1068056"/>
                <a:gd name="connsiteY401" fmla="*/ 310844 h 1294514"/>
                <a:gd name="connsiteX402" fmla="*/ 114556 w 1068056"/>
                <a:gd name="connsiteY402" fmla="*/ 1037151 h 1294514"/>
                <a:gd name="connsiteX403" fmla="*/ 498781 w 1068056"/>
                <a:gd name="connsiteY403" fmla="*/ 1272710 h 1294514"/>
                <a:gd name="connsiteX404" fmla="*/ 874070 w 1068056"/>
                <a:gd name="connsiteY404" fmla="*/ 1074626 h 1294514"/>
                <a:gd name="connsiteX405" fmla="*/ 1045631 w 1068056"/>
                <a:gd name="connsiteY405" fmla="*/ 673105 h 1294514"/>
                <a:gd name="connsiteX406" fmla="*/ 691787 w 1068056"/>
                <a:gd name="connsiteY406" fmla="*/ 52086 h 1294514"/>
                <a:gd name="connsiteX407" fmla="*/ 611089 w 1068056"/>
                <a:gd name="connsiteY407" fmla="*/ 27967 h 1294514"/>
                <a:gd name="connsiteX408" fmla="*/ 609647 w 1068056"/>
                <a:gd name="connsiteY408" fmla="*/ 5531 h 1294514"/>
                <a:gd name="connsiteX409" fmla="*/ 700722 w 1068056"/>
                <a:gd name="connsiteY409" fmla="*/ 32456 h 1294514"/>
                <a:gd name="connsiteX410" fmla="*/ 1067076 w 1068056"/>
                <a:gd name="connsiteY410" fmla="*/ 674889 h 1294514"/>
                <a:gd name="connsiteX411" fmla="*/ 496994 w 1068056"/>
                <a:gd name="connsiteY411" fmla="*/ 1294124 h 1294514"/>
                <a:gd name="connsiteX412" fmla="*/ 96685 w 1068056"/>
                <a:gd name="connsiteY412" fmla="*/ 1047858 h 1294514"/>
                <a:gd name="connsiteX413" fmla="*/ 80602 w 1068056"/>
                <a:gd name="connsiteY413" fmla="*/ 300136 h 1294514"/>
                <a:gd name="connsiteX414" fmla="*/ 609647 w 1068056"/>
                <a:gd name="connsiteY414" fmla="*/ 5531 h 129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</a:cxnLst>
              <a:rect l="l" t="t" r="r" b="b"/>
              <a:pathLst>
                <a:path w="1068056" h="1294514">
                  <a:moveTo>
                    <a:pt x="497100" y="1216079"/>
                  </a:moveTo>
                  <a:cubicBezTo>
                    <a:pt x="497100" y="1216079"/>
                    <a:pt x="497100" y="1216079"/>
                    <a:pt x="495313" y="1223222"/>
                  </a:cubicBezTo>
                  <a:cubicBezTo>
                    <a:pt x="488164" y="1223222"/>
                    <a:pt x="481015" y="1221436"/>
                    <a:pt x="473866" y="1221436"/>
                  </a:cubicBezTo>
                  <a:cubicBezTo>
                    <a:pt x="473866" y="1221436"/>
                    <a:pt x="473866" y="1221436"/>
                    <a:pt x="475653" y="1214293"/>
                  </a:cubicBezTo>
                  <a:cubicBezTo>
                    <a:pt x="482802" y="1214293"/>
                    <a:pt x="489951" y="1216079"/>
                    <a:pt x="497100" y="1216079"/>
                  </a:cubicBezTo>
                  <a:close/>
                  <a:moveTo>
                    <a:pt x="432759" y="1207151"/>
                  </a:moveTo>
                  <a:cubicBezTo>
                    <a:pt x="432759" y="1207151"/>
                    <a:pt x="432759" y="1207151"/>
                    <a:pt x="454206" y="1210722"/>
                  </a:cubicBezTo>
                  <a:cubicBezTo>
                    <a:pt x="454206" y="1210722"/>
                    <a:pt x="454206" y="1210722"/>
                    <a:pt x="452419" y="1217865"/>
                  </a:cubicBezTo>
                  <a:cubicBezTo>
                    <a:pt x="452419" y="1217865"/>
                    <a:pt x="452419" y="1217865"/>
                    <a:pt x="432759" y="1214293"/>
                  </a:cubicBezTo>
                  <a:cubicBezTo>
                    <a:pt x="432759" y="1214293"/>
                    <a:pt x="432759" y="1214293"/>
                    <a:pt x="432759" y="1207151"/>
                  </a:cubicBezTo>
                  <a:close/>
                  <a:moveTo>
                    <a:pt x="538207" y="1216079"/>
                  </a:moveTo>
                  <a:cubicBezTo>
                    <a:pt x="538207" y="1216079"/>
                    <a:pt x="538207" y="1216079"/>
                    <a:pt x="539994" y="1223222"/>
                  </a:cubicBezTo>
                  <a:cubicBezTo>
                    <a:pt x="532845" y="1223222"/>
                    <a:pt x="525696" y="1223222"/>
                    <a:pt x="516760" y="1223222"/>
                  </a:cubicBezTo>
                  <a:cubicBezTo>
                    <a:pt x="516760" y="1223222"/>
                    <a:pt x="516760" y="1223222"/>
                    <a:pt x="516760" y="1216079"/>
                  </a:cubicBezTo>
                  <a:cubicBezTo>
                    <a:pt x="523909" y="1216079"/>
                    <a:pt x="531058" y="1216079"/>
                    <a:pt x="538207" y="1216079"/>
                  </a:cubicBezTo>
                  <a:close/>
                  <a:moveTo>
                    <a:pt x="391653" y="1198222"/>
                  </a:moveTo>
                  <a:cubicBezTo>
                    <a:pt x="391653" y="1198222"/>
                    <a:pt x="391653" y="1198222"/>
                    <a:pt x="413100" y="1203579"/>
                  </a:cubicBezTo>
                  <a:cubicBezTo>
                    <a:pt x="413100" y="1203579"/>
                    <a:pt x="413100" y="1203579"/>
                    <a:pt x="411312" y="1210722"/>
                  </a:cubicBezTo>
                  <a:cubicBezTo>
                    <a:pt x="411312" y="1210722"/>
                    <a:pt x="411312" y="1210722"/>
                    <a:pt x="389865" y="1203579"/>
                  </a:cubicBezTo>
                  <a:cubicBezTo>
                    <a:pt x="389865" y="1203579"/>
                    <a:pt x="389865" y="1203579"/>
                    <a:pt x="391653" y="1198222"/>
                  </a:cubicBezTo>
                  <a:close/>
                  <a:moveTo>
                    <a:pt x="581101" y="1208936"/>
                  </a:moveTo>
                  <a:cubicBezTo>
                    <a:pt x="581101" y="1208936"/>
                    <a:pt x="581101" y="1208936"/>
                    <a:pt x="582888" y="1216079"/>
                  </a:cubicBezTo>
                  <a:cubicBezTo>
                    <a:pt x="582888" y="1216079"/>
                    <a:pt x="582888" y="1216079"/>
                    <a:pt x="561441" y="1219650"/>
                  </a:cubicBezTo>
                  <a:cubicBezTo>
                    <a:pt x="561441" y="1219650"/>
                    <a:pt x="561441" y="1219650"/>
                    <a:pt x="559654" y="1214293"/>
                  </a:cubicBezTo>
                  <a:cubicBezTo>
                    <a:pt x="559654" y="1214293"/>
                    <a:pt x="559654" y="1214293"/>
                    <a:pt x="581101" y="1208936"/>
                  </a:cubicBezTo>
                  <a:close/>
                  <a:moveTo>
                    <a:pt x="352333" y="1182150"/>
                  </a:moveTo>
                  <a:cubicBezTo>
                    <a:pt x="352333" y="1182150"/>
                    <a:pt x="352333" y="1182150"/>
                    <a:pt x="371993" y="1191079"/>
                  </a:cubicBezTo>
                  <a:cubicBezTo>
                    <a:pt x="371993" y="1191079"/>
                    <a:pt x="371993" y="1191079"/>
                    <a:pt x="370206" y="1198222"/>
                  </a:cubicBezTo>
                  <a:cubicBezTo>
                    <a:pt x="370206" y="1198222"/>
                    <a:pt x="370206" y="1198222"/>
                    <a:pt x="348759" y="1189293"/>
                  </a:cubicBezTo>
                  <a:cubicBezTo>
                    <a:pt x="348759" y="1189293"/>
                    <a:pt x="348759" y="1189293"/>
                    <a:pt x="352333" y="1182150"/>
                  </a:cubicBezTo>
                  <a:close/>
                  <a:moveTo>
                    <a:pt x="622208" y="1198222"/>
                  </a:moveTo>
                  <a:cubicBezTo>
                    <a:pt x="622208" y="1198222"/>
                    <a:pt x="622208" y="1198222"/>
                    <a:pt x="623995" y="1205365"/>
                  </a:cubicBezTo>
                  <a:cubicBezTo>
                    <a:pt x="623995" y="1205365"/>
                    <a:pt x="623995" y="1205365"/>
                    <a:pt x="602548" y="1212508"/>
                  </a:cubicBezTo>
                  <a:cubicBezTo>
                    <a:pt x="602548" y="1212508"/>
                    <a:pt x="602548" y="1212508"/>
                    <a:pt x="600761" y="1205365"/>
                  </a:cubicBezTo>
                  <a:cubicBezTo>
                    <a:pt x="600761" y="1205365"/>
                    <a:pt x="600761" y="1205365"/>
                    <a:pt x="622208" y="1198222"/>
                  </a:cubicBezTo>
                  <a:close/>
                  <a:moveTo>
                    <a:pt x="314801" y="1164293"/>
                  </a:moveTo>
                  <a:cubicBezTo>
                    <a:pt x="314801" y="1164293"/>
                    <a:pt x="314801" y="1164293"/>
                    <a:pt x="332673" y="1175007"/>
                  </a:cubicBezTo>
                  <a:cubicBezTo>
                    <a:pt x="332673" y="1175007"/>
                    <a:pt x="332673" y="1175007"/>
                    <a:pt x="329099" y="1180364"/>
                  </a:cubicBezTo>
                  <a:cubicBezTo>
                    <a:pt x="329099" y="1180364"/>
                    <a:pt x="329099" y="1180364"/>
                    <a:pt x="311226" y="1171436"/>
                  </a:cubicBezTo>
                  <a:cubicBezTo>
                    <a:pt x="311226" y="1171436"/>
                    <a:pt x="311226" y="1171436"/>
                    <a:pt x="314801" y="1164293"/>
                  </a:cubicBezTo>
                  <a:close/>
                  <a:moveTo>
                    <a:pt x="661527" y="1182150"/>
                  </a:moveTo>
                  <a:cubicBezTo>
                    <a:pt x="661527" y="1182150"/>
                    <a:pt x="661527" y="1182150"/>
                    <a:pt x="663315" y="1189293"/>
                  </a:cubicBezTo>
                  <a:cubicBezTo>
                    <a:pt x="663315" y="1189293"/>
                    <a:pt x="663315" y="1189293"/>
                    <a:pt x="643655" y="1198222"/>
                  </a:cubicBezTo>
                  <a:cubicBezTo>
                    <a:pt x="643655" y="1198222"/>
                    <a:pt x="643655" y="1198222"/>
                    <a:pt x="641868" y="1191079"/>
                  </a:cubicBezTo>
                  <a:cubicBezTo>
                    <a:pt x="641868" y="1191079"/>
                    <a:pt x="641868" y="1191079"/>
                    <a:pt x="661527" y="1182150"/>
                  </a:cubicBezTo>
                  <a:close/>
                  <a:moveTo>
                    <a:pt x="277269" y="1141078"/>
                  </a:moveTo>
                  <a:cubicBezTo>
                    <a:pt x="277269" y="1141078"/>
                    <a:pt x="277269" y="1141078"/>
                    <a:pt x="295141" y="1153578"/>
                  </a:cubicBezTo>
                  <a:cubicBezTo>
                    <a:pt x="295141" y="1153578"/>
                    <a:pt x="295141" y="1153578"/>
                    <a:pt x="291567" y="1158936"/>
                  </a:cubicBezTo>
                  <a:cubicBezTo>
                    <a:pt x="291567" y="1158936"/>
                    <a:pt x="291567" y="1158936"/>
                    <a:pt x="273694" y="1148221"/>
                  </a:cubicBezTo>
                  <a:cubicBezTo>
                    <a:pt x="273694" y="1148221"/>
                    <a:pt x="273694" y="1148221"/>
                    <a:pt x="277269" y="1141078"/>
                  </a:cubicBezTo>
                  <a:close/>
                  <a:moveTo>
                    <a:pt x="699060" y="1162507"/>
                  </a:moveTo>
                  <a:cubicBezTo>
                    <a:pt x="699060" y="1162507"/>
                    <a:pt x="699060" y="1162507"/>
                    <a:pt x="702634" y="1169650"/>
                  </a:cubicBezTo>
                  <a:cubicBezTo>
                    <a:pt x="702634" y="1169650"/>
                    <a:pt x="702634" y="1169650"/>
                    <a:pt x="682974" y="1180364"/>
                  </a:cubicBezTo>
                  <a:cubicBezTo>
                    <a:pt x="682974" y="1180364"/>
                    <a:pt x="682974" y="1180364"/>
                    <a:pt x="679400" y="1173221"/>
                  </a:cubicBezTo>
                  <a:cubicBezTo>
                    <a:pt x="679400" y="1173221"/>
                    <a:pt x="679400" y="1173221"/>
                    <a:pt x="699060" y="1162507"/>
                  </a:cubicBezTo>
                  <a:close/>
                  <a:moveTo>
                    <a:pt x="245098" y="1116078"/>
                  </a:moveTo>
                  <a:cubicBezTo>
                    <a:pt x="245098" y="1116078"/>
                    <a:pt x="245098" y="1116078"/>
                    <a:pt x="261183" y="1128578"/>
                  </a:cubicBezTo>
                  <a:cubicBezTo>
                    <a:pt x="261183" y="1128578"/>
                    <a:pt x="261183" y="1128578"/>
                    <a:pt x="255822" y="1135721"/>
                  </a:cubicBezTo>
                  <a:cubicBezTo>
                    <a:pt x="255822" y="1135721"/>
                    <a:pt x="255822" y="1135721"/>
                    <a:pt x="239736" y="1121435"/>
                  </a:cubicBezTo>
                  <a:cubicBezTo>
                    <a:pt x="239736" y="1121435"/>
                    <a:pt x="239736" y="1121435"/>
                    <a:pt x="245098" y="1116078"/>
                  </a:cubicBezTo>
                  <a:close/>
                  <a:moveTo>
                    <a:pt x="734805" y="1139293"/>
                  </a:moveTo>
                  <a:cubicBezTo>
                    <a:pt x="734805" y="1139293"/>
                    <a:pt x="734805" y="1139293"/>
                    <a:pt x="738379" y="1146435"/>
                  </a:cubicBezTo>
                  <a:cubicBezTo>
                    <a:pt x="738379" y="1146435"/>
                    <a:pt x="738379" y="1146435"/>
                    <a:pt x="720507" y="1157150"/>
                  </a:cubicBezTo>
                  <a:cubicBezTo>
                    <a:pt x="720507" y="1157150"/>
                    <a:pt x="720507" y="1157150"/>
                    <a:pt x="716932" y="1151793"/>
                  </a:cubicBezTo>
                  <a:cubicBezTo>
                    <a:pt x="716932" y="1151793"/>
                    <a:pt x="716932" y="1151793"/>
                    <a:pt x="734805" y="1139293"/>
                  </a:cubicBezTo>
                  <a:close/>
                  <a:moveTo>
                    <a:pt x="214715" y="1085720"/>
                  </a:moveTo>
                  <a:cubicBezTo>
                    <a:pt x="214715" y="1085720"/>
                    <a:pt x="214715" y="1085720"/>
                    <a:pt x="229013" y="1101792"/>
                  </a:cubicBezTo>
                  <a:cubicBezTo>
                    <a:pt x="229013" y="1101792"/>
                    <a:pt x="229013" y="1101792"/>
                    <a:pt x="223651" y="1107149"/>
                  </a:cubicBezTo>
                  <a:cubicBezTo>
                    <a:pt x="223651" y="1107149"/>
                    <a:pt x="223651" y="1107149"/>
                    <a:pt x="209353" y="1091078"/>
                  </a:cubicBezTo>
                  <a:cubicBezTo>
                    <a:pt x="209353" y="1091078"/>
                    <a:pt x="209353" y="1091078"/>
                    <a:pt x="214715" y="1085720"/>
                  </a:cubicBezTo>
                  <a:close/>
                  <a:moveTo>
                    <a:pt x="766975" y="1114292"/>
                  </a:moveTo>
                  <a:cubicBezTo>
                    <a:pt x="766975" y="1114292"/>
                    <a:pt x="766975" y="1114292"/>
                    <a:pt x="772337" y="1119649"/>
                  </a:cubicBezTo>
                  <a:cubicBezTo>
                    <a:pt x="772337" y="1119649"/>
                    <a:pt x="772337" y="1119649"/>
                    <a:pt x="756252" y="1132149"/>
                  </a:cubicBezTo>
                  <a:cubicBezTo>
                    <a:pt x="756252" y="1132149"/>
                    <a:pt x="756252" y="1132149"/>
                    <a:pt x="750890" y="1126792"/>
                  </a:cubicBezTo>
                  <a:cubicBezTo>
                    <a:pt x="750890" y="1126792"/>
                    <a:pt x="750890" y="1126792"/>
                    <a:pt x="766975" y="1114292"/>
                  </a:cubicBezTo>
                  <a:close/>
                  <a:moveTo>
                    <a:pt x="186119" y="1053577"/>
                  </a:moveTo>
                  <a:cubicBezTo>
                    <a:pt x="186119" y="1053577"/>
                    <a:pt x="186119" y="1053577"/>
                    <a:pt x="200417" y="1069649"/>
                  </a:cubicBezTo>
                  <a:cubicBezTo>
                    <a:pt x="200417" y="1069649"/>
                    <a:pt x="200417" y="1069649"/>
                    <a:pt x="195055" y="1075006"/>
                  </a:cubicBezTo>
                  <a:cubicBezTo>
                    <a:pt x="195055" y="1075006"/>
                    <a:pt x="195055" y="1075006"/>
                    <a:pt x="180757" y="1058934"/>
                  </a:cubicBezTo>
                  <a:cubicBezTo>
                    <a:pt x="180757" y="1058934"/>
                    <a:pt x="180757" y="1058934"/>
                    <a:pt x="186119" y="1053577"/>
                  </a:cubicBezTo>
                  <a:close/>
                  <a:moveTo>
                    <a:pt x="799146" y="1085720"/>
                  </a:moveTo>
                  <a:cubicBezTo>
                    <a:pt x="799146" y="1085720"/>
                    <a:pt x="799146" y="1085720"/>
                    <a:pt x="804507" y="1089292"/>
                  </a:cubicBezTo>
                  <a:cubicBezTo>
                    <a:pt x="804507" y="1089292"/>
                    <a:pt x="804507" y="1089292"/>
                    <a:pt x="788422" y="1105363"/>
                  </a:cubicBezTo>
                  <a:cubicBezTo>
                    <a:pt x="788422" y="1105363"/>
                    <a:pt x="788422" y="1105363"/>
                    <a:pt x="783060" y="1100006"/>
                  </a:cubicBezTo>
                  <a:cubicBezTo>
                    <a:pt x="783060" y="1100006"/>
                    <a:pt x="783060" y="1100006"/>
                    <a:pt x="799146" y="1085720"/>
                  </a:cubicBezTo>
                  <a:close/>
                  <a:moveTo>
                    <a:pt x="162884" y="1019648"/>
                  </a:moveTo>
                  <a:cubicBezTo>
                    <a:pt x="162884" y="1019648"/>
                    <a:pt x="162884" y="1019648"/>
                    <a:pt x="173608" y="1037505"/>
                  </a:cubicBezTo>
                  <a:cubicBezTo>
                    <a:pt x="173608" y="1037505"/>
                    <a:pt x="173608" y="1037505"/>
                    <a:pt x="168246" y="1041077"/>
                  </a:cubicBezTo>
                  <a:cubicBezTo>
                    <a:pt x="168246" y="1041077"/>
                    <a:pt x="168246" y="1041077"/>
                    <a:pt x="155736" y="1023219"/>
                  </a:cubicBezTo>
                  <a:cubicBezTo>
                    <a:pt x="155736" y="1023219"/>
                    <a:pt x="155736" y="1023219"/>
                    <a:pt x="162884" y="1019648"/>
                  </a:cubicBezTo>
                  <a:close/>
                  <a:moveTo>
                    <a:pt x="827742" y="1053577"/>
                  </a:moveTo>
                  <a:cubicBezTo>
                    <a:pt x="827742" y="1053577"/>
                    <a:pt x="827742" y="1053577"/>
                    <a:pt x="833103" y="1058934"/>
                  </a:cubicBezTo>
                  <a:cubicBezTo>
                    <a:pt x="833103" y="1058934"/>
                    <a:pt x="833103" y="1058934"/>
                    <a:pt x="818806" y="1075006"/>
                  </a:cubicBezTo>
                  <a:cubicBezTo>
                    <a:pt x="818806" y="1075006"/>
                    <a:pt x="818806" y="1075006"/>
                    <a:pt x="813444" y="1069649"/>
                  </a:cubicBezTo>
                  <a:cubicBezTo>
                    <a:pt x="813444" y="1069649"/>
                    <a:pt x="813444" y="1069649"/>
                    <a:pt x="827742" y="1053577"/>
                  </a:cubicBezTo>
                  <a:close/>
                  <a:moveTo>
                    <a:pt x="141438" y="982147"/>
                  </a:moveTo>
                  <a:cubicBezTo>
                    <a:pt x="141438" y="982147"/>
                    <a:pt x="141438" y="982147"/>
                    <a:pt x="150374" y="1001791"/>
                  </a:cubicBezTo>
                  <a:cubicBezTo>
                    <a:pt x="150374" y="1001791"/>
                    <a:pt x="150374" y="1001791"/>
                    <a:pt x="145012" y="1003576"/>
                  </a:cubicBezTo>
                  <a:cubicBezTo>
                    <a:pt x="145012" y="1003576"/>
                    <a:pt x="145012" y="1003576"/>
                    <a:pt x="134289" y="985719"/>
                  </a:cubicBezTo>
                  <a:cubicBezTo>
                    <a:pt x="134289" y="985719"/>
                    <a:pt x="134289" y="985719"/>
                    <a:pt x="141438" y="982147"/>
                  </a:cubicBezTo>
                  <a:close/>
                  <a:moveTo>
                    <a:pt x="856338" y="1021434"/>
                  </a:moveTo>
                  <a:cubicBezTo>
                    <a:pt x="856338" y="1021434"/>
                    <a:pt x="856338" y="1021434"/>
                    <a:pt x="861699" y="1026791"/>
                  </a:cubicBezTo>
                  <a:cubicBezTo>
                    <a:pt x="861699" y="1026791"/>
                    <a:pt x="861699" y="1026791"/>
                    <a:pt x="847401" y="1042862"/>
                  </a:cubicBezTo>
                  <a:cubicBezTo>
                    <a:pt x="847401" y="1042862"/>
                    <a:pt x="847401" y="1042862"/>
                    <a:pt x="842040" y="1037505"/>
                  </a:cubicBezTo>
                  <a:cubicBezTo>
                    <a:pt x="842040" y="1037505"/>
                    <a:pt x="842040" y="1037505"/>
                    <a:pt x="856338" y="1021434"/>
                  </a:cubicBezTo>
                  <a:close/>
                  <a:moveTo>
                    <a:pt x="121778" y="944647"/>
                  </a:moveTo>
                  <a:cubicBezTo>
                    <a:pt x="121778" y="944647"/>
                    <a:pt x="121778" y="944647"/>
                    <a:pt x="130714" y="962504"/>
                  </a:cubicBezTo>
                  <a:cubicBezTo>
                    <a:pt x="130714" y="962504"/>
                    <a:pt x="130714" y="962504"/>
                    <a:pt x="125352" y="966076"/>
                  </a:cubicBezTo>
                  <a:cubicBezTo>
                    <a:pt x="125352" y="966076"/>
                    <a:pt x="125352" y="966076"/>
                    <a:pt x="116416" y="946433"/>
                  </a:cubicBezTo>
                  <a:cubicBezTo>
                    <a:pt x="116416" y="946433"/>
                    <a:pt x="116416" y="946433"/>
                    <a:pt x="121778" y="944647"/>
                  </a:cubicBezTo>
                  <a:close/>
                  <a:moveTo>
                    <a:pt x="881359" y="987504"/>
                  </a:moveTo>
                  <a:cubicBezTo>
                    <a:pt x="881359" y="987504"/>
                    <a:pt x="881359" y="987504"/>
                    <a:pt x="886721" y="991076"/>
                  </a:cubicBezTo>
                  <a:cubicBezTo>
                    <a:pt x="886721" y="991076"/>
                    <a:pt x="886721" y="991076"/>
                    <a:pt x="874210" y="1008934"/>
                  </a:cubicBezTo>
                  <a:cubicBezTo>
                    <a:pt x="874210" y="1008934"/>
                    <a:pt x="874210" y="1008934"/>
                    <a:pt x="868848" y="1005362"/>
                  </a:cubicBezTo>
                  <a:cubicBezTo>
                    <a:pt x="868848" y="1005362"/>
                    <a:pt x="868848" y="1005362"/>
                    <a:pt x="881359" y="987504"/>
                  </a:cubicBezTo>
                  <a:close/>
                  <a:moveTo>
                    <a:pt x="105693" y="903575"/>
                  </a:moveTo>
                  <a:cubicBezTo>
                    <a:pt x="105693" y="903575"/>
                    <a:pt x="105693" y="903575"/>
                    <a:pt x="114629" y="925004"/>
                  </a:cubicBezTo>
                  <a:cubicBezTo>
                    <a:pt x="114629" y="925004"/>
                    <a:pt x="114629" y="925004"/>
                    <a:pt x="107480" y="926789"/>
                  </a:cubicBezTo>
                  <a:cubicBezTo>
                    <a:pt x="107480" y="926789"/>
                    <a:pt x="107480" y="926789"/>
                    <a:pt x="100331" y="907146"/>
                  </a:cubicBezTo>
                  <a:cubicBezTo>
                    <a:pt x="100331" y="907146"/>
                    <a:pt x="100331" y="907146"/>
                    <a:pt x="105693" y="903575"/>
                  </a:cubicBezTo>
                  <a:close/>
                  <a:moveTo>
                    <a:pt x="904594" y="951790"/>
                  </a:moveTo>
                  <a:cubicBezTo>
                    <a:pt x="904594" y="951790"/>
                    <a:pt x="904594" y="951790"/>
                    <a:pt x="911742" y="955361"/>
                  </a:cubicBezTo>
                  <a:cubicBezTo>
                    <a:pt x="911742" y="955361"/>
                    <a:pt x="911742" y="955361"/>
                    <a:pt x="899232" y="973219"/>
                  </a:cubicBezTo>
                  <a:cubicBezTo>
                    <a:pt x="899232" y="973219"/>
                    <a:pt x="899232" y="973219"/>
                    <a:pt x="893870" y="969647"/>
                  </a:cubicBezTo>
                  <a:cubicBezTo>
                    <a:pt x="893870" y="969647"/>
                    <a:pt x="893870" y="969647"/>
                    <a:pt x="904594" y="951790"/>
                  </a:cubicBezTo>
                  <a:close/>
                  <a:moveTo>
                    <a:pt x="93182" y="864289"/>
                  </a:moveTo>
                  <a:cubicBezTo>
                    <a:pt x="93182" y="864289"/>
                    <a:pt x="93182" y="864289"/>
                    <a:pt x="100331" y="883932"/>
                  </a:cubicBezTo>
                  <a:cubicBezTo>
                    <a:pt x="100331" y="883932"/>
                    <a:pt x="100331" y="883932"/>
                    <a:pt x="93182" y="885718"/>
                  </a:cubicBezTo>
                  <a:cubicBezTo>
                    <a:pt x="93182" y="885718"/>
                    <a:pt x="93182" y="885718"/>
                    <a:pt x="86033" y="866074"/>
                  </a:cubicBezTo>
                  <a:cubicBezTo>
                    <a:pt x="86033" y="866074"/>
                    <a:pt x="86033" y="866074"/>
                    <a:pt x="93182" y="864289"/>
                  </a:cubicBezTo>
                  <a:close/>
                  <a:moveTo>
                    <a:pt x="926040" y="914289"/>
                  </a:moveTo>
                  <a:cubicBezTo>
                    <a:pt x="926040" y="914289"/>
                    <a:pt x="926040" y="914289"/>
                    <a:pt x="933190" y="917861"/>
                  </a:cubicBezTo>
                  <a:cubicBezTo>
                    <a:pt x="933190" y="917861"/>
                    <a:pt x="933190" y="917861"/>
                    <a:pt x="922466" y="937504"/>
                  </a:cubicBezTo>
                  <a:cubicBezTo>
                    <a:pt x="922466" y="937504"/>
                    <a:pt x="922466" y="937504"/>
                    <a:pt x="915317" y="933933"/>
                  </a:cubicBezTo>
                  <a:cubicBezTo>
                    <a:pt x="915317" y="933933"/>
                    <a:pt x="915317" y="933933"/>
                    <a:pt x="926040" y="914289"/>
                  </a:cubicBezTo>
                  <a:close/>
                  <a:moveTo>
                    <a:pt x="82458" y="821431"/>
                  </a:moveTo>
                  <a:cubicBezTo>
                    <a:pt x="82458" y="821431"/>
                    <a:pt x="82458" y="821431"/>
                    <a:pt x="87820" y="842860"/>
                  </a:cubicBezTo>
                  <a:cubicBezTo>
                    <a:pt x="87820" y="842860"/>
                    <a:pt x="87820" y="842860"/>
                    <a:pt x="80671" y="844646"/>
                  </a:cubicBezTo>
                  <a:cubicBezTo>
                    <a:pt x="80671" y="844646"/>
                    <a:pt x="80671" y="844646"/>
                    <a:pt x="75309" y="823217"/>
                  </a:cubicBezTo>
                  <a:cubicBezTo>
                    <a:pt x="75309" y="823217"/>
                    <a:pt x="75309" y="823217"/>
                    <a:pt x="82458" y="821431"/>
                  </a:cubicBezTo>
                  <a:close/>
                  <a:moveTo>
                    <a:pt x="945700" y="876789"/>
                  </a:moveTo>
                  <a:cubicBezTo>
                    <a:pt x="945700" y="876789"/>
                    <a:pt x="945700" y="876789"/>
                    <a:pt x="952849" y="880360"/>
                  </a:cubicBezTo>
                  <a:cubicBezTo>
                    <a:pt x="952849" y="880360"/>
                    <a:pt x="952849" y="880360"/>
                    <a:pt x="942126" y="898218"/>
                  </a:cubicBezTo>
                  <a:cubicBezTo>
                    <a:pt x="942126" y="898218"/>
                    <a:pt x="942126" y="898218"/>
                    <a:pt x="936764" y="896432"/>
                  </a:cubicBezTo>
                  <a:cubicBezTo>
                    <a:pt x="936764" y="896432"/>
                    <a:pt x="936764" y="896432"/>
                    <a:pt x="945700" y="876789"/>
                  </a:cubicBezTo>
                  <a:close/>
                  <a:moveTo>
                    <a:pt x="75309" y="780359"/>
                  </a:moveTo>
                  <a:cubicBezTo>
                    <a:pt x="75309" y="780359"/>
                    <a:pt x="75309" y="780359"/>
                    <a:pt x="78884" y="801788"/>
                  </a:cubicBezTo>
                  <a:cubicBezTo>
                    <a:pt x="78884" y="801788"/>
                    <a:pt x="78884" y="801788"/>
                    <a:pt x="71735" y="801788"/>
                  </a:cubicBezTo>
                  <a:cubicBezTo>
                    <a:pt x="71735" y="801788"/>
                    <a:pt x="71735" y="801788"/>
                    <a:pt x="68160" y="782145"/>
                  </a:cubicBezTo>
                  <a:cubicBezTo>
                    <a:pt x="68160" y="782145"/>
                    <a:pt x="68160" y="782145"/>
                    <a:pt x="75309" y="780359"/>
                  </a:cubicBezTo>
                  <a:close/>
                  <a:moveTo>
                    <a:pt x="961786" y="837503"/>
                  </a:moveTo>
                  <a:cubicBezTo>
                    <a:pt x="961786" y="837503"/>
                    <a:pt x="961786" y="837503"/>
                    <a:pt x="968935" y="839288"/>
                  </a:cubicBezTo>
                  <a:cubicBezTo>
                    <a:pt x="968935" y="839288"/>
                    <a:pt x="968935" y="839288"/>
                    <a:pt x="959998" y="860717"/>
                  </a:cubicBezTo>
                  <a:cubicBezTo>
                    <a:pt x="959998" y="860717"/>
                    <a:pt x="959998" y="860717"/>
                    <a:pt x="954637" y="857146"/>
                  </a:cubicBezTo>
                  <a:cubicBezTo>
                    <a:pt x="954637" y="857146"/>
                    <a:pt x="954637" y="857146"/>
                    <a:pt x="961786" y="837503"/>
                  </a:cubicBezTo>
                  <a:close/>
                  <a:moveTo>
                    <a:pt x="69947" y="737501"/>
                  </a:moveTo>
                  <a:cubicBezTo>
                    <a:pt x="69947" y="737501"/>
                    <a:pt x="69947" y="737501"/>
                    <a:pt x="71735" y="758930"/>
                  </a:cubicBezTo>
                  <a:cubicBezTo>
                    <a:pt x="71735" y="758930"/>
                    <a:pt x="71735" y="758930"/>
                    <a:pt x="64586" y="760716"/>
                  </a:cubicBezTo>
                  <a:cubicBezTo>
                    <a:pt x="64586" y="760716"/>
                    <a:pt x="64586" y="760716"/>
                    <a:pt x="62799" y="739287"/>
                  </a:cubicBezTo>
                  <a:cubicBezTo>
                    <a:pt x="62799" y="739287"/>
                    <a:pt x="62799" y="739287"/>
                    <a:pt x="69947" y="737501"/>
                  </a:cubicBezTo>
                  <a:close/>
                  <a:moveTo>
                    <a:pt x="976084" y="796431"/>
                  </a:moveTo>
                  <a:cubicBezTo>
                    <a:pt x="976084" y="796431"/>
                    <a:pt x="976084" y="796431"/>
                    <a:pt x="983233" y="800002"/>
                  </a:cubicBezTo>
                  <a:cubicBezTo>
                    <a:pt x="983233" y="800002"/>
                    <a:pt x="983233" y="800002"/>
                    <a:pt x="976083" y="819645"/>
                  </a:cubicBezTo>
                  <a:cubicBezTo>
                    <a:pt x="976083" y="819645"/>
                    <a:pt x="976083" y="819645"/>
                    <a:pt x="970722" y="817860"/>
                  </a:cubicBezTo>
                  <a:cubicBezTo>
                    <a:pt x="970722" y="817860"/>
                    <a:pt x="970722" y="817860"/>
                    <a:pt x="976084" y="796431"/>
                  </a:cubicBezTo>
                  <a:close/>
                  <a:moveTo>
                    <a:pt x="66373" y="694644"/>
                  </a:moveTo>
                  <a:cubicBezTo>
                    <a:pt x="66373" y="701786"/>
                    <a:pt x="68160" y="708929"/>
                    <a:pt x="68160" y="716072"/>
                  </a:cubicBezTo>
                  <a:cubicBezTo>
                    <a:pt x="68160" y="716072"/>
                    <a:pt x="68160" y="716072"/>
                    <a:pt x="61011" y="717858"/>
                  </a:cubicBezTo>
                  <a:cubicBezTo>
                    <a:pt x="61011" y="710715"/>
                    <a:pt x="59224" y="703572"/>
                    <a:pt x="59224" y="696429"/>
                  </a:cubicBezTo>
                  <a:cubicBezTo>
                    <a:pt x="59224" y="696429"/>
                    <a:pt x="59224" y="696429"/>
                    <a:pt x="66373" y="694644"/>
                  </a:cubicBezTo>
                  <a:close/>
                  <a:moveTo>
                    <a:pt x="988594" y="755359"/>
                  </a:moveTo>
                  <a:cubicBezTo>
                    <a:pt x="988594" y="755359"/>
                    <a:pt x="988594" y="755359"/>
                    <a:pt x="995743" y="757144"/>
                  </a:cubicBezTo>
                  <a:cubicBezTo>
                    <a:pt x="995743" y="757144"/>
                    <a:pt x="995743" y="757144"/>
                    <a:pt x="990382" y="778573"/>
                  </a:cubicBezTo>
                  <a:cubicBezTo>
                    <a:pt x="990382" y="778573"/>
                    <a:pt x="990382" y="778573"/>
                    <a:pt x="983233" y="776788"/>
                  </a:cubicBezTo>
                  <a:cubicBezTo>
                    <a:pt x="983233" y="776788"/>
                    <a:pt x="983233" y="776788"/>
                    <a:pt x="988594" y="755359"/>
                  </a:cubicBezTo>
                  <a:close/>
                  <a:moveTo>
                    <a:pt x="66373" y="653572"/>
                  </a:moveTo>
                  <a:cubicBezTo>
                    <a:pt x="66373" y="653572"/>
                    <a:pt x="66373" y="653572"/>
                    <a:pt x="66373" y="675000"/>
                  </a:cubicBezTo>
                  <a:cubicBezTo>
                    <a:pt x="66373" y="675000"/>
                    <a:pt x="66373" y="675000"/>
                    <a:pt x="59224" y="675000"/>
                  </a:cubicBezTo>
                  <a:cubicBezTo>
                    <a:pt x="59224" y="675000"/>
                    <a:pt x="59224" y="675000"/>
                    <a:pt x="59224" y="653572"/>
                  </a:cubicBezTo>
                  <a:cubicBezTo>
                    <a:pt x="59224" y="653572"/>
                    <a:pt x="59224" y="653572"/>
                    <a:pt x="66373" y="653572"/>
                  </a:cubicBezTo>
                  <a:close/>
                  <a:moveTo>
                    <a:pt x="997531" y="714287"/>
                  </a:moveTo>
                  <a:cubicBezTo>
                    <a:pt x="997531" y="714287"/>
                    <a:pt x="997531" y="714287"/>
                    <a:pt x="1002892" y="716072"/>
                  </a:cubicBezTo>
                  <a:cubicBezTo>
                    <a:pt x="1002892" y="716072"/>
                    <a:pt x="1002892" y="716072"/>
                    <a:pt x="999318" y="735715"/>
                  </a:cubicBezTo>
                  <a:cubicBezTo>
                    <a:pt x="999318" y="735715"/>
                    <a:pt x="999318" y="735715"/>
                    <a:pt x="992169" y="735715"/>
                  </a:cubicBezTo>
                  <a:cubicBezTo>
                    <a:pt x="992169" y="735715"/>
                    <a:pt x="992169" y="735715"/>
                    <a:pt x="997531" y="714287"/>
                  </a:cubicBezTo>
                  <a:close/>
                  <a:moveTo>
                    <a:pt x="61011" y="608928"/>
                  </a:moveTo>
                  <a:cubicBezTo>
                    <a:pt x="61011" y="608928"/>
                    <a:pt x="61011" y="608928"/>
                    <a:pt x="68160" y="610714"/>
                  </a:cubicBezTo>
                  <a:cubicBezTo>
                    <a:pt x="68160" y="610714"/>
                    <a:pt x="68160" y="610714"/>
                    <a:pt x="66373" y="632143"/>
                  </a:cubicBezTo>
                  <a:cubicBezTo>
                    <a:pt x="66373" y="632143"/>
                    <a:pt x="66373" y="632143"/>
                    <a:pt x="59224" y="630357"/>
                  </a:cubicBezTo>
                  <a:cubicBezTo>
                    <a:pt x="59224" y="630357"/>
                    <a:pt x="59224" y="630357"/>
                    <a:pt x="61011" y="608928"/>
                  </a:cubicBezTo>
                  <a:close/>
                  <a:moveTo>
                    <a:pt x="1008254" y="671429"/>
                  </a:moveTo>
                  <a:cubicBezTo>
                    <a:pt x="1008254" y="678572"/>
                    <a:pt x="1006467" y="685715"/>
                    <a:pt x="1006467" y="694644"/>
                  </a:cubicBezTo>
                  <a:cubicBezTo>
                    <a:pt x="1006467" y="694644"/>
                    <a:pt x="1006467" y="694644"/>
                    <a:pt x="999318" y="692858"/>
                  </a:cubicBezTo>
                  <a:cubicBezTo>
                    <a:pt x="999318" y="685715"/>
                    <a:pt x="1001105" y="678572"/>
                    <a:pt x="1001105" y="671429"/>
                  </a:cubicBezTo>
                  <a:cubicBezTo>
                    <a:pt x="1001105" y="671429"/>
                    <a:pt x="1001105" y="671429"/>
                    <a:pt x="1008254" y="671429"/>
                  </a:cubicBezTo>
                  <a:close/>
                  <a:moveTo>
                    <a:pt x="64586" y="566070"/>
                  </a:moveTo>
                  <a:cubicBezTo>
                    <a:pt x="64586" y="566070"/>
                    <a:pt x="64586" y="566070"/>
                    <a:pt x="71735" y="567856"/>
                  </a:cubicBezTo>
                  <a:cubicBezTo>
                    <a:pt x="71735" y="567856"/>
                    <a:pt x="71735" y="567856"/>
                    <a:pt x="69948" y="589285"/>
                  </a:cubicBezTo>
                  <a:cubicBezTo>
                    <a:pt x="69948" y="589285"/>
                    <a:pt x="69948" y="589285"/>
                    <a:pt x="62799" y="587499"/>
                  </a:cubicBezTo>
                  <a:cubicBezTo>
                    <a:pt x="62799" y="587499"/>
                    <a:pt x="62799" y="587499"/>
                    <a:pt x="64586" y="566070"/>
                  </a:cubicBezTo>
                  <a:close/>
                  <a:moveTo>
                    <a:pt x="1008254" y="648214"/>
                  </a:moveTo>
                  <a:cubicBezTo>
                    <a:pt x="1008254" y="648214"/>
                    <a:pt x="1008254" y="648214"/>
                    <a:pt x="1008254" y="669643"/>
                  </a:cubicBezTo>
                  <a:cubicBezTo>
                    <a:pt x="1008254" y="669643"/>
                    <a:pt x="1008254" y="669643"/>
                    <a:pt x="1001105" y="669643"/>
                  </a:cubicBezTo>
                  <a:cubicBezTo>
                    <a:pt x="1001105" y="669643"/>
                    <a:pt x="1001105" y="669643"/>
                    <a:pt x="1001105" y="648214"/>
                  </a:cubicBezTo>
                  <a:cubicBezTo>
                    <a:pt x="1001105" y="648214"/>
                    <a:pt x="1001105" y="648214"/>
                    <a:pt x="1008254" y="648214"/>
                  </a:cubicBezTo>
                  <a:close/>
                  <a:moveTo>
                    <a:pt x="77097" y="524999"/>
                  </a:moveTo>
                  <a:cubicBezTo>
                    <a:pt x="77097" y="524999"/>
                    <a:pt x="77097" y="524999"/>
                    <a:pt x="75309" y="546427"/>
                  </a:cubicBezTo>
                  <a:cubicBezTo>
                    <a:pt x="75309" y="546427"/>
                    <a:pt x="75309" y="546427"/>
                    <a:pt x="68160" y="544642"/>
                  </a:cubicBezTo>
                  <a:cubicBezTo>
                    <a:pt x="68160" y="544642"/>
                    <a:pt x="68160" y="544642"/>
                    <a:pt x="71735" y="524998"/>
                  </a:cubicBezTo>
                  <a:cubicBezTo>
                    <a:pt x="71735" y="524998"/>
                    <a:pt x="71735" y="524998"/>
                    <a:pt x="77097" y="524999"/>
                  </a:cubicBezTo>
                  <a:close/>
                  <a:moveTo>
                    <a:pt x="1008254" y="605357"/>
                  </a:moveTo>
                  <a:cubicBezTo>
                    <a:pt x="1008254" y="612500"/>
                    <a:pt x="1008254" y="619643"/>
                    <a:pt x="1008254" y="626786"/>
                  </a:cubicBezTo>
                  <a:cubicBezTo>
                    <a:pt x="1008254" y="626786"/>
                    <a:pt x="1008254" y="626786"/>
                    <a:pt x="1001105" y="626786"/>
                  </a:cubicBezTo>
                  <a:cubicBezTo>
                    <a:pt x="1001105" y="619643"/>
                    <a:pt x="1001105" y="612500"/>
                    <a:pt x="1001105" y="605357"/>
                  </a:cubicBezTo>
                  <a:cubicBezTo>
                    <a:pt x="1001105" y="605357"/>
                    <a:pt x="1001105" y="605357"/>
                    <a:pt x="1008254" y="605357"/>
                  </a:cubicBezTo>
                  <a:close/>
                  <a:moveTo>
                    <a:pt x="78884" y="482141"/>
                  </a:moveTo>
                  <a:cubicBezTo>
                    <a:pt x="78884" y="482141"/>
                    <a:pt x="78884" y="482141"/>
                    <a:pt x="86033" y="483926"/>
                  </a:cubicBezTo>
                  <a:cubicBezTo>
                    <a:pt x="86033" y="483926"/>
                    <a:pt x="86033" y="483926"/>
                    <a:pt x="82458" y="505355"/>
                  </a:cubicBezTo>
                  <a:cubicBezTo>
                    <a:pt x="82458" y="505355"/>
                    <a:pt x="82458" y="505355"/>
                    <a:pt x="75309" y="503570"/>
                  </a:cubicBezTo>
                  <a:cubicBezTo>
                    <a:pt x="75309" y="503570"/>
                    <a:pt x="75309" y="503570"/>
                    <a:pt x="78884" y="482141"/>
                  </a:cubicBezTo>
                  <a:close/>
                  <a:moveTo>
                    <a:pt x="1004680" y="562499"/>
                  </a:moveTo>
                  <a:cubicBezTo>
                    <a:pt x="1006467" y="569642"/>
                    <a:pt x="1006467" y="576785"/>
                    <a:pt x="1006467" y="583928"/>
                  </a:cubicBezTo>
                  <a:cubicBezTo>
                    <a:pt x="1006467" y="583928"/>
                    <a:pt x="1006467" y="583928"/>
                    <a:pt x="999318" y="583928"/>
                  </a:cubicBezTo>
                  <a:cubicBezTo>
                    <a:pt x="999318" y="576785"/>
                    <a:pt x="999318" y="569642"/>
                    <a:pt x="997530" y="562499"/>
                  </a:cubicBezTo>
                  <a:cubicBezTo>
                    <a:pt x="997530" y="562499"/>
                    <a:pt x="997530" y="562499"/>
                    <a:pt x="1004680" y="562499"/>
                  </a:cubicBezTo>
                  <a:close/>
                  <a:moveTo>
                    <a:pt x="91395" y="441069"/>
                  </a:moveTo>
                  <a:cubicBezTo>
                    <a:pt x="91395" y="441069"/>
                    <a:pt x="91395" y="441069"/>
                    <a:pt x="96756" y="442854"/>
                  </a:cubicBezTo>
                  <a:cubicBezTo>
                    <a:pt x="96756" y="442854"/>
                    <a:pt x="96756" y="442854"/>
                    <a:pt x="91394" y="462498"/>
                  </a:cubicBezTo>
                  <a:cubicBezTo>
                    <a:pt x="91394" y="462498"/>
                    <a:pt x="91394" y="462498"/>
                    <a:pt x="84245" y="460712"/>
                  </a:cubicBezTo>
                  <a:cubicBezTo>
                    <a:pt x="84245" y="460712"/>
                    <a:pt x="84245" y="460712"/>
                    <a:pt x="91395" y="441069"/>
                  </a:cubicBezTo>
                  <a:close/>
                  <a:moveTo>
                    <a:pt x="999318" y="519641"/>
                  </a:moveTo>
                  <a:cubicBezTo>
                    <a:pt x="999318" y="519641"/>
                    <a:pt x="999318" y="519641"/>
                    <a:pt x="1002892" y="541070"/>
                  </a:cubicBezTo>
                  <a:cubicBezTo>
                    <a:pt x="1002892" y="541070"/>
                    <a:pt x="1002892" y="541070"/>
                    <a:pt x="995743" y="542856"/>
                  </a:cubicBezTo>
                  <a:cubicBezTo>
                    <a:pt x="995743" y="542856"/>
                    <a:pt x="995743" y="542856"/>
                    <a:pt x="992169" y="521427"/>
                  </a:cubicBezTo>
                  <a:cubicBezTo>
                    <a:pt x="992169" y="521427"/>
                    <a:pt x="992169" y="521427"/>
                    <a:pt x="999318" y="519641"/>
                  </a:cubicBezTo>
                  <a:close/>
                  <a:moveTo>
                    <a:pt x="103905" y="399997"/>
                  </a:moveTo>
                  <a:cubicBezTo>
                    <a:pt x="103905" y="399997"/>
                    <a:pt x="103905" y="399997"/>
                    <a:pt x="111054" y="401783"/>
                  </a:cubicBezTo>
                  <a:cubicBezTo>
                    <a:pt x="111054" y="401783"/>
                    <a:pt x="111054" y="401783"/>
                    <a:pt x="103905" y="423211"/>
                  </a:cubicBezTo>
                  <a:cubicBezTo>
                    <a:pt x="103905" y="423211"/>
                    <a:pt x="103905" y="423211"/>
                    <a:pt x="96756" y="419640"/>
                  </a:cubicBezTo>
                  <a:cubicBezTo>
                    <a:pt x="96756" y="419640"/>
                    <a:pt x="96756" y="419640"/>
                    <a:pt x="103905" y="399997"/>
                  </a:cubicBezTo>
                  <a:close/>
                  <a:moveTo>
                    <a:pt x="990382" y="476783"/>
                  </a:moveTo>
                  <a:cubicBezTo>
                    <a:pt x="990382" y="476783"/>
                    <a:pt x="990382" y="476783"/>
                    <a:pt x="993956" y="498212"/>
                  </a:cubicBezTo>
                  <a:cubicBezTo>
                    <a:pt x="993956" y="498212"/>
                    <a:pt x="993956" y="498212"/>
                    <a:pt x="986807" y="499998"/>
                  </a:cubicBezTo>
                  <a:cubicBezTo>
                    <a:pt x="986807" y="499998"/>
                    <a:pt x="986807" y="499998"/>
                    <a:pt x="983233" y="478569"/>
                  </a:cubicBezTo>
                  <a:cubicBezTo>
                    <a:pt x="983233" y="478569"/>
                    <a:pt x="983233" y="478569"/>
                    <a:pt x="990382" y="476783"/>
                  </a:cubicBezTo>
                  <a:close/>
                  <a:moveTo>
                    <a:pt x="119991" y="360710"/>
                  </a:moveTo>
                  <a:cubicBezTo>
                    <a:pt x="119991" y="360710"/>
                    <a:pt x="119991" y="360710"/>
                    <a:pt x="127140" y="362496"/>
                  </a:cubicBezTo>
                  <a:cubicBezTo>
                    <a:pt x="127140" y="362496"/>
                    <a:pt x="127140" y="362496"/>
                    <a:pt x="118203" y="382140"/>
                  </a:cubicBezTo>
                  <a:cubicBezTo>
                    <a:pt x="118203" y="382140"/>
                    <a:pt x="118203" y="382140"/>
                    <a:pt x="112842" y="380354"/>
                  </a:cubicBezTo>
                  <a:cubicBezTo>
                    <a:pt x="112842" y="380354"/>
                    <a:pt x="112842" y="380354"/>
                    <a:pt x="119991" y="360710"/>
                  </a:cubicBezTo>
                  <a:close/>
                  <a:moveTo>
                    <a:pt x="977871" y="435712"/>
                  </a:moveTo>
                  <a:cubicBezTo>
                    <a:pt x="977871" y="435712"/>
                    <a:pt x="977871" y="435712"/>
                    <a:pt x="983233" y="457140"/>
                  </a:cubicBezTo>
                  <a:cubicBezTo>
                    <a:pt x="983233" y="457140"/>
                    <a:pt x="983233" y="457140"/>
                    <a:pt x="977871" y="458926"/>
                  </a:cubicBezTo>
                  <a:cubicBezTo>
                    <a:pt x="977871" y="458926"/>
                    <a:pt x="977871" y="458926"/>
                    <a:pt x="970722" y="437497"/>
                  </a:cubicBezTo>
                  <a:cubicBezTo>
                    <a:pt x="970722" y="437497"/>
                    <a:pt x="970722" y="437497"/>
                    <a:pt x="977871" y="435712"/>
                  </a:cubicBezTo>
                  <a:close/>
                  <a:moveTo>
                    <a:pt x="130714" y="337496"/>
                  </a:moveTo>
                  <a:cubicBezTo>
                    <a:pt x="137863" y="341067"/>
                    <a:pt x="137863" y="341067"/>
                    <a:pt x="137863" y="341067"/>
                  </a:cubicBezTo>
                  <a:cubicBezTo>
                    <a:pt x="137863" y="341067"/>
                    <a:pt x="137863" y="341067"/>
                    <a:pt x="136076" y="342853"/>
                  </a:cubicBezTo>
                  <a:cubicBezTo>
                    <a:pt x="136076" y="342853"/>
                    <a:pt x="136076" y="342853"/>
                    <a:pt x="128927" y="341067"/>
                  </a:cubicBezTo>
                  <a:cubicBezTo>
                    <a:pt x="128927" y="341067"/>
                    <a:pt x="128927" y="341067"/>
                    <a:pt x="130714" y="337496"/>
                  </a:cubicBezTo>
                  <a:close/>
                  <a:moveTo>
                    <a:pt x="139650" y="321424"/>
                  </a:moveTo>
                  <a:cubicBezTo>
                    <a:pt x="139650" y="321424"/>
                    <a:pt x="139650" y="321424"/>
                    <a:pt x="146799" y="324996"/>
                  </a:cubicBezTo>
                  <a:cubicBezTo>
                    <a:pt x="146799" y="324996"/>
                    <a:pt x="146799" y="324996"/>
                    <a:pt x="137863" y="341067"/>
                  </a:cubicBezTo>
                  <a:cubicBezTo>
                    <a:pt x="130714" y="337496"/>
                    <a:pt x="130714" y="337496"/>
                    <a:pt x="130714" y="337496"/>
                  </a:cubicBezTo>
                  <a:cubicBezTo>
                    <a:pt x="130714" y="337496"/>
                    <a:pt x="130714" y="337496"/>
                    <a:pt x="139650" y="321424"/>
                  </a:cubicBezTo>
                  <a:close/>
                  <a:moveTo>
                    <a:pt x="963573" y="396425"/>
                  </a:moveTo>
                  <a:cubicBezTo>
                    <a:pt x="963573" y="396425"/>
                    <a:pt x="963573" y="396425"/>
                    <a:pt x="970722" y="416069"/>
                  </a:cubicBezTo>
                  <a:cubicBezTo>
                    <a:pt x="970722" y="416069"/>
                    <a:pt x="970722" y="416069"/>
                    <a:pt x="963573" y="417854"/>
                  </a:cubicBezTo>
                  <a:cubicBezTo>
                    <a:pt x="963573" y="417854"/>
                    <a:pt x="963573" y="417854"/>
                    <a:pt x="956424" y="398211"/>
                  </a:cubicBezTo>
                  <a:cubicBezTo>
                    <a:pt x="956424" y="398211"/>
                    <a:pt x="956424" y="398211"/>
                    <a:pt x="963573" y="396425"/>
                  </a:cubicBezTo>
                  <a:close/>
                  <a:moveTo>
                    <a:pt x="162885" y="283924"/>
                  </a:moveTo>
                  <a:cubicBezTo>
                    <a:pt x="162885" y="283924"/>
                    <a:pt x="162885" y="283924"/>
                    <a:pt x="168246" y="289281"/>
                  </a:cubicBezTo>
                  <a:cubicBezTo>
                    <a:pt x="168246" y="289281"/>
                    <a:pt x="168246" y="289281"/>
                    <a:pt x="157523" y="307138"/>
                  </a:cubicBezTo>
                  <a:cubicBezTo>
                    <a:pt x="157523" y="307138"/>
                    <a:pt x="157523" y="307138"/>
                    <a:pt x="150374" y="301781"/>
                  </a:cubicBezTo>
                  <a:cubicBezTo>
                    <a:pt x="150374" y="301781"/>
                    <a:pt x="150374" y="301781"/>
                    <a:pt x="162885" y="283924"/>
                  </a:cubicBezTo>
                  <a:close/>
                  <a:moveTo>
                    <a:pt x="945700" y="355353"/>
                  </a:moveTo>
                  <a:cubicBezTo>
                    <a:pt x="945700" y="355353"/>
                    <a:pt x="945700" y="355353"/>
                    <a:pt x="954637" y="374996"/>
                  </a:cubicBezTo>
                  <a:cubicBezTo>
                    <a:pt x="954637" y="374996"/>
                    <a:pt x="954637" y="374996"/>
                    <a:pt x="949275" y="378568"/>
                  </a:cubicBezTo>
                  <a:cubicBezTo>
                    <a:pt x="949275" y="378568"/>
                    <a:pt x="949275" y="378568"/>
                    <a:pt x="938551" y="358925"/>
                  </a:cubicBezTo>
                  <a:cubicBezTo>
                    <a:pt x="938551" y="358925"/>
                    <a:pt x="938551" y="358925"/>
                    <a:pt x="945700" y="355353"/>
                  </a:cubicBezTo>
                  <a:close/>
                  <a:moveTo>
                    <a:pt x="187906" y="249995"/>
                  </a:moveTo>
                  <a:cubicBezTo>
                    <a:pt x="187906" y="249995"/>
                    <a:pt x="187906" y="249995"/>
                    <a:pt x="193268" y="255352"/>
                  </a:cubicBezTo>
                  <a:cubicBezTo>
                    <a:pt x="193268" y="255352"/>
                    <a:pt x="193268" y="255352"/>
                    <a:pt x="180757" y="271424"/>
                  </a:cubicBezTo>
                  <a:cubicBezTo>
                    <a:pt x="180757" y="271424"/>
                    <a:pt x="180757" y="271424"/>
                    <a:pt x="175395" y="267852"/>
                  </a:cubicBezTo>
                  <a:cubicBezTo>
                    <a:pt x="175395" y="267852"/>
                    <a:pt x="175395" y="267852"/>
                    <a:pt x="187906" y="249995"/>
                  </a:cubicBezTo>
                  <a:close/>
                  <a:moveTo>
                    <a:pt x="926040" y="317853"/>
                  </a:moveTo>
                  <a:cubicBezTo>
                    <a:pt x="926040" y="317853"/>
                    <a:pt x="926040" y="317853"/>
                    <a:pt x="936764" y="337496"/>
                  </a:cubicBezTo>
                  <a:cubicBezTo>
                    <a:pt x="936764" y="337496"/>
                    <a:pt x="936764" y="337496"/>
                    <a:pt x="929615" y="341067"/>
                  </a:cubicBezTo>
                  <a:cubicBezTo>
                    <a:pt x="929615" y="341067"/>
                    <a:pt x="929615" y="341067"/>
                    <a:pt x="918892" y="321424"/>
                  </a:cubicBezTo>
                  <a:cubicBezTo>
                    <a:pt x="918892" y="321424"/>
                    <a:pt x="918892" y="321424"/>
                    <a:pt x="926040" y="317853"/>
                  </a:cubicBezTo>
                  <a:close/>
                  <a:moveTo>
                    <a:pt x="216502" y="217852"/>
                  </a:moveTo>
                  <a:cubicBezTo>
                    <a:pt x="216502" y="217852"/>
                    <a:pt x="216502" y="217852"/>
                    <a:pt x="221864" y="223209"/>
                  </a:cubicBezTo>
                  <a:cubicBezTo>
                    <a:pt x="221864" y="223209"/>
                    <a:pt x="221864" y="223209"/>
                    <a:pt x="207566" y="239280"/>
                  </a:cubicBezTo>
                  <a:cubicBezTo>
                    <a:pt x="207566" y="239280"/>
                    <a:pt x="207566" y="239280"/>
                    <a:pt x="202204" y="233923"/>
                  </a:cubicBezTo>
                  <a:cubicBezTo>
                    <a:pt x="202204" y="233923"/>
                    <a:pt x="202204" y="233923"/>
                    <a:pt x="216502" y="217852"/>
                  </a:cubicBezTo>
                  <a:close/>
                  <a:moveTo>
                    <a:pt x="902806" y="282138"/>
                  </a:moveTo>
                  <a:cubicBezTo>
                    <a:pt x="902806" y="282138"/>
                    <a:pt x="902806" y="282138"/>
                    <a:pt x="913530" y="299995"/>
                  </a:cubicBezTo>
                  <a:cubicBezTo>
                    <a:pt x="913530" y="299995"/>
                    <a:pt x="913530" y="299995"/>
                    <a:pt x="908168" y="303567"/>
                  </a:cubicBezTo>
                  <a:cubicBezTo>
                    <a:pt x="908168" y="303567"/>
                    <a:pt x="908168" y="303567"/>
                    <a:pt x="897445" y="285710"/>
                  </a:cubicBezTo>
                  <a:cubicBezTo>
                    <a:pt x="897445" y="285710"/>
                    <a:pt x="897445" y="285710"/>
                    <a:pt x="902806" y="282138"/>
                  </a:cubicBezTo>
                  <a:close/>
                  <a:moveTo>
                    <a:pt x="248673" y="187494"/>
                  </a:moveTo>
                  <a:cubicBezTo>
                    <a:pt x="248673" y="187494"/>
                    <a:pt x="248673" y="187494"/>
                    <a:pt x="254034" y="192851"/>
                  </a:cubicBezTo>
                  <a:cubicBezTo>
                    <a:pt x="254034" y="192851"/>
                    <a:pt x="254034" y="192851"/>
                    <a:pt x="237949" y="208923"/>
                  </a:cubicBezTo>
                  <a:cubicBezTo>
                    <a:pt x="237949" y="208923"/>
                    <a:pt x="237949" y="208923"/>
                    <a:pt x="232587" y="203566"/>
                  </a:cubicBezTo>
                  <a:cubicBezTo>
                    <a:pt x="232587" y="203566"/>
                    <a:pt x="232587" y="203566"/>
                    <a:pt x="248673" y="187494"/>
                  </a:cubicBezTo>
                  <a:close/>
                  <a:moveTo>
                    <a:pt x="875997" y="246423"/>
                  </a:moveTo>
                  <a:cubicBezTo>
                    <a:pt x="875997" y="246423"/>
                    <a:pt x="875997" y="246423"/>
                    <a:pt x="890296" y="264281"/>
                  </a:cubicBezTo>
                  <a:cubicBezTo>
                    <a:pt x="890296" y="264281"/>
                    <a:pt x="890296" y="264281"/>
                    <a:pt x="884934" y="267852"/>
                  </a:cubicBezTo>
                  <a:cubicBezTo>
                    <a:pt x="884934" y="267852"/>
                    <a:pt x="884934" y="267852"/>
                    <a:pt x="870636" y="251780"/>
                  </a:cubicBezTo>
                  <a:cubicBezTo>
                    <a:pt x="870636" y="251780"/>
                    <a:pt x="870636" y="251780"/>
                    <a:pt x="875997" y="246423"/>
                  </a:cubicBezTo>
                  <a:close/>
                  <a:moveTo>
                    <a:pt x="282630" y="160708"/>
                  </a:moveTo>
                  <a:cubicBezTo>
                    <a:pt x="282630" y="160708"/>
                    <a:pt x="282630" y="160708"/>
                    <a:pt x="286205" y="167851"/>
                  </a:cubicBezTo>
                  <a:cubicBezTo>
                    <a:pt x="286205" y="167851"/>
                    <a:pt x="286205" y="167851"/>
                    <a:pt x="270120" y="180351"/>
                  </a:cubicBezTo>
                  <a:cubicBezTo>
                    <a:pt x="270120" y="180351"/>
                    <a:pt x="270120" y="180351"/>
                    <a:pt x="264758" y="174994"/>
                  </a:cubicBezTo>
                  <a:cubicBezTo>
                    <a:pt x="264758" y="174994"/>
                    <a:pt x="264758" y="174994"/>
                    <a:pt x="282630" y="160708"/>
                  </a:cubicBezTo>
                  <a:close/>
                  <a:moveTo>
                    <a:pt x="847401" y="214280"/>
                  </a:moveTo>
                  <a:cubicBezTo>
                    <a:pt x="847401" y="214280"/>
                    <a:pt x="847401" y="214280"/>
                    <a:pt x="863487" y="230352"/>
                  </a:cubicBezTo>
                  <a:cubicBezTo>
                    <a:pt x="863487" y="230352"/>
                    <a:pt x="863487" y="230352"/>
                    <a:pt x="858125" y="235709"/>
                  </a:cubicBezTo>
                  <a:cubicBezTo>
                    <a:pt x="858125" y="235709"/>
                    <a:pt x="858125" y="235709"/>
                    <a:pt x="843827" y="219637"/>
                  </a:cubicBezTo>
                  <a:cubicBezTo>
                    <a:pt x="843827" y="219637"/>
                    <a:pt x="843827" y="219637"/>
                    <a:pt x="847401" y="214280"/>
                  </a:cubicBezTo>
                  <a:close/>
                  <a:moveTo>
                    <a:pt x="318375" y="137493"/>
                  </a:moveTo>
                  <a:cubicBezTo>
                    <a:pt x="318375" y="137493"/>
                    <a:pt x="318375" y="137493"/>
                    <a:pt x="321950" y="142851"/>
                  </a:cubicBezTo>
                  <a:cubicBezTo>
                    <a:pt x="321950" y="142851"/>
                    <a:pt x="321950" y="142851"/>
                    <a:pt x="304077" y="155351"/>
                  </a:cubicBezTo>
                  <a:cubicBezTo>
                    <a:pt x="304077" y="155351"/>
                    <a:pt x="304077" y="155351"/>
                    <a:pt x="300503" y="148208"/>
                  </a:cubicBezTo>
                  <a:cubicBezTo>
                    <a:pt x="300503" y="148208"/>
                    <a:pt x="300503" y="148208"/>
                    <a:pt x="318375" y="137493"/>
                  </a:cubicBezTo>
                  <a:close/>
                  <a:moveTo>
                    <a:pt x="817018" y="183923"/>
                  </a:moveTo>
                  <a:cubicBezTo>
                    <a:pt x="817018" y="183923"/>
                    <a:pt x="817018" y="183923"/>
                    <a:pt x="833104" y="199994"/>
                  </a:cubicBezTo>
                  <a:cubicBezTo>
                    <a:pt x="833104" y="199994"/>
                    <a:pt x="833104" y="199994"/>
                    <a:pt x="827742" y="205351"/>
                  </a:cubicBezTo>
                  <a:cubicBezTo>
                    <a:pt x="827742" y="205351"/>
                    <a:pt x="827742" y="205351"/>
                    <a:pt x="811657" y="189280"/>
                  </a:cubicBezTo>
                  <a:cubicBezTo>
                    <a:pt x="811657" y="189280"/>
                    <a:pt x="811657" y="189280"/>
                    <a:pt x="817018" y="183923"/>
                  </a:cubicBezTo>
                  <a:close/>
                  <a:moveTo>
                    <a:pt x="783060" y="157137"/>
                  </a:moveTo>
                  <a:cubicBezTo>
                    <a:pt x="783060" y="157137"/>
                    <a:pt x="783060" y="157137"/>
                    <a:pt x="800933" y="171422"/>
                  </a:cubicBezTo>
                  <a:cubicBezTo>
                    <a:pt x="800933" y="171422"/>
                    <a:pt x="800933" y="171422"/>
                    <a:pt x="795571" y="176779"/>
                  </a:cubicBezTo>
                  <a:cubicBezTo>
                    <a:pt x="795571" y="176779"/>
                    <a:pt x="795571" y="176779"/>
                    <a:pt x="779486" y="162494"/>
                  </a:cubicBezTo>
                  <a:cubicBezTo>
                    <a:pt x="779486" y="162494"/>
                    <a:pt x="779486" y="162494"/>
                    <a:pt x="783060" y="157137"/>
                  </a:cubicBezTo>
                  <a:close/>
                  <a:moveTo>
                    <a:pt x="355908" y="116064"/>
                  </a:moveTo>
                  <a:cubicBezTo>
                    <a:pt x="355908" y="116064"/>
                    <a:pt x="355908" y="116064"/>
                    <a:pt x="359482" y="123207"/>
                  </a:cubicBezTo>
                  <a:cubicBezTo>
                    <a:pt x="359482" y="123207"/>
                    <a:pt x="359482" y="123207"/>
                    <a:pt x="339822" y="133922"/>
                  </a:cubicBezTo>
                  <a:cubicBezTo>
                    <a:pt x="339822" y="133922"/>
                    <a:pt x="339822" y="133922"/>
                    <a:pt x="338035" y="126779"/>
                  </a:cubicBezTo>
                  <a:cubicBezTo>
                    <a:pt x="338035" y="126779"/>
                    <a:pt x="338035" y="126779"/>
                    <a:pt x="355908" y="116064"/>
                  </a:cubicBezTo>
                  <a:close/>
                  <a:moveTo>
                    <a:pt x="747315" y="133922"/>
                  </a:moveTo>
                  <a:cubicBezTo>
                    <a:pt x="747315" y="133922"/>
                    <a:pt x="747315" y="133922"/>
                    <a:pt x="765188" y="144636"/>
                  </a:cubicBezTo>
                  <a:cubicBezTo>
                    <a:pt x="765188" y="144636"/>
                    <a:pt x="765188" y="144636"/>
                    <a:pt x="761613" y="151779"/>
                  </a:cubicBezTo>
                  <a:cubicBezTo>
                    <a:pt x="761613" y="151779"/>
                    <a:pt x="761613" y="151779"/>
                    <a:pt x="743741" y="139279"/>
                  </a:cubicBezTo>
                  <a:cubicBezTo>
                    <a:pt x="743741" y="139279"/>
                    <a:pt x="743741" y="139279"/>
                    <a:pt x="747315" y="133922"/>
                  </a:cubicBezTo>
                  <a:close/>
                  <a:moveTo>
                    <a:pt x="395227" y="99993"/>
                  </a:moveTo>
                  <a:cubicBezTo>
                    <a:pt x="395227" y="99993"/>
                    <a:pt x="395227" y="99993"/>
                    <a:pt x="398802" y="105350"/>
                  </a:cubicBezTo>
                  <a:cubicBezTo>
                    <a:pt x="398802" y="105350"/>
                    <a:pt x="398802" y="105350"/>
                    <a:pt x="379142" y="114279"/>
                  </a:cubicBezTo>
                  <a:cubicBezTo>
                    <a:pt x="379142" y="114279"/>
                    <a:pt x="379142" y="114279"/>
                    <a:pt x="375567" y="107136"/>
                  </a:cubicBezTo>
                  <a:cubicBezTo>
                    <a:pt x="375567" y="107136"/>
                    <a:pt x="375567" y="107136"/>
                    <a:pt x="395227" y="99993"/>
                  </a:cubicBezTo>
                  <a:close/>
                  <a:moveTo>
                    <a:pt x="709783" y="112493"/>
                  </a:moveTo>
                  <a:cubicBezTo>
                    <a:pt x="709783" y="112493"/>
                    <a:pt x="709783" y="112493"/>
                    <a:pt x="729443" y="123207"/>
                  </a:cubicBezTo>
                  <a:cubicBezTo>
                    <a:pt x="729443" y="123207"/>
                    <a:pt x="729443" y="123207"/>
                    <a:pt x="725869" y="128565"/>
                  </a:cubicBezTo>
                  <a:cubicBezTo>
                    <a:pt x="725869" y="128565"/>
                    <a:pt x="725869" y="128565"/>
                    <a:pt x="706209" y="117850"/>
                  </a:cubicBezTo>
                  <a:cubicBezTo>
                    <a:pt x="706209" y="117850"/>
                    <a:pt x="706209" y="117850"/>
                    <a:pt x="709783" y="112493"/>
                  </a:cubicBezTo>
                  <a:close/>
                  <a:moveTo>
                    <a:pt x="436334" y="85707"/>
                  </a:moveTo>
                  <a:cubicBezTo>
                    <a:pt x="436334" y="85707"/>
                    <a:pt x="436334" y="85707"/>
                    <a:pt x="438121" y="92850"/>
                  </a:cubicBezTo>
                  <a:cubicBezTo>
                    <a:pt x="438121" y="92850"/>
                    <a:pt x="438121" y="92850"/>
                    <a:pt x="418461" y="98207"/>
                  </a:cubicBezTo>
                  <a:cubicBezTo>
                    <a:pt x="418461" y="98207"/>
                    <a:pt x="418461" y="98207"/>
                    <a:pt x="416674" y="92850"/>
                  </a:cubicBezTo>
                  <a:cubicBezTo>
                    <a:pt x="416674" y="92850"/>
                    <a:pt x="416674" y="92850"/>
                    <a:pt x="436334" y="85707"/>
                  </a:cubicBezTo>
                  <a:close/>
                  <a:moveTo>
                    <a:pt x="681187" y="98207"/>
                  </a:moveTo>
                  <a:cubicBezTo>
                    <a:pt x="681187" y="98207"/>
                    <a:pt x="681187" y="98207"/>
                    <a:pt x="690123" y="103564"/>
                  </a:cubicBezTo>
                  <a:cubicBezTo>
                    <a:pt x="690123" y="103564"/>
                    <a:pt x="690123" y="103564"/>
                    <a:pt x="688336" y="108921"/>
                  </a:cubicBezTo>
                  <a:cubicBezTo>
                    <a:pt x="688336" y="108921"/>
                    <a:pt x="688336" y="108921"/>
                    <a:pt x="677613" y="105350"/>
                  </a:cubicBezTo>
                  <a:lnTo>
                    <a:pt x="677868" y="104840"/>
                  </a:lnTo>
                  <a:lnTo>
                    <a:pt x="678060" y="104903"/>
                  </a:lnTo>
                  <a:cubicBezTo>
                    <a:pt x="679400" y="105350"/>
                    <a:pt x="679400" y="105350"/>
                    <a:pt x="679400" y="105350"/>
                  </a:cubicBezTo>
                  <a:cubicBezTo>
                    <a:pt x="681187" y="98207"/>
                    <a:pt x="681187" y="98207"/>
                    <a:pt x="681187" y="98207"/>
                  </a:cubicBezTo>
                  <a:close/>
                  <a:moveTo>
                    <a:pt x="479228" y="76778"/>
                  </a:moveTo>
                  <a:cubicBezTo>
                    <a:pt x="479228" y="76778"/>
                    <a:pt x="479228" y="76778"/>
                    <a:pt x="481015" y="83921"/>
                  </a:cubicBezTo>
                  <a:cubicBezTo>
                    <a:pt x="481015" y="83921"/>
                    <a:pt x="481015" y="83921"/>
                    <a:pt x="459568" y="87493"/>
                  </a:cubicBezTo>
                  <a:cubicBezTo>
                    <a:pt x="459568" y="87493"/>
                    <a:pt x="459568" y="87493"/>
                    <a:pt x="457781" y="80350"/>
                  </a:cubicBezTo>
                  <a:cubicBezTo>
                    <a:pt x="457781" y="80350"/>
                    <a:pt x="457781" y="80350"/>
                    <a:pt x="479228" y="76778"/>
                  </a:cubicBezTo>
                  <a:close/>
                  <a:moveTo>
                    <a:pt x="670464" y="94636"/>
                  </a:moveTo>
                  <a:cubicBezTo>
                    <a:pt x="670464" y="94636"/>
                    <a:pt x="670464" y="94636"/>
                    <a:pt x="681187" y="98207"/>
                  </a:cubicBezTo>
                  <a:cubicBezTo>
                    <a:pt x="679400" y="101779"/>
                    <a:pt x="678506" y="103564"/>
                    <a:pt x="678059" y="104457"/>
                  </a:cubicBezTo>
                  <a:lnTo>
                    <a:pt x="677868" y="104840"/>
                  </a:lnTo>
                  <a:lnTo>
                    <a:pt x="668676" y="101779"/>
                  </a:lnTo>
                  <a:cubicBezTo>
                    <a:pt x="668676" y="101779"/>
                    <a:pt x="668676" y="101779"/>
                    <a:pt x="670464" y="94636"/>
                  </a:cubicBezTo>
                  <a:close/>
                  <a:moveTo>
                    <a:pt x="629357" y="82136"/>
                  </a:moveTo>
                  <a:cubicBezTo>
                    <a:pt x="629357" y="82136"/>
                    <a:pt x="629357" y="82136"/>
                    <a:pt x="650804" y="87493"/>
                  </a:cubicBezTo>
                  <a:cubicBezTo>
                    <a:pt x="650804" y="87493"/>
                    <a:pt x="650804" y="87493"/>
                    <a:pt x="649017" y="94636"/>
                  </a:cubicBezTo>
                  <a:cubicBezTo>
                    <a:pt x="649017" y="94636"/>
                    <a:pt x="649017" y="94636"/>
                    <a:pt x="627570" y="87493"/>
                  </a:cubicBezTo>
                  <a:cubicBezTo>
                    <a:pt x="627570" y="87493"/>
                    <a:pt x="627570" y="87493"/>
                    <a:pt x="629357" y="82136"/>
                  </a:cubicBezTo>
                  <a:close/>
                  <a:moveTo>
                    <a:pt x="522122" y="71421"/>
                  </a:moveTo>
                  <a:cubicBezTo>
                    <a:pt x="522122" y="71421"/>
                    <a:pt x="522122" y="71421"/>
                    <a:pt x="522122" y="78564"/>
                  </a:cubicBezTo>
                  <a:cubicBezTo>
                    <a:pt x="522122" y="78564"/>
                    <a:pt x="522122" y="78564"/>
                    <a:pt x="500675" y="80350"/>
                  </a:cubicBezTo>
                  <a:cubicBezTo>
                    <a:pt x="500675" y="80350"/>
                    <a:pt x="500675" y="80350"/>
                    <a:pt x="500675" y="73207"/>
                  </a:cubicBezTo>
                  <a:cubicBezTo>
                    <a:pt x="500675" y="73207"/>
                    <a:pt x="500675" y="73207"/>
                    <a:pt x="522122" y="71421"/>
                  </a:cubicBezTo>
                  <a:close/>
                  <a:moveTo>
                    <a:pt x="565016" y="71421"/>
                  </a:moveTo>
                  <a:cubicBezTo>
                    <a:pt x="565016" y="71421"/>
                    <a:pt x="565016" y="71421"/>
                    <a:pt x="565016" y="78564"/>
                  </a:cubicBezTo>
                  <a:cubicBezTo>
                    <a:pt x="565016" y="78564"/>
                    <a:pt x="565016" y="78564"/>
                    <a:pt x="543569" y="78564"/>
                  </a:cubicBezTo>
                  <a:cubicBezTo>
                    <a:pt x="543569" y="78564"/>
                    <a:pt x="543569" y="78564"/>
                    <a:pt x="543569" y="71421"/>
                  </a:cubicBezTo>
                  <a:cubicBezTo>
                    <a:pt x="543569" y="71421"/>
                    <a:pt x="543569" y="71421"/>
                    <a:pt x="565016" y="71421"/>
                  </a:cubicBezTo>
                  <a:close/>
                  <a:moveTo>
                    <a:pt x="586463" y="73207"/>
                  </a:moveTo>
                  <a:cubicBezTo>
                    <a:pt x="586463" y="73207"/>
                    <a:pt x="586463" y="73207"/>
                    <a:pt x="607910" y="76778"/>
                  </a:cubicBezTo>
                  <a:cubicBezTo>
                    <a:pt x="607910" y="76778"/>
                    <a:pt x="607910" y="76778"/>
                    <a:pt x="607910" y="83921"/>
                  </a:cubicBezTo>
                  <a:cubicBezTo>
                    <a:pt x="607910" y="83921"/>
                    <a:pt x="607910" y="83921"/>
                    <a:pt x="586463" y="80350"/>
                  </a:cubicBezTo>
                  <a:cubicBezTo>
                    <a:pt x="586463" y="80350"/>
                    <a:pt x="586463" y="80350"/>
                    <a:pt x="586463" y="73207"/>
                  </a:cubicBezTo>
                  <a:close/>
                  <a:moveTo>
                    <a:pt x="611089" y="27967"/>
                  </a:moveTo>
                  <a:cubicBezTo>
                    <a:pt x="527821" y="13160"/>
                    <a:pt x="438020" y="26210"/>
                    <a:pt x="352240" y="66362"/>
                  </a:cubicBezTo>
                  <a:cubicBezTo>
                    <a:pt x="243227" y="118113"/>
                    <a:pt x="150298" y="207341"/>
                    <a:pt x="98473" y="310844"/>
                  </a:cubicBezTo>
                  <a:cubicBezTo>
                    <a:pt x="-10540" y="528557"/>
                    <a:pt x="-3392" y="833713"/>
                    <a:pt x="114556" y="1037151"/>
                  </a:cubicBezTo>
                  <a:cubicBezTo>
                    <a:pt x="173530" y="1138869"/>
                    <a:pt x="287904" y="1262002"/>
                    <a:pt x="498781" y="1272710"/>
                  </a:cubicBezTo>
                  <a:cubicBezTo>
                    <a:pt x="629239" y="1278063"/>
                    <a:pt x="761484" y="1208466"/>
                    <a:pt x="874070" y="1074626"/>
                  </a:cubicBezTo>
                  <a:cubicBezTo>
                    <a:pt x="974148" y="955062"/>
                    <a:pt x="1040270" y="801592"/>
                    <a:pt x="1045631" y="673105"/>
                  </a:cubicBezTo>
                  <a:cubicBezTo>
                    <a:pt x="1059928" y="394717"/>
                    <a:pt x="920535" y="150235"/>
                    <a:pt x="691787" y="52086"/>
                  </a:cubicBezTo>
                  <a:cubicBezTo>
                    <a:pt x="665874" y="40932"/>
                    <a:pt x="638845" y="32902"/>
                    <a:pt x="611089" y="27967"/>
                  </a:cubicBezTo>
                  <a:close/>
                  <a:moveTo>
                    <a:pt x="609647" y="5531"/>
                  </a:moveTo>
                  <a:cubicBezTo>
                    <a:pt x="640296" y="10679"/>
                    <a:pt x="670789" y="19518"/>
                    <a:pt x="700722" y="32456"/>
                  </a:cubicBezTo>
                  <a:cubicBezTo>
                    <a:pt x="938406" y="134174"/>
                    <a:pt x="1081373" y="385794"/>
                    <a:pt x="1067076" y="674889"/>
                  </a:cubicBezTo>
                  <a:cubicBezTo>
                    <a:pt x="1054567" y="928294"/>
                    <a:pt x="804374" y="1308401"/>
                    <a:pt x="496994" y="1294124"/>
                  </a:cubicBezTo>
                  <a:cubicBezTo>
                    <a:pt x="323646" y="1285202"/>
                    <a:pt x="184253" y="1199544"/>
                    <a:pt x="96685" y="1047858"/>
                  </a:cubicBezTo>
                  <a:cubicBezTo>
                    <a:pt x="-26624" y="839067"/>
                    <a:pt x="-31985" y="524988"/>
                    <a:pt x="80602" y="300136"/>
                  </a:cubicBezTo>
                  <a:cubicBezTo>
                    <a:pt x="172860" y="114321"/>
                    <a:pt x="395102" y="-30505"/>
                    <a:pt x="609647" y="55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normAutofit/>
            </a:bodyPr>
            <a:p>
              <a:pPr algn="ctr">
                <a:lnSpc>
                  <a:spcPct val="90000"/>
                </a:lnSpc>
              </a:pPr>
              <a:r>
                <a:rPr lang="en-US" altLang="zh-CN" smtClean="0"/>
                <a:t>Glide</a:t>
              </a:r>
              <a:endParaRPr lang="en-US" altLang="zh-CN" smtClean="0"/>
            </a:p>
          </p:txBody>
        </p:sp>
      </p:grpSp>
      <p:grpSp>
        <p:nvGrpSpPr>
          <p:cNvPr id="12" name="组合 11"/>
          <p:cNvGrpSpPr/>
          <p:nvPr>
            <p:custDataLst>
              <p:tags r:id="rId8"/>
            </p:custDataLst>
          </p:nvPr>
        </p:nvGrpSpPr>
        <p:grpSpPr>
          <a:xfrm>
            <a:off x="3956384" y="2519595"/>
            <a:ext cx="1365391" cy="3303794"/>
            <a:chOff x="2217373" y="3309585"/>
            <a:chExt cx="1068056" cy="2584341"/>
          </a:xfrm>
          <a:solidFill>
            <a:srgbClr val="08A8FF"/>
          </a:solidFill>
        </p:grpSpPr>
        <p:sp>
          <p:nvSpPr>
            <p:cNvPr id="56" name="任意多边形 55"/>
            <p:cNvSpPr/>
            <p:nvPr>
              <p:custDataLst>
                <p:tags r:id="rId9"/>
              </p:custDataLst>
            </p:nvPr>
          </p:nvSpPr>
          <p:spPr bwMode="auto">
            <a:xfrm rot="21274468">
              <a:off x="2774928" y="4580333"/>
              <a:ext cx="121362" cy="1313593"/>
            </a:xfrm>
            <a:custGeom>
              <a:avLst/>
              <a:gdLst>
                <a:gd name="connsiteX0" fmla="*/ 60681 w 121362"/>
                <a:gd name="connsiteY0" fmla="*/ 0 h 1313593"/>
                <a:gd name="connsiteX1" fmla="*/ 117793 w 121362"/>
                <a:gd name="connsiteY1" fmla="*/ 106788 h 1313593"/>
                <a:gd name="connsiteX2" fmla="*/ 121362 w 121362"/>
                <a:gd name="connsiteY2" fmla="*/ 117466 h 1313593"/>
                <a:gd name="connsiteX3" fmla="*/ 108869 w 121362"/>
                <a:gd name="connsiteY3" fmla="*/ 119246 h 1313593"/>
                <a:gd name="connsiteX4" fmla="*/ 72064 w 121362"/>
                <a:gd name="connsiteY4" fmla="*/ 119246 h 1313593"/>
                <a:gd name="connsiteX5" fmla="*/ 75440 w 121362"/>
                <a:gd name="connsiteY5" fmla="*/ 347482 h 1313593"/>
                <a:gd name="connsiteX6" fmla="*/ 73681 w 121362"/>
                <a:gd name="connsiteY6" fmla="*/ 576985 h 1313593"/>
                <a:gd name="connsiteX7" fmla="*/ 91266 w 121362"/>
                <a:gd name="connsiteY7" fmla="*/ 1297101 h 1313593"/>
                <a:gd name="connsiteX8" fmla="*/ 70165 w 121362"/>
                <a:gd name="connsiteY8" fmla="*/ 1313593 h 1313593"/>
                <a:gd name="connsiteX9" fmla="*/ 52580 w 121362"/>
                <a:gd name="connsiteY9" fmla="*/ 571488 h 1313593"/>
                <a:gd name="connsiteX10" fmla="*/ 54339 w 121362"/>
                <a:gd name="connsiteY10" fmla="*/ 347482 h 1313593"/>
                <a:gd name="connsiteX11" fmla="*/ 50901 w 121362"/>
                <a:gd name="connsiteY11" fmla="*/ 120451 h 1313593"/>
                <a:gd name="connsiteX12" fmla="*/ 17847 w 121362"/>
                <a:gd name="connsiteY12" fmla="*/ 122806 h 1313593"/>
                <a:gd name="connsiteX13" fmla="*/ 0 w 121362"/>
                <a:gd name="connsiteY13" fmla="*/ 128145 h 1313593"/>
                <a:gd name="connsiteX14" fmla="*/ 3570 w 121362"/>
                <a:gd name="connsiteY14" fmla="*/ 110347 h 1313593"/>
                <a:gd name="connsiteX15" fmla="*/ 39264 w 121362"/>
                <a:gd name="connsiteY15" fmla="*/ 16018 h 1313593"/>
                <a:gd name="connsiteX16" fmla="*/ 57112 w 121362"/>
                <a:gd name="connsiteY16" fmla="*/ 28477 h 1313593"/>
                <a:gd name="connsiteX17" fmla="*/ 28556 w 121362"/>
                <a:gd name="connsiteY17" fmla="*/ 99668 h 1313593"/>
                <a:gd name="connsiteX18" fmla="*/ 69605 w 121362"/>
                <a:gd name="connsiteY18" fmla="*/ 97889 h 1313593"/>
                <a:gd name="connsiteX19" fmla="*/ 92806 w 121362"/>
                <a:gd name="connsiteY19" fmla="*/ 97889 h 1313593"/>
                <a:gd name="connsiteX20" fmla="*/ 51757 w 121362"/>
                <a:gd name="connsiteY20" fmla="*/ 19578 h 131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362" h="1313593">
                  <a:moveTo>
                    <a:pt x="60681" y="0"/>
                  </a:moveTo>
                  <a:cubicBezTo>
                    <a:pt x="85667" y="12459"/>
                    <a:pt x="112438" y="80091"/>
                    <a:pt x="117793" y="106788"/>
                  </a:cubicBezTo>
                  <a:cubicBezTo>
                    <a:pt x="117793" y="106788"/>
                    <a:pt x="117793" y="106788"/>
                    <a:pt x="121362" y="117466"/>
                  </a:cubicBezTo>
                  <a:cubicBezTo>
                    <a:pt x="121362" y="117466"/>
                    <a:pt x="121362" y="117466"/>
                    <a:pt x="108869" y="119246"/>
                  </a:cubicBezTo>
                  <a:lnTo>
                    <a:pt x="72064" y="119246"/>
                  </a:lnTo>
                  <a:lnTo>
                    <a:pt x="75440" y="347482"/>
                  </a:lnTo>
                  <a:cubicBezTo>
                    <a:pt x="75440" y="425815"/>
                    <a:pt x="74561" y="502775"/>
                    <a:pt x="73681" y="576985"/>
                  </a:cubicBezTo>
                  <a:cubicBezTo>
                    <a:pt x="70165" y="818856"/>
                    <a:pt x="66648" y="1044236"/>
                    <a:pt x="91266" y="1297101"/>
                  </a:cubicBezTo>
                  <a:cubicBezTo>
                    <a:pt x="91266" y="1297101"/>
                    <a:pt x="91266" y="1297101"/>
                    <a:pt x="70165" y="1313593"/>
                  </a:cubicBezTo>
                  <a:cubicBezTo>
                    <a:pt x="45547" y="1055231"/>
                    <a:pt x="49063" y="807862"/>
                    <a:pt x="52580" y="571488"/>
                  </a:cubicBezTo>
                  <a:cubicBezTo>
                    <a:pt x="53460" y="497277"/>
                    <a:pt x="54339" y="423067"/>
                    <a:pt x="54339" y="347482"/>
                  </a:cubicBezTo>
                  <a:lnTo>
                    <a:pt x="50901" y="120451"/>
                  </a:lnTo>
                  <a:lnTo>
                    <a:pt x="17847" y="122806"/>
                  </a:lnTo>
                  <a:cubicBezTo>
                    <a:pt x="17847" y="122806"/>
                    <a:pt x="17847" y="122806"/>
                    <a:pt x="0" y="128145"/>
                  </a:cubicBezTo>
                  <a:cubicBezTo>
                    <a:pt x="0" y="128145"/>
                    <a:pt x="0" y="128145"/>
                    <a:pt x="3570" y="110347"/>
                  </a:cubicBezTo>
                  <a:cubicBezTo>
                    <a:pt x="12493" y="80091"/>
                    <a:pt x="23202" y="39155"/>
                    <a:pt x="39264" y="16018"/>
                  </a:cubicBezTo>
                  <a:cubicBezTo>
                    <a:pt x="39264" y="16018"/>
                    <a:pt x="39264" y="16018"/>
                    <a:pt x="57112" y="28477"/>
                  </a:cubicBezTo>
                  <a:cubicBezTo>
                    <a:pt x="44618" y="44495"/>
                    <a:pt x="35695" y="74751"/>
                    <a:pt x="28556" y="99668"/>
                  </a:cubicBezTo>
                  <a:cubicBezTo>
                    <a:pt x="42834" y="97889"/>
                    <a:pt x="55327" y="97888"/>
                    <a:pt x="69605" y="97889"/>
                  </a:cubicBezTo>
                  <a:cubicBezTo>
                    <a:pt x="76744" y="99668"/>
                    <a:pt x="85667" y="99668"/>
                    <a:pt x="92806" y="97889"/>
                  </a:cubicBezTo>
                  <a:cubicBezTo>
                    <a:pt x="83883" y="65852"/>
                    <a:pt x="62466" y="24917"/>
                    <a:pt x="51757" y="195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/>
            </a:p>
          </p:txBody>
        </p:sp>
        <p:sp>
          <p:nvSpPr>
            <p:cNvPr id="57" name="任意多边形 56"/>
            <p:cNvSpPr/>
            <p:nvPr>
              <p:custDataLst>
                <p:tags r:id="rId10"/>
              </p:custDataLst>
            </p:nvPr>
          </p:nvSpPr>
          <p:spPr bwMode="auto">
            <a:xfrm rot="21274468">
              <a:off x="2217373" y="3309585"/>
              <a:ext cx="1068056" cy="1294514"/>
            </a:xfrm>
            <a:custGeom>
              <a:avLst/>
              <a:gdLst>
                <a:gd name="connsiteX0" fmla="*/ 497100 w 1068056"/>
                <a:gd name="connsiteY0" fmla="*/ 1216079 h 1294514"/>
                <a:gd name="connsiteX1" fmla="*/ 495313 w 1068056"/>
                <a:gd name="connsiteY1" fmla="*/ 1223222 h 1294514"/>
                <a:gd name="connsiteX2" fmla="*/ 473866 w 1068056"/>
                <a:gd name="connsiteY2" fmla="*/ 1221436 h 1294514"/>
                <a:gd name="connsiteX3" fmla="*/ 475653 w 1068056"/>
                <a:gd name="connsiteY3" fmla="*/ 1214293 h 1294514"/>
                <a:gd name="connsiteX4" fmla="*/ 497100 w 1068056"/>
                <a:gd name="connsiteY4" fmla="*/ 1216079 h 1294514"/>
                <a:gd name="connsiteX5" fmla="*/ 432759 w 1068056"/>
                <a:gd name="connsiteY5" fmla="*/ 1207151 h 1294514"/>
                <a:gd name="connsiteX6" fmla="*/ 454206 w 1068056"/>
                <a:gd name="connsiteY6" fmla="*/ 1210722 h 1294514"/>
                <a:gd name="connsiteX7" fmla="*/ 452419 w 1068056"/>
                <a:gd name="connsiteY7" fmla="*/ 1217865 h 1294514"/>
                <a:gd name="connsiteX8" fmla="*/ 432759 w 1068056"/>
                <a:gd name="connsiteY8" fmla="*/ 1214293 h 1294514"/>
                <a:gd name="connsiteX9" fmla="*/ 432759 w 1068056"/>
                <a:gd name="connsiteY9" fmla="*/ 1207151 h 1294514"/>
                <a:gd name="connsiteX10" fmla="*/ 538207 w 1068056"/>
                <a:gd name="connsiteY10" fmla="*/ 1216079 h 1294514"/>
                <a:gd name="connsiteX11" fmla="*/ 539994 w 1068056"/>
                <a:gd name="connsiteY11" fmla="*/ 1223222 h 1294514"/>
                <a:gd name="connsiteX12" fmla="*/ 516760 w 1068056"/>
                <a:gd name="connsiteY12" fmla="*/ 1223222 h 1294514"/>
                <a:gd name="connsiteX13" fmla="*/ 516760 w 1068056"/>
                <a:gd name="connsiteY13" fmla="*/ 1216079 h 1294514"/>
                <a:gd name="connsiteX14" fmla="*/ 538207 w 1068056"/>
                <a:gd name="connsiteY14" fmla="*/ 1216079 h 1294514"/>
                <a:gd name="connsiteX15" fmla="*/ 391653 w 1068056"/>
                <a:gd name="connsiteY15" fmla="*/ 1198222 h 1294514"/>
                <a:gd name="connsiteX16" fmla="*/ 413100 w 1068056"/>
                <a:gd name="connsiteY16" fmla="*/ 1203579 h 1294514"/>
                <a:gd name="connsiteX17" fmla="*/ 411312 w 1068056"/>
                <a:gd name="connsiteY17" fmla="*/ 1210722 h 1294514"/>
                <a:gd name="connsiteX18" fmla="*/ 389865 w 1068056"/>
                <a:gd name="connsiteY18" fmla="*/ 1203579 h 1294514"/>
                <a:gd name="connsiteX19" fmla="*/ 391653 w 1068056"/>
                <a:gd name="connsiteY19" fmla="*/ 1198222 h 1294514"/>
                <a:gd name="connsiteX20" fmla="*/ 581101 w 1068056"/>
                <a:gd name="connsiteY20" fmla="*/ 1208936 h 1294514"/>
                <a:gd name="connsiteX21" fmla="*/ 582888 w 1068056"/>
                <a:gd name="connsiteY21" fmla="*/ 1216079 h 1294514"/>
                <a:gd name="connsiteX22" fmla="*/ 561441 w 1068056"/>
                <a:gd name="connsiteY22" fmla="*/ 1219650 h 1294514"/>
                <a:gd name="connsiteX23" fmla="*/ 559654 w 1068056"/>
                <a:gd name="connsiteY23" fmla="*/ 1214293 h 1294514"/>
                <a:gd name="connsiteX24" fmla="*/ 581101 w 1068056"/>
                <a:gd name="connsiteY24" fmla="*/ 1208936 h 1294514"/>
                <a:gd name="connsiteX25" fmla="*/ 352333 w 1068056"/>
                <a:gd name="connsiteY25" fmla="*/ 1182150 h 1294514"/>
                <a:gd name="connsiteX26" fmla="*/ 371993 w 1068056"/>
                <a:gd name="connsiteY26" fmla="*/ 1191079 h 1294514"/>
                <a:gd name="connsiteX27" fmla="*/ 370206 w 1068056"/>
                <a:gd name="connsiteY27" fmla="*/ 1198222 h 1294514"/>
                <a:gd name="connsiteX28" fmla="*/ 348759 w 1068056"/>
                <a:gd name="connsiteY28" fmla="*/ 1189293 h 1294514"/>
                <a:gd name="connsiteX29" fmla="*/ 352333 w 1068056"/>
                <a:gd name="connsiteY29" fmla="*/ 1182150 h 1294514"/>
                <a:gd name="connsiteX30" fmla="*/ 622208 w 1068056"/>
                <a:gd name="connsiteY30" fmla="*/ 1198222 h 1294514"/>
                <a:gd name="connsiteX31" fmla="*/ 623995 w 1068056"/>
                <a:gd name="connsiteY31" fmla="*/ 1205365 h 1294514"/>
                <a:gd name="connsiteX32" fmla="*/ 602548 w 1068056"/>
                <a:gd name="connsiteY32" fmla="*/ 1212508 h 1294514"/>
                <a:gd name="connsiteX33" fmla="*/ 600761 w 1068056"/>
                <a:gd name="connsiteY33" fmla="*/ 1205365 h 1294514"/>
                <a:gd name="connsiteX34" fmla="*/ 622208 w 1068056"/>
                <a:gd name="connsiteY34" fmla="*/ 1198222 h 1294514"/>
                <a:gd name="connsiteX35" fmla="*/ 314801 w 1068056"/>
                <a:gd name="connsiteY35" fmla="*/ 1164293 h 1294514"/>
                <a:gd name="connsiteX36" fmla="*/ 332673 w 1068056"/>
                <a:gd name="connsiteY36" fmla="*/ 1175007 h 1294514"/>
                <a:gd name="connsiteX37" fmla="*/ 329099 w 1068056"/>
                <a:gd name="connsiteY37" fmla="*/ 1180364 h 1294514"/>
                <a:gd name="connsiteX38" fmla="*/ 311226 w 1068056"/>
                <a:gd name="connsiteY38" fmla="*/ 1171436 h 1294514"/>
                <a:gd name="connsiteX39" fmla="*/ 314801 w 1068056"/>
                <a:gd name="connsiteY39" fmla="*/ 1164293 h 1294514"/>
                <a:gd name="connsiteX40" fmla="*/ 661527 w 1068056"/>
                <a:gd name="connsiteY40" fmla="*/ 1182150 h 1294514"/>
                <a:gd name="connsiteX41" fmla="*/ 663315 w 1068056"/>
                <a:gd name="connsiteY41" fmla="*/ 1189293 h 1294514"/>
                <a:gd name="connsiteX42" fmla="*/ 643655 w 1068056"/>
                <a:gd name="connsiteY42" fmla="*/ 1198222 h 1294514"/>
                <a:gd name="connsiteX43" fmla="*/ 641868 w 1068056"/>
                <a:gd name="connsiteY43" fmla="*/ 1191079 h 1294514"/>
                <a:gd name="connsiteX44" fmla="*/ 661527 w 1068056"/>
                <a:gd name="connsiteY44" fmla="*/ 1182150 h 1294514"/>
                <a:gd name="connsiteX45" fmla="*/ 277269 w 1068056"/>
                <a:gd name="connsiteY45" fmla="*/ 1141078 h 1294514"/>
                <a:gd name="connsiteX46" fmla="*/ 295141 w 1068056"/>
                <a:gd name="connsiteY46" fmla="*/ 1153578 h 1294514"/>
                <a:gd name="connsiteX47" fmla="*/ 291567 w 1068056"/>
                <a:gd name="connsiteY47" fmla="*/ 1158936 h 1294514"/>
                <a:gd name="connsiteX48" fmla="*/ 273694 w 1068056"/>
                <a:gd name="connsiteY48" fmla="*/ 1148221 h 1294514"/>
                <a:gd name="connsiteX49" fmla="*/ 277269 w 1068056"/>
                <a:gd name="connsiteY49" fmla="*/ 1141078 h 1294514"/>
                <a:gd name="connsiteX50" fmla="*/ 699060 w 1068056"/>
                <a:gd name="connsiteY50" fmla="*/ 1162507 h 1294514"/>
                <a:gd name="connsiteX51" fmla="*/ 702634 w 1068056"/>
                <a:gd name="connsiteY51" fmla="*/ 1169650 h 1294514"/>
                <a:gd name="connsiteX52" fmla="*/ 682974 w 1068056"/>
                <a:gd name="connsiteY52" fmla="*/ 1180364 h 1294514"/>
                <a:gd name="connsiteX53" fmla="*/ 679400 w 1068056"/>
                <a:gd name="connsiteY53" fmla="*/ 1173221 h 1294514"/>
                <a:gd name="connsiteX54" fmla="*/ 699060 w 1068056"/>
                <a:gd name="connsiteY54" fmla="*/ 1162507 h 1294514"/>
                <a:gd name="connsiteX55" fmla="*/ 245098 w 1068056"/>
                <a:gd name="connsiteY55" fmla="*/ 1116078 h 1294514"/>
                <a:gd name="connsiteX56" fmla="*/ 261183 w 1068056"/>
                <a:gd name="connsiteY56" fmla="*/ 1128578 h 1294514"/>
                <a:gd name="connsiteX57" fmla="*/ 255822 w 1068056"/>
                <a:gd name="connsiteY57" fmla="*/ 1135721 h 1294514"/>
                <a:gd name="connsiteX58" fmla="*/ 239736 w 1068056"/>
                <a:gd name="connsiteY58" fmla="*/ 1121435 h 1294514"/>
                <a:gd name="connsiteX59" fmla="*/ 245098 w 1068056"/>
                <a:gd name="connsiteY59" fmla="*/ 1116078 h 1294514"/>
                <a:gd name="connsiteX60" fmla="*/ 734805 w 1068056"/>
                <a:gd name="connsiteY60" fmla="*/ 1139293 h 1294514"/>
                <a:gd name="connsiteX61" fmla="*/ 738379 w 1068056"/>
                <a:gd name="connsiteY61" fmla="*/ 1146435 h 1294514"/>
                <a:gd name="connsiteX62" fmla="*/ 720507 w 1068056"/>
                <a:gd name="connsiteY62" fmla="*/ 1157150 h 1294514"/>
                <a:gd name="connsiteX63" fmla="*/ 716932 w 1068056"/>
                <a:gd name="connsiteY63" fmla="*/ 1151793 h 1294514"/>
                <a:gd name="connsiteX64" fmla="*/ 734805 w 1068056"/>
                <a:gd name="connsiteY64" fmla="*/ 1139293 h 1294514"/>
                <a:gd name="connsiteX65" fmla="*/ 214715 w 1068056"/>
                <a:gd name="connsiteY65" fmla="*/ 1085720 h 1294514"/>
                <a:gd name="connsiteX66" fmla="*/ 229013 w 1068056"/>
                <a:gd name="connsiteY66" fmla="*/ 1101792 h 1294514"/>
                <a:gd name="connsiteX67" fmla="*/ 223651 w 1068056"/>
                <a:gd name="connsiteY67" fmla="*/ 1107149 h 1294514"/>
                <a:gd name="connsiteX68" fmla="*/ 209353 w 1068056"/>
                <a:gd name="connsiteY68" fmla="*/ 1091078 h 1294514"/>
                <a:gd name="connsiteX69" fmla="*/ 214715 w 1068056"/>
                <a:gd name="connsiteY69" fmla="*/ 1085720 h 1294514"/>
                <a:gd name="connsiteX70" fmla="*/ 766975 w 1068056"/>
                <a:gd name="connsiteY70" fmla="*/ 1114292 h 1294514"/>
                <a:gd name="connsiteX71" fmla="*/ 772337 w 1068056"/>
                <a:gd name="connsiteY71" fmla="*/ 1119649 h 1294514"/>
                <a:gd name="connsiteX72" fmla="*/ 756252 w 1068056"/>
                <a:gd name="connsiteY72" fmla="*/ 1132149 h 1294514"/>
                <a:gd name="connsiteX73" fmla="*/ 750890 w 1068056"/>
                <a:gd name="connsiteY73" fmla="*/ 1126792 h 1294514"/>
                <a:gd name="connsiteX74" fmla="*/ 766975 w 1068056"/>
                <a:gd name="connsiteY74" fmla="*/ 1114292 h 1294514"/>
                <a:gd name="connsiteX75" fmla="*/ 186119 w 1068056"/>
                <a:gd name="connsiteY75" fmla="*/ 1053577 h 1294514"/>
                <a:gd name="connsiteX76" fmla="*/ 200417 w 1068056"/>
                <a:gd name="connsiteY76" fmla="*/ 1069649 h 1294514"/>
                <a:gd name="connsiteX77" fmla="*/ 195055 w 1068056"/>
                <a:gd name="connsiteY77" fmla="*/ 1075006 h 1294514"/>
                <a:gd name="connsiteX78" fmla="*/ 180757 w 1068056"/>
                <a:gd name="connsiteY78" fmla="*/ 1058934 h 1294514"/>
                <a:gd name="connsiteX79" fmla="*/ 186119 w 1068056"/>
                <a:gd name="connsiteY79" fmla="*/ 1053577 h 1294514"/>
                <a:gd name="connsiteX80" fmla="*/ 799146 w 1068056"/>
                <a:gd name="connsiteY80" fmla="*/ 1085720 h 1294514"/>
                <a:gd name="connsiteX81" fmla="*/ 804507 w 1068056"/>
                <a:gd name="connsiteY81" fmla="*/ 1089292 h 1294514"/>
                <a:gd name="connsiteX82" fmla="*/ 788422 w 1068056"/>
                <a:gd name="connsiteY82" fmla="*/ 1105363 h 1294514"/>
                <a:gd name="connsiteX83" fmla="*/ 783060 w 1068056"/>
                <a:gd name="connsiteY83" fmla="*/ 1100006 h 1294514"/>
                <a:gd name="connsiteX84" fmla="*/ 799146 w 1068056"/>
                <a:gd name="connsiteY84" fmla="*/ 1085720 h 1294514"/>
                <a:gd name="connsiteX85" fmla="*/ 162884 w 1068056"/>
                <a:gd name="connsiteY85" fmla="*/ 1019648 h 1294514"/>
                <a:gd name="connsiteX86" fmla="*/ 173608 w 1068056"/>
                <a:gd name="connsiteY86" fmla="*/ 1037505 h 1294514"/>
                <a:gd name="connsiteX87" fmla="*/ 168246 w 1068056"/>
                <a:gd name="connsiteY87" fmla="*/ 1041077 h 1294514"/>
                <a:gd name="connsiteX88" fmla="*/ 155736 w 1068056"/>
                <a:gd name="connsiteY88" fmla="*/ 1023219 h 1294514"/>
                <a:gd name="connsiteX89" fmla="*/ 162884 w 1068056"/>
                <a:gd name="connsiteY89" fmla="*/ 1019648 h 1294514"/>
                <a:gd name="connsiteX90" fmla="*/ 827742 w 1068056"/>
                <a:gd name="connsiteY90" fmla="*/ 1053577 h 1294514"/>
                <a:gd name="connsiteX91" fmla="*/ 833103 w 1068056"/>
                <a:gd name="connsiteY91" fmla="*/ 1058934 h 1294514"/>
                <a:gd name="connsiteX92" fmla="*/ 818806 w 1068056"/>
                <a:gd name="connsiteY92" fmla="*/ 1075006 h 1294514"/>
                <a:gd name="connsiteX93" fmla="*/ 813444 w 1068056"/>
                <a:gd name="connsiteY93" fmla="*/ 1069649 h 1294514"/>
                <a:gd name="connsiteX94" fmla="*/ 827742 w 1068056"/>
                <a:gd name="connsiteY94" fmla="*/ 1053577 h 1294514"/>
                <a:gd name="connsiteX95" fmla="*/ 141438 w 1068056"/>
                <a:gd name="connsiteY95" fmla="*/ 982147 h 1294514"/>
                <a:gd name="connsiteX96" fmla="*/ 150374 w 1068056"/>
                <a:gd name="connsiteY96" fmla="*/ 1001791 h 1294514"/>
                <a:gd name="connsiteX97" fmla="*/ 145012 w 1068056"/>
                <a:gd name="connsiteY97" fmla="*/ 1003576 h 1294514"/>
                <a:gd name="connsiteX98" fmla="*/ 134289 w 1068056"/>
                <a:gd name="connsiteY98" fmla="*/ 985719 h 1294514"/>
                <a:gd name="connsiteX99" fmla="*/ 141438 w 1068056"/>
                <a:gd name="connsiteY99" fmla="*/ 982147 h 1294514"/>
                <a:gd name="connsiteX100" fmla="*/ 856338 w 1068056"/>
                <a:gd name="connsiteY100" fmla="*/ 1021434 h 1294514"/>
                <a:gd name="connsiteX101" fmla="*/ 861699 w 1068056"/>
                <a:gd name="connsiteY101" fmla="*/ 1026791 h 1294514"/>
                <a:gd name="connsiteX102" fmla="*/ 847401 w 1068056"/>
                <a:gd name="connsiteY102" fmla="*/ 1042862 h 1294514"/>
                <a:gd name="connsiteX103" fmla="*/ 842040 w 1068056"/>
                <a:gd name="connsiteY103" fmla="*/ 1037505 h 1294514"/>
                <a:gd name="connsiteX104" fmla="*/ 856338 w 1068056"/>
                <a:gd name="connsiteY104" fmla="*/ 1021434 h 1294514"/>
                <a:gd name="connsiteX105" fmla="*/ 121778 w 1068056"/>
                <a:gd name="connsiteY105" fmla="*/ 944647 h 1294514"/>
                <a:gd name="connsiteX106" fmla="*/ 130714 w 1068056"/>
                <a:gd name="connsiteY106" fmla="*/ 962504 h 1294514"/>
                <a:gd name="connsiteX107" fmla="*/ 125352 w 1068056"/>
                <a:gd name="connsiteY107" fmla="*/ 966076 h 1294514"/>
                <a:gd name="connsiteX108" fmla="*/ 116416 w 1068056"/>
                <a:gd name="connsiteY108" fmla="*/ 946433 h 1294514"/>
                <a:gd name="connsiteX109" fmla="*/ 121778 w 1068056"/>
                <a:gd name="connsiteY109" fmla="*/ 944647 h 1294514"/>
                <a:gd name="connsiteX110" fmla="*/ 881359 w 1068056"/>
                <a:gd name="connsiteY110" fmla="*/ 987504 h 1294514"/>
                <a:gd name="connsiteX111" fmla="*/ 886721 w 1068056"/>
                <a:gd name="connsiteY111" fmla="*/ 991076 h 1294514"/>
                <a:gd name="connsiteX112" fmla="*/ 874210 w 1068056"/>
                <a:gd name="connsiteY112" fmla="*/ 1008934 h 1294514"/>
                <a:gd name="connsiteX113" fmla="*/ 868848 w 1068056"/>
                <a:gd name="connsiteY113" fmla="*/ 1005362 h 1294514"/>
                <a:gd name="connsiteX114" fmla="*/ 881359 w 1068056"/>
                <a:gd name="connsiteY114" fmla="*/ 987504 h 1294514"/>
                <a:gd name="connsiteX115" fmla="*/ 105693 w 1068056"/>
                <a:gd name="connsiteY115" fmla="*/ 903575 h 1294514"/>
                <a:gd name="connsiteX116" fmla="*/ 114629 w 1068056"/>
                <a:gd name="connsiteY116" fmla="*/ 925004 h 1294514"/>
                <a:gd name="connsiteX117" fmla="*/ 107480 w 1068056"/>
                <a:gd name="connsiteY117" fmla="*/ 926789 h 1294514"/>
                <a:gd name="connsiteX118" fmla="*/ 100331 w 1068056"/>
                <a:gd name="connsiteY118" fmla="*/ 907146 h 1294514"/>
                <a:gd name="connsiteX119" fmla="*/ 105693 w 1068056"/>
                <a:gd name="connsiteY119" fmla="*/ 903575 h 1294514"/>
                <a:gd name="connsiteX120" fmla="*/ 904594 w 1068056"/>
                <a:gd name="connsiteY120" fmla="*/ 951790 h 1294514"/>
                <a:gd name="connsiteX121" fmla="*/ 911742 w 1068056"/>
                <a:gd name="connsiteY121" fmla="*/ 955361 h 1294514"/>
                <a:gd name="connsiteX122" fmla="*/ 899232 w 1068056"/>
                <a:gd name="connsiteY122" fmla="*/ 973219 h 1294514"/>
                <a:gd name="connsiteX123" fmla="*/ 893870 w 1068056"/>
                <a:gd name="connsiteY123" fmla="*/ 969647 h 1294514"/>
                <a:gd name="connsiteX124" fmla="*/ 904594 w 1068056"/>
                <a:gd name="connsiteY124" fmla="*/ 951790 h 1294514"/>
                <a:gd name="connsiteX125" fmla="*/ 93182 w 1068056"/>
                <a:gd name="connsiteY125" fmla="*/ 864289 h 1294514"/>
                <a:gd name="connsiteX126" fmla="*/ 100331 w 1068056"/>
                <a:gd name="connsiteY126" fmla="*/ 883932 h 1294514"/>
                <a:gd name="connsiteX127" fmla="*/ 93182 w 1068056"/>
                <a:gd name="connsiteY127" fmla="*/ 885718 h 1294514"/>
                <a:gd name="connsiteX128" fmla="*/ 86033 w 1068056"/>
                <a:gd name="connsiteY128" fmla="*/ 866074 h 1294514"/>
                <a:gd name="connsiteX129" fmla="*/ 93182 w 1068056"/>
                <a:gd name="connsiteY129" fmla="*/ 864289 h 1294514"/>
                <a:gd name="connsiteX130" fmla="*/ 926040 w 1068056"/>
                <a:gd name="connsiteY130" fmla="*/ 914289 h 1294514"/>
                <a:gd name="connsiteX131" fmla="*/ 933190 w 1068056"/>
                <a:gd name="connsiteY131" fmla="*/ 917861 h 1294514"/>
                <a:gd name="connsiteX132" fmla="*/ 922466 w 1068056"/>
                <a:gd name="connsiteY132" fmla="*/ 937504 h 1294514"/>
                <a:gd name="connsiteX133" fmla="*/ 915317 w 1068056"/>
                <a:gd name="connsiteY133" fmla="*/ 933933 h 1294514"/>
                <a:gd name="connsiteX134" fmla="*/ 926040 w 1068056"/>
                <a:gd name="connsiteY134" fmla="*/ 914289 h 1294514"/>
                <a:gd name="connsiteX135" fmla="*/ 82458 w 1068056"/>
                <a:gd name="connsiteY135" fmla="*/ 821431 h 1294514"/>
                <a:gd name="connsiteX136" fmla="*/ 87820 w 1068056"/>
                <a:gd name="connsiteY136" fmla="*/ 842860 h 1294514"/>
                <a:gd name="connsiteX137" fmla="*/ 80671 w 1068056"/>
                <a:gd name="connsiteY137" fmla="*/ 844646 h 1294514"/>
                <a:gd name="connsiteX138" fmla="*/ 75309 w 1068056"/>
                <a:gd name="connsiteY138" fmla="*/ 823217 h 1294514"/>
                <a:gd name="connsiteX139" fmla="*/ 82458 w 1068056"/>
                <a:gd name="connsiteY139" fmla="*/ 821431 h 1294514"/>
                <a:gd name="connsiteX140" fmla="*/ 945700 w 1068056"/>
                <a:gd name="connsiteY140" fmla="*/ 876789 h 1294514"/>
                <a:gd name="connsiteX141" fmla="*/ 952849 w 1068056"/>
                <a:gd name="connsiteY141" fmla="*/ 880360 h 1294514"/>
                <a:gd name="connsiteX142" fmla="*/ 942126 w 1068056"/>
                <a:gd name="connsiteY142" fmla="*/ 898218 h 1294514"/>
                <a:gd name="connsiteX143" fmla="*/ 936764 w 1068056"/>
                <a:gd name="connsiteY143" fmla="*/ 896432 h 1294514"/>
                <a:gd name="connsiteX144" fmla="*/ 945700 w 1068056"/>
                <a:gd name="connsiteY144" fmla="*/ 876789 h 1294514"/>
                <a:gd name="connsiteX145" fmla="*/ 75309 w 1068056"/>
                <a:gd name="connsiteY145" fmla="*/ 780359 h 1294514"/>
                <a:gd name="connsiteX146" fmla="*/ 78884 w 1068056"/>
                <a:gd name="connsiteY146" fmla="*/ 801788 h 1294514"/>
                <a:gd name="connsiteX147" fmla="*/ 71735 w 1068056"/>
                <a:gd name="connsiteY147" fmla="*/ 801788 h 1294514"/>
                <a:gd name="connsiteX148" fmla="*/ 68160 w 1068056"/>
                <a:gd name="connsiteY148" fmla="*/ 782145 h 1294514"/>
                <a:gd name="connsiteX149" fmla="*/ 75309 w 1068056"/>
                <a:gd name="connsiteY149" fmla="*/ 780359 h 1294514"/>
                <a:gd name="connsiteX150" fmla="*/ 961786 w 1068056"/>
                <a:gd name="connsiteY150" fmla="*/ 837503 h 1294514"/>
                <a:gd name="connsiteX151" fmla="*/ 968935 w 1068056"/>
                <a:gd name="connsiteY151" fmla="*/ 839288 h 1294514"/>
                <a:gd name="connsiteX152" fmla="*/ 959998 w 1068056"/>
                <a:gd name="connsiteY152" fmla="*/ 860717 h 1294514"/>
                <a:gd name="connsiteX153" fmla="*/ 954637 w 1068056"/>
                <a:gd name="connsiteY153" fmla="*/ 857146 h 1294514"/>
                <a:gd name="connsiteX154" fmla="*/ 961786 w 1068056"/>
                <a:gd name="connsiteY154" fmla="*/ 837503 h 1294514"/>
                <a:gd name="connsiteX155" fmla="*/ 69947 w 1068056"/>
                <a:gd name="connsiteY155" fmla="*/ 737501 h 1294514"/>
                <a:gd name="connsiteX156" fmla="*/ 71735 w 1068056"/>
                <a:gd name="connsiteY156" fmla="*/ 758930 h 1294514"/>
                <a:gd name="connsiteX157" fmla="*/ 64586 w 1068056"/>
                <a:gd name="connsiteY157" fmla="*/ 760716 h 1294514"/>
                <a:gd name="connsiteX158" fmla="*/ 62799 w 1068056"/>
                <a:gd name="connsiteY158" fmla="*/ 739287 h 1294514"/>
                <a:gd name="connsiteX159" fmla="*/ 69947 w 1068056"/>
                <a:gd name="connsiteY159" fmla="*/ 737501 h 1294514"/>
                <a:gd name="connsiteX160" fmla="*/ 976084 w 1068056"/>
                <a:gd name="connsiteY160" fmla="*/ 796431 h 1294514"/>
                <a:gd name="connsiteX161" fmla="*/ 983233 w 1068056"/>
                <a:gd name="connsiteY161" fmla="*/ 800002 h 1294514"/>
                <a:gd name="connsiteX162" fmla="*/ 976083 w 1068056"/>
                <a:gd name="connsiteY162" fmla="*/ 819645 h 1294514"/>
                <a:gd name="connsiteX163" fmla="*/ 970722 w 1068056"/>
                <a:gd name="connsiteY163" fmla="*/ 817860 h 1294514"/>
                <a:gd name="connsiteX164" fmla="*/ 976084 w 1068056"/>
                <a:gd name="connsiteY164" fmla="*/ 796431 h 1294514"/>
                <a:gd name="connsiteX165" fmla="*/ 66373 w 1068056"/>
                <a:gd name="connsiteY165" fmla="*/ 694644 h 1294514"/>
                <a:gd name="connsiteX166" fmla="*/ 68160 w 1068056"/>
                <a:gd name="connsiteY166" fmla="*/ 716072 h 1294514"/>
                <a:gd name="connsiteX167" fmla="*/ 61011 w 1068056"/>
                <a:gd name="connsiteY167" fmla="*/ 717858 h 1294514"/>
                <a:gd name="connsiteX168" fmla="*/ 59224 w 1068056"/>
                <a:gd name="connsiteY168" fmla="*/ 696429 h 1294514"/>
                <a:gd name="connsiteX169" fmla="*/ 66373 w 1068056"/>
                <a:gd name="connsiteY169" fmla="*/ 694644 h 1294514"/>
                <a:gd name="connsiteX170" fmla="*/ 988594 w 1068056"/>
                <a:gd name="connsiteY170" fmla="*/ 755359 h 1294514"/>
                <a:gd name="connsiteX171" fmla="*/ 995743 w 1068056"/>
                <a:gd name="connsiteY171" fmla="*/ 757144 h 1294514"/>
                <a:gd name="connsiteX172" fmla="*/ 990382 w 1068056"/>
                <a:gd name="connsiteY172" fmla="*/ 778573 h 1294514"/>
                <a:gd name="connsiteX173" fmla="*/ 983233 w 1068056"/>
                <a:gd name="connsiteY173" fmla="*/ 776788 h 1294514"/>
                <a:gd name="connsiteX174" fmla="*/ 988594 w 1068056"/>
                <a:gd name="connsiteY174" fmla="*/ 755359 h 1294514"/>
                <a:gd name="connsiteX175" fmla="*/ 66373 w 1068056"/>
                <a:gd name="connsiteY175" fmla="*/ 653572 h 1294514"/>
                <a:gd name="connsiteX176" fmla="*/ 66373 w 1068056"/>
                <a:gd name="connsiteY176" fmla="*/ 675000 h 1294514"/>
                <a:gd name="connsiteX177" fmla="*/ 59224 w 1068056"/>
                <a:gd name="connsiteY177" fmla="*/ 675000 h 1294514"/>
                <a:gd name="connsiteX178" fmla="*/ 59224 w 1068056"/>
                <a:gd name="connsiteY178" fmla="*/ 653572 h 1294514"/>
                <a:gd name="connsiteX179" fmla="*/ 66373 w 1068056"/>
                <a:gd name="connsiteY179" fmla="*/ 653572 h 1294514"/>
                <a:gd name="connsiteX180" fmla="*/ 997531 w 1068056"/>
                <a:gd name="connsiteY180" fmla="*/ 714287 h 1294514"/>
                <a:gd name="connsiteX181" fmla="*/ 1002892 w 1068056"/>
                <a:gd name="connsiteY181" fmla="*/ 716072 h 1294514"/>
                <a:gd name="connsiteX182" fmla="*/ 999318 w 1068056"/>
                <a:gd name="connsiteY182" fmla="*/ 735715 h 1294514"/>
                <a:gd name="connsiteX183" fmla="*/ 992169 w 1068056"/>
                <a:gd name="connsiteY183" fmla="*/ 735715 h 1294514"/>
                <a:gd name="connsiteX184" fmla="*/ 997531 w 1068056"/>
                <a:gd name="connsiteY184" fmla="*/ 714287 h 1294514"/>
                <a:gd name="connsiteX185" fmla="*/ 61011 w 1068056"/>
                <a:gd name="connsiteY185" fmla="*/ 608928 h 1294514"/>
                <a:gd name="connsiteX186" fmla="*/ 68160 w 1068056"/>
                <a:gd name="connsiteY186" fmla="*/ 610714 h 1294514"/>
                <a:gd name="connsiteX187" fmla="*/ 66373 w 1068056"/>
                <a:gd name="connsiteY187" fmla="*/ 632143 h 1294514"/>
                <a:gd name="connsiteX188" fmla="*/ 59224 w 1068056"/>
                <a:gd name="connsiteY188" fmla="*/ 630357 h 1294514"/>
                <a:gd name="connsiteX189" fmla="*/ 61011 w 1068056"/>
                <a:gd name="connsiteY189" fmla="*/ 608928 h 1294514"/>
                <a:gd name="connsiteX190" fmla="*/ 1008254 w 1068056"/>
                <a:gd name="connsiteY190" fmla="*/ 671429 h 1294514"/>
                <a:gd name="connsiteX191" fmla="*/ 1006467 w 1068056"/>
                <a:gd name="connsiteY191" fmla="*/ 694644 h 1294514"/>
                <a:gd name="connsiteX192" fmla="*/ 999318 w 1068056"/>
                <a:gd name="connsiteY192" fmla="*/ 692858 h 1294514"/>
                <a:gd name="connsiteX193" fmla="*/ 1001105 w 1068056"/>
                <a:gd name="connsiteY193" fmla="*/ 671429 h 1294514"/>
                <a:gd name="connsiteX194" fmla="*/ 1008254 w 1068056"/>
                <a:gd name="connsiteY194" fmla="*/ 671429 h 1294514"/>
                <a:gd name="connsiteX195" fmla="*/ 64586 w 1068056"/>
                <a:gd name="connsiteY195" fmla="*/ 566070 h 1294514"/>
                <a:gd name="connsiteX196" fmla="*/ 71735 w 1068056"/>
                <a:gd name="connsiteY196" fmla="*/ 567856 h 1294514"/>
                <a:gd name="connsiteX197" fmla="*/ 69948 w 1068056"/>
                <a:gd name="connsiteY197" fmla="*/ 589285 h 1294514"/>
                <a:gd name="connsiteX198" fmla="*/ 62799 w 1068056"/>
                <a:gd name="connsiteY198" fmla="*/ 587499 h 1294514"/>
                <a:gd name="connsiteX199" fmla="*/ 64586 w 1068056"/>
                <a:gd name="connsiteY199" fmla="*/ 566070 h 1294514"/>
                <a:gd name="connsiteX200" fmla="*/ 1008254 w 1068056"/>
                <a:gd name="connsiteY200" fmla="*/ 648214 h 1294514"/>
                <a:gd name="connsiteX201" fmla="*/ 1008254 w 1068056"/>
                <a:gd name="connsiteY201" fmla="*/ 669643 h 1294514"/>
                <a:gd name="connsiteX202" fmla="*/ 1001105 w 1068056"/>
                <a:gd name="connsiteY202" fmla="*/ 669643 h 1294514"/>
                <a:gd name="connsiteX203" fmla="*/ 1001105 w 1068056"/>
                <a:gd name="connsiteY203" fmla="*/ 648214 h 1294514"/>
                <a:gd name="connsiteX204" fmla="*/ 1008254 w 1068056"/>
                <a:gd name="connsiteY204" fmla="*/ 648214 h 1294514"/>
                <a:gd name="connsiteX205" fmla="*/ 77097 w 1068056"/>
                <a:gd name="connsiteY205" fmla="*/ 524999 h 1294514"/>
                <a:gd name="connsiteX206" fmla="*/ 75309 w 1068056"/>
                <a:gd name="connsiteY206" fmla="*/ 546427 h 1294514"/>
                <a:gd name="connsiteX207" fmla="*/ 68160 w 1068056"/>
                <a:gd name="connsiteY207" fmla="*/ 544642 h 1294514"/>
                <a:gd name="connsiteX208" fmla="*/ 71735 w 1068056"/>
                <a:gd name="connsiteY208" fmla="*/ 524998 h 1294514"/>
                <a:gd name="connsiteX209" fmla="*/ 77097 w 1068056"/>
                <a:gd name="connsiteY209" fmla="*/ 524999 h 1294514"/>
                <a:gd name="connsiteX210" fmla="*/ 1008254 w 1068056"/>
                <a:gd name="connsiteY210" fmla="*/ 605357 h 1294514"/>
                <a:gd name="connsiteX211" fmla="*/ 1008254 w 1068056"/>
                <a:gd name="connsiteY211" fmla="*/ 626786 h 1294514"/>
                <a:gd name="connsiteX212" fmla="*/ 1001105 w 1068056"/>
                <a:gd name="connsiteY212" fmla="*/ 626786 h 1294514"/>
                <a:gd name="connsiteX213" fmla="*/ 1001105 w 1068056"/>
                <a:gd name="connsiteY213" fmla="*/ 605357 h 1294514"/>
                <a:gd name="connsiteX214" fmla="*/ 1008254 w 1068056"/>
                <a:gd name="connsiteY214" fmla="*/ 605357 h 1294514"/>
                <a:gd name="connsiteX215" fmla="*/ 78884 w 1068056"/>
                <a:gd name="connsiteY215" fmla="*/ 482141 h 1294514"/>
                <a:gd name="connsiteX216" fmla="*/ 86033 w 1068056"/>
                <a:gd name="connsiteY216" fmla="*/ 483926 h 1294514"/>
                <a:gd name="connsiteX217" fmla="*/ 82458 w 1068056"/>
                <a:gd name="connsiteY217" fmla="*/ 505355 h 1294514"/>
                <a:gd name="connsiteX218" fmla="*/ 75309 w 1068056"/>
                <a:gd name="connsiteY218" fmla="*/ 503570 h 1294514"/>
                <a:gd name="connsiteX219" fmla="*/ 78884 w 1068056"/>
                <a:gd name="connsiteY219" fmla="*/ 482141 h 1294514"/>
                <a:gd name="connsiteX220" fmla="*/ 1004680 w 1068056"/>
                <a:gd name="connsiteY220" fmla="*/ 562499 h 1294514"/>
                <a:gd name="connsiteX221" fmla="*/ 1006467 w 1068056"/>
                <a:gd name="connsiteY221" fmla="*/ 583928 h 1294514"/>
                <a:gd name="connsiteX222" fmla="*/ 999318 w 1068056"/>
                <a:gd name="connsiteY222" fmla="*/ 583928 h 1294514"/>
                <a:gd name="connsiteX223" fmla="*/ 997530 w 1068056"/>
                <a:gd name="connsiteY223" fmla="*/ 562499 h 1294514"/>
                <a:gd name="connsiteX224" fmla="*/ 1004680 w 1068056"/>
                <a:gd name="connsiteY224" fmla="*/ 562499 h 1294514"/>
                <a:gd name="connsiteX225" fmla="*/ 91395 w 1068056"/>
                <a:gd name="connsiteY225" fmla="*/ 441069 h 1294514"/>
                <a:gd name="connsiteX226" fmla="*/ 96756 w 1068056"/>
                <a:gd name="connsiteY226" fmla="*/ 442854 h 1294514"/>
                <a:gd name="connsiteX227" fmla="*/ 91394 w 1068056"/>
                <a:gd name="connsiteY227" fmla="*/ 462498 h 1294514"/>
                <a:gd name="connsiteX228" fmla="*/ 84245 w 1068056"/>
                <a:gd name="connsiteY228" fmla="*/ 460712 h 1294514"/>
                <a:gd name="connsiteX229" fmla="*/ 91395 w 1068056"/>
                <a:gd name="connsiteY229" fmla="*/ 441069 h 1294514"/>
                <a:gd name="connsiteX230" fmla="*/ 999318 w 1068056"/>
                <a:gd name="connsiteY230" fmla="*/ 519641 h 1294514"/>
                <a:gd name="connsiteX231" fmla="*/ 1002892 w 1068056"/>
                <a:gd name="connsiteY231" fmla="*/ 541070 h 1294514"/>
                <a:gd name="connsiteX232" fmla="*/ 995743 w 1068056"/>
                <a:gd name="connsiteY232" fmla="*/ 542856 h 1294514"/>
                <a:gd name="connsiteX233" fmla="*/ 992169 w 1068056"/>
                <a:gd name="connsiteY233" fmla="*/ 521427 h 1294514"/>
                <a:gd name="connsiteX234" fmla="*/ 999318 w 1068056"/>
                <a:gd name="connsiteY234" fmla="*/ 519641 h 1294514"/>
                <a:gd name="connsiteX235" fmla="*/ 103905 w 1068056"/>
                <a:gd name="connsiteY235" fmla="*/ 399997 h 1294514"/>
                <a:gd name="connsiteX236" fmla="*/ 111054 w 1068056"/>
                <a:gd name="connsiteY236" fmla="*/ 401783 h 1294514"/>
                <a:gd name="connsiteX237" fmla="*/ 103905 w 1068056"/>
                <a:gd name="connsiteY237" fmla="*/ 423211 h 1294514"/>
                <a:gd name="connsiteX238" fmla="*/ 96756 w 1068056"/>
                <a:gd name="connsiteY238" fmla="*/ 419640 h 1294514"/>
                <a:gd name="connsiteX239" fmla="*/ 103905 w 1068056"/>
                <a:gd name="connsiteY239" fmla="*/ 399997 h 1294514"/>
                <a:gd name="connsiteX240" fmla="*/ 990382 w 1068056"/>
                <a:gd name="connsiteY240" fmla="*/ 476783 h 1294514"/>
                <a:gd name="connsiteX241" fmla="*/ 993956 w 1068056"/>
                <a:gd name="connsiteY241" fmla="*/ 498212 h 1294514"/>
                <a:gd name="connsiteX242" fmla="*/ 986807 w 1068056"/>
                <a:gd name="connsiteY242" fmla="*/ 499998 h 1294514"/>
                <a:gd name="connsiteX243" fmla="*/ 983233 w 1068056"/>
                <a:gd name="connsiteY243" fmla="*/ 478569 h 1294514"/>
                <a:gd name="connsiteX244" fmla="*/ 990382 w 1068056"/>
                <a:gd name="connsiteY244" fmla="*/ 476783 h 1294514"/>
                <a:gd name="connsiteX245" fmla="*/ 119991 w 1068056"/>
                <a:gd name="connsiteY245" fmla="*/ 360710 h 1294514"/>
                <a:gd name="connsiteX246" fmla="*/ 127140 w 1068056"/>
                <a:gd name="connsiteY246" fmla="*/ 362496 h 1294514"/>
                <a:gd name="connsiteX247" fmla="*/ 118203 w 1068056"/>
                <a:gd name="connsiteY247" fmla="*/ 382140 h 1294514"/>
                <a:gd name="connsiteX248" fmla="*/ 112842 w 1068056"/>
                <a:gd name="connsiteY248" fmla="*/ 380354 h 1294514"/>
                <a:gd name="connsiteX249" fmla="*/ 119991 w 1068056"/>
                <a:gd name="connsiteY249" fmla="*/ 360710 h 1294514"/>
                <a:gd name="connsiteX250" fmla="*/ 977871 w 1068056"/>
                <a:gd name="connsiteY250" fmla="*/ 435712 h 1294514"/>
                <a:gd name="connsiteX251" fmla="*/ 983233 w 1068056"/>
                <a:gd name="connsiteY251" fmla="*/ 457140 h 1294514"/>
                <a:gd name="connsiteX252" fmla="*/ 977871 w 1068056"/>
                <a:gd name="connsiteY252" fmla="*/ 458926 h 1294514"/>
                <a:gd name="connsiteX253" fmla="*/ 970722 w 1068056"/>
                <a:gd name="connsiteY253" fmla="*/ 437497 h 1294514"/>
                <a:gd name="connsiteX254" fmla="*/ 977871 w 1068056"/>
                <a:gd name="connsiteY254" fmla="*/ 435712 h 1294514"/>
                <a:gd name="connsiteX255" fmla="*/ 130714 w 1068056"/>
                <a:gd name="connsiteY255" fmla="*/ 337496 h 1294514"/>
                <a:gd name="connsiteX256" fmla="*/ 137863 w 1068056"/>
                <a:gd name="connsiteY256" fmla="*/ 341067 h 1294514"/>
                <a:gd name="connsiteX257" fmla="*/ 136076 w 1068056"/>
                <a:gd name="connsiteY257" fmla="*/ 342853 h 1294514"/>
                <a:gd name="connsiteX258" fmla="*/ 128927 w 1068056"/>
                <a:gd name="connsiteY258" fmla="*/ 341067 h 1294514"/>
                <a:gd name="connsiteX259" fmla="*/ 130714 w 1068056"/>
                <a:gd name="connsiteY259" fmla="*/ 337496 h 1294514"/>
                <a:gd name="connsiteX260" fmla="*/ 139650 w 1068056"/>
                <a:gd name="connsiteY260" fmla="*/ 321424 h 1294514"/>
                <a:gd name="connsiteX261" fmla="*/ 146799 w 1068056"/>
                <a:gd name="connsiteY261" fmla="*/ 324996 h 1294514"/>
                <a:gd name="connsiteX262" fmla="*/ 137863 w 1068056"/>
                <a:gd name="connsiteY262" fmla="*/ 341067 h 1294514"/>
                <a:gd name="connsiteX263" fmla="*/ 130714 w 1068056"/>
                <a:gd name="connsiteY263" fmla="*/ 337496 h 1294514"/>
                <a:gd name="connsiteX264" fmla="*/ 139650 w 1068056"/>
                <a:gd name="connsiteY264" fmla="*/ 321424 h 1294514"/>
                <a:gd name="connsiteX265" fmla="*/ 963573 w 1068056"/>
                <a:gd name="connsiteY265" fmla="*/ 396425 h 1294514"/>
                <a:gd name="connsiteX266" fmla="*/ 970722 w 1068056"/>
                <a:gd name="connsiteY266" fmla="*/ 416069 h 1294514"/>
                <a:gd name="connsiteX267" fmla="*/ 963573 w 1068056"/>
                <a:gd name="connsiteY267" fmla="*/ 417854 h 1294514"/>
                <a:gd name="connsiteX268" fmla="*/ 956424 w 1068056"/>
                <a:gd name="connsiteY268" fmla="*/ 398211 h 1294514"/>
                <a:gd name="connsiteX269" fmla="*/ 963573 w 1068056"/>
                <a:gd name="connsiteY269" fmla="*/ 396425 h 1294514"/>
                <a:gd name="connsiteX270" fmla="*/ 162885 w 1068056"/>
                <a:gd name="connsiteY270" fmla="*/ 283924 h 1294514"/>
                <a:gd name="connsiteX271" fmla="*/ 168246 w 1068056"/>
                <a:gd name="connsiteY271" fmla="*/ 289281 h 1294514"/>
                <a:gd name="connsiteX272" fmla="*/ 157523 w 1068056"/>
                <a:gd name="connsiteY272" fmla="*/ 307138 h 1294514"/>
                <a:gd name="connsiteX273" fmla="*/ 150374 w 1068056"/>
                <a:gd name="connsiteY273" fmla="*/ 301781 h 1294514"/>
                <a:gd name="connsiteX274" fmla="*/ 162885 w 1068056"/>
                <a:gd name="connsiteY274" fmla="*/ 283924 h 1294514"/>
                <a:gd name="connsiteX275" fmla="*/ 945700 w 1068056"/>
                <a:gd name="connsiteY275" fmla="*/ 355353 h 1294514"/>
                <a:gd name="connsiteX276" fmla="*/ 954637 w 1068056"/>
                <a:gd name="connsiteY276" fmla="*/ 374996 h 1294514"/>
                <a:gd name="connsiteX277" fmla="*/ 949275 w 1068056"/>
                <a:gd name="connsiteY277" fmla="*/ 378568 h 1294514"/>
                <a:gd name="connsiteX278" fmla="*/ 938551 w 1068056"/>
                <a:gd name="connsiteY278" fmla="*/ 358925 h 1294514"/>
                <a:gd name="connsiteX279" fmla="*/ 945700 w 1068056"/>
                <a:gd name="connsiteY279" fmla="*/ 355353 h 1294514"/>
                <a:gd name="connsiteX280" fmla="*/ 187906 w 1068056"/>
                <a:gd name="connsiteY280" fmla="*/ 249995 h 1294514"/>
                <a:gd name="connsiteX281" fmla="*/ 193268 w 1068056"/>
                <a:gd name="connsiteY281" fmla="*/ 255352 h 1294514"/>
                <a:gd name="connsiteX282" fmla="*/ 180757 w 1068056"/>
                <a:gd name="connsiteY282" fmla="*/ 271424 h 1294514"/>
                <a:gd name="connsiteX283" fmla="*/ 175395 w 1068056"/>
                <a:gd name="connsiteY283" fmla="*/ 267852 h 1294514"/>
                <a:gd name="connsiteX284" fmla="*/ 187906 w 1068056"/>
                <a:gd name="connsiteY284" fmla="*/ 249995 h 1294514"/>
                <a:gd name="connsiteX285" fmla="*/ 926040 w 1068056"/>
                <a:gd name="connsiteY285" fmla="*/ 317853 h 1294514"/>
                <a:gd name="connsiteX286" fmla="*/ 936764 w 1068056"/>
                <a:gd name="connsiteY286" fmla="*/ 337496 h 1294514"/>
                <a:gd name="connsiteX287" fmla="*/ 929615 w 1068056"/>
                <a:gd name="connsiteY287" fmla="*/ 341067 h 1294514"/>
                <a:gd name="connsiteX288" fmla="*/ 918892 w 1068056"/>
                <a:gd name="connsiteY288" fmla="*/ 321424 h 1294514"/>
                <a:gd name="connsiteX289" fmla="*/ 926040 w 1068056"/>
                <a:gd name="connsiteY289" fmla="*/ 317853 h 1294514"/>
                <a:gd name="connsiteX290" fmla="*/ 216502 w 1068056"/>
                <a:gd name="connsiteY290" fmla="*/ 217852 h 1294514"/>
                <a:gd name="connsiteX291" fmla="*/ 221864 w 1068056"/>
                <a:gd name="connsiteY291" fmla="*/ 223209 h 1294514"/>
                <a:gd name="connsiteX292" fmla="*/ 207566 w 1068056"/>
                <a:gd name="connsiteY292" fmla="*/ 239280 h 1294514"/>
                <a:gd name="connsiteX293" fmla="*/ 202204 w 1068056"/>
                <a:gd name="connsiteY293" fmla="*/ 233923 h 1294514"/>
                <a:gd name="connsiteX294" fmla="*/ 216502 w 1068056"/>
                <a:gd name="connsiteY294" fmla="*/ 217852 h 1294514"/>
                <a:gd name="connsiteX295" fmla="*/ 902806 w 1068056"/>
                <a:gd name="connsiteY295" fmla="*/ 282138 h 1294514"/>
                <a:gd name="connsiteX296" fmla="*/ 913530 w 1068056"/>
                <a:gd name="connsiteY296" fmla="*/ 299995 h 1294514"/>
                <a:gd name="connsiteX297" fmla="*/ 908168 w 1068056"/>
                <a:gd name="connsiteY297" fmla="*/ 303567 h 1294514"/>
                <a:gd name="connsiteX298" fmla="*/ 897445 w 1068056"/>
                <a:gd name="connsiteY298" fmla="*/ 285710 h 1294514"/>
                <a:gd name="connsiteX299" fmla="*/ 902806 w 1068056"/>
                <a:gd name="connsiteY299" fmla="*/ 282138 h 1294514"/>
                <a:gd name="connsiteX300" fmla="*/ 248673 w 1068056"/>
                <a:gd name="connsiteY300" fmla="*/ 187494 h 1294514"/>
                <a:gd name="connsiteX301" fmla="*/ 254034 w 1068056"/>
                <a:gd name="connsiteY301" fmla="*/ 192851 h 1294514"/>
                <a:gd name="connsiteX302" fmla="*/ 237949 w 1068056"/>
                <a:gd name="connsiteY302" fmla="*/ 208923 h 1294514"/>
                <a:gd name="connsiteX303" fmla="*/ 232587 w 1068056"/>
                <a:gd name="connsiteY303" fmla="*/ 203566 h 1294514"/>
                <a:gd name="connsiteX304" fmla="*/ 248673 w 1068056"/>
                <a:gd name="connsiteY304" fmla="*/ 187494 h 1294514"/>
                <a:gd name="connsiteX305" fmla="*/ 875997 w 1068056"/>
                <a:gd name="connsiteY305" fmla="*/ 246423 h 1294514"/>
                <a:gd name="connsiteX306" fmla="*/ 890296 w 1068056"/>
                <a:gd name="connsiteY306" fmla="*/ 264281 h 1294514"/>
                <a:gd name="connsiteX307" fmla="*/ 884934 w 1068056"/>
                <a:gd name="connsiteY307" fmla="*/ 267852 h 1294514"/>
                <a:gd name="connsiteX308" fmla="*/ 870636 w 1068056"/>
                <a:gd name="connsiteY308" fmla="*/ 251780 h 1294514"/>
                <a:gd name="connsiteX309" fmla="*/ 875997 w 1068056"/>
                <a:gd name="connsiteY309" fmla="*/ 246423 h 1294514"/>
                <a:gd name="connsiteX310" fmla="*/ 282630 w 1068056"/>
                <a:gd name="connsiteY310" fmla="*/ 160708 h 1294514"/>
                <a:gd name="connsiteX311" fmla="*/ 286205 w 1068056"/>
                <a:gd name="connsiteY311" fmla="*/ 167851 h 1294514"/>
                <a:gd name="connsiteX312" fmla="*/ 270120 w 1068056"/>
                <a:gd name="connsiteY312" fmla="*/ 180351 h 1294514"/>
                <a:gd name="connsiteX313" fmla="*/ 264758 w 1068056"/>
                <a:gd name="connsiteY313" fmla="*/ 174994 h 1294514"/>
                <a:gd name="connsiteX314" fmla="*/ 282630 w 1068056"/>
                <a:gd name="connsiteY314" fmla="*/ 160708 h 1294514"/>
                <a:gd name="connsiteX315" fmla="*/ 847401 w 1068056"/>
                <a:gd name="connsiteY315" fmla="*/ 214280 h 1294514"/>
                <a:gd name="connsiteX316" fmla="*/ 863487 w 1068056"/>
                <a:gd name="connsiteY316" fmla="*/ 230352 h 1294514"/>
                <a:gd name="connsiteX317" fmla="*/ 858125 w 1068056"/>
                <a:gd name="connsiteY317" fmla="*/ 235709 h 1294514"/>
                <a:gd name="connsiteX318" fmla="*/ 843827 w 1068056"/>
                <a:gd name="connsiteY318" fmla="*/ 219637 h 1294514"/>
                <a:gd name="connsiteX319" fmla="*/ 847401 w 1068056"/>
                <a:gd name="connsiteY319" fmla="*/ 214280 h 1294514"/>
                <a:gd name="connsiteX320" fmla="*/ 318375 w 1068056"/>
                <a:gd name="connsiteY320" fmla="*/ 137493 h 1294514"/>
                <a:gd name="connsiteX321" fmla="*/ 321950 w 1068056"/>
                <a:gd name="connsiteY321" fmla="*/ 142851 h 1294514"/>
                <a:gd name="connsiteX322" fmla="*/ 304077 w 1068056"/>
                <a:gd name="connsiteY322" fmla="*/ 155351 h 1294514"/>
                <a:gd name="connsiteX323" fmla="*/ 300503 w 1068056"/>
                <a:gd name="connsiteY323" fmla="*/ 148208 h 1294514"/>
                <a:gd name="connsiteX324" fmla="*/ 318375 w 1068056"/>
                <a:gd name="connsiteY324" fmla="*/ 137493 h 1294514"/>
                <a:gd name="connsiteX325" fmla="*/ 817018 w 1068056"/>
                <a:gd name="connsiteY325" fmla="*/ 183923 h 1294514"/>
                <a:gd name="connsiteX326" fmla="*/ 833104 w 1068056"/>
                <a:gd name="connsiteY326" fmla="*/ 199994 h 1294514"/>
                <a:gd name="connsiteX327" fmla="*/ 827742 w 1068056"/>
                <a:gd name="connsiteY327" fmla="*/ 205351 h 1294514"/>
                <a:gd name="connsiteX328" fmla="*/ 811657 w 1068056"/>
                <a:gd name="connsiteY328" fmla="*/ 189280 h 1294514"/>
                <a:gd name="connsiteX329" fmla="*/ 817018 w 1068056"/>
                <a:gd name="connsiteY329" fmla="*/ 183923 h 1294514"/>
                <a:gd name="connsiteX330" fmla="*/ 783060 w 1068056"/>
                <a:gd name="connsiteY330" fmla="*/ 157137 h 1294514"/>
                <a:gd name="connsiteX331" fmla="*/ 800933 w 1068056"/>
                <a:gd name="connsiteY331" fmla="*/ 171422 h 1294514"/>
                <a:gd name="connsiteX332" fmla="*/ 795571 w 1068056"/>
                <a:gd name="connsiteY332" fmla="*/ 176779 h 1294514"/>
                <a:gd name="connsiteX333" fmla="*/ 779486 w 1068056"/>
                <a:gd name="connsiteY333" fmla="*/ 162494 h 1294514"/>
                <a:gd name="connsiteX334" fmla="*/ 783060 w 1068056"/>
                <a:gd name="connsiteY334" fmla="*/ 157137 h 1294514"/>
                <a:gd name="connsiteX335" fmla="*/ 355908 w 1068056"/>
                <a:gd name="connsiteY335" fmla="*/ 116064 h 1294514"/>
                <a:gd name="connsiteX336" fmla="*/ 359482 w 1068056"/>
                <a:gd name="connsiteY336" fmla="*/ 123207 h 1294514"/>
                <a:gd name="connsiteX337" fmla="*/ 339822 w 1068056"/>
                <a:gd name="connsiteY337" fmla="*/ 133922 h 1294514"/>
                <a:gd name="connsiteX338" fmla="*/ 338035 w 1068056"/>
                <a:gd name="connsiteY338" fmla="*/ 126779 h 1294514"/>
                <a:gd name="connsiteX339" fmla="*/ 355908 w 1068056"/>
                <a:gd name="connsiteY339" fmla="*/ 116064 h 1294514"/>
                <a:gd name="connsiteX340" fmla="*/ 747315 w 1068056"/>
                <a:gd name="connsiteY340" fmla="*/ 133922 h 1294514"/>
                <a:gd name="connsiteX341" fmla="*/ 765188 w 1068056"/>
                <a:gd name="connsiteY341" fmla="*/ 144636 h 1294514"/>
                <a:gd name="connsiteX342" fmla="*/ 761613 w 1068056"/>
                <a:gd name="connsiteY342" fmla="*/ 151779 h 1294514"/>
                <a:gd name="connsiteX343" fmla="*/ 743741 w 1068056"/>
                <a:gd name="connsiteY343" fmla="*/ 139279 h 1294514"/>
                <a:gd name="connsiteX344" fmla="*/ 747315 w 1068056"/>
                <a:gd name="connsiteY344" fmla="*/ 133922 h 1294514"/>
                <a:gd name="connsiteX345" fmla="*/ 395227 w 1068056"/>
                <a:gd name="connsiteY345" fmla="*/ 99993 h 1294514"/>
                <a:gd name="connsiteX346" fmla="*/ 398802 w 1068056"/>
                <a:gd name="connsiteY346" fmla="*/ 105350 h 1294514"/>
                <a:gd name="connsiteX347" fmla="*/ 379142 w 1068056"/>
                <a:gd name="connsiteY347" fmla="*/ 114279 h 1294514"/>
                <a:gd name="connsiteX348" fmla="*/ 375567 w 1068056"/>
                <a:gd name="connsiteY348" fmla="*/ 107136 h 1294514"/>
                <a:gd name="connsiteX349" fmla="*/ 395227 w 1068056"/>
                <a:gd name="connsiteY349" fmla="*/ 99993 h 1294514"/>
                <a:gd name="connsiteX350" fmla="*/ 709783 w 1068056"/>
                <a:gd name="connsiteY350" fmla="*/ 112493 h 1294514"/>
                <a:gd name="connsiteX351" fmla="*/ 729443 w 1068056"/>
                <a:gd name="connsiteY351" fmla="*/ 123207 h 1294514"/>
                <a:gd name="connsiteX352" fmla="*/ 725869 w 1068056"/>
                <a:gd name="connsiteY352" fmla="*/ 128565 h 1294514"/>
                <a:gd name="connsiteX353" fmla="*/ 706209 w 1068056"/>
                <a:gd name="connsiteY353" fmla="*/ 117850 h 1294514"/>
                <a:gd name="connsiteX354" fmla="*/ 709783 w 1068056"/>
                <a:gd name="connsiteY354" fmla="*/ 112493 h 1294514"/>
                <a:gd name="connsiteX355" fmla="*/ 436334 w 1068056"/>
                <a:gd name="connsiteY355" fmla="*/ 85707 h 1294514"/>
                <a:gd name="connsiteX356" fmla="*/ 438121 w 1068056"/>
                <a:gd name="connsiteY356" fmla="*/ 92850 h 1294514"/>
                <a:gd name="connsiteX357" fmla="*/ 418461 w 1068056"/>
                <a:gd name="connsiteY357" fmla="*/ 98207 h 1294514"/>
                <a:gd name="connsiteX358" fmla="*/ 416674 w 1068056"/>
                <a:gd name="connsiteY358" fmla="*/ 92850 h 1294514"/>
                <a:gd name="connsiteX359" fmla="*/ 436334 w 1068056"/>
                <a:gd name="connsiteY359" fmla="*/ 85707 h 1294514"/>
                <a:gd name="connsiteX360" fmla="*/ 681187 w 1068056"/>
                <a:gd name="connsiteY360" fmla="*/ 98207 h 1294514"/>
                <a:gd name="connsiteX361" fmla="*/ 690123 w 1068056"/>
                <a:gd name="connsiteY361" fmla="*/ 103564 h 1294514"/>
                <a:gd name="connsiteX362" fmla="*/ 688336 w 1068056"/>
                <a:gd name="connsiteY362" fmla="*/ 108921 h 1294514"/>
                <a:gd name="connsiteX363" fmla="*/ 677613 w 1068056"/>
                <a:gd name="connsiteY363" fmla="*/ 105350 h 1294514"/>
                <a:gd name="connsiteX364" fmla="*/ 677868 w 1068056"/>
                <a:gd name="connsiteY364" fmla="*/ 104840 h 1294514"/>
                <a:gd name="connsiteX365" fmla="*/ 678060 w 1068056"/>
                <a:gd name="connsiteY365" fmla="*/ 104903 h 1294514"/>
                <a:gd name="connsiteX366" fmla="*/ 679400 w 1068056"/>
                <a:gd name="connsiteY366" fmla="*/ 105350 h 1294514"/>
                <a:gd name="connsiteX367" fmla="*/ 681187 w 1068056"/>
                <a:gd name="connsiteY367" fmla="*/ 98207 h 1294514"/>
                <a:gd name="connsiteX368" fmla="*/ 479228 w 1068056"/>
                <a:gd name="connsiteY368" fmla="*/ 76778 h 1294514"/>
                <a:gd name="connsiteX369" fmla="*/ 481015 w 1068056"/>
                <a:gd name="connsiteY369" fmla="*/ 83921 h 1294514"/>
                <a:gd name="connsiteX370" fmla="*/ 459568 w 1068056"/>
                <a:gd name="connsiteY370" fmla="*/ 87493 h 1294514"/>
                <a:gd name="connsiteX371" fmla="*/ 457781 w 1068056"/>
                <a:gd name="connsiteY371" fmla="*/ 80350 h 1294514"/>
                <a:gd name="connsiteX372" fmla="*/ 479228 w 1068056"/>
                <a:gd name="connsiteY372" fmla="*/ 76778 h 1294514"/>
                <a:gd name="connsiteX373" fmla="*/ 670464 w 1068056"/>
                <a:gd name="connsiteY373" fmla="*/ 94636 h 1294514"/>
                <a:gd name="connsiteX374" fmla="*/ 681187 w 1068056"/>
                <a:gd name="connsiteY374" fmla="*/ 98207 h 1294514"/>
                <a:gd name="connsiteX375" fmla="*/ 678059 w 1068056"/>
                <a:gd name="connsiteY375" fmla="*/ 104457 h 1294514"/>
                <a:gd name="connsiteX376" fmla="*/ 677868 w 1068056"/>
                <a:gd name="connsiteY376" fmla="*/ 104840 h 1294514"/>
                <a:gd name="connsiteX377" fmla="*/ 668676 w 1068056"/>
                <a:gd name="connsiteY377" fmla="*/ 101779 h 1294514"/>
                <a:gd name="connsiteX378" fmla="*/ 670464 w 1068056"/>
                <a:gd name="connsiteY378" fmla="*/ 94636 h 1294514"/>
                <a:gd name="connsiteX379" fmla="*/ 629357 w 1068056"/>
                <a:gd name="connsiteY379" fmla="*/ 82136 h 1294514"/>
                <a:gd name="connsiteX380" fmla="*/ 650804 w 1068056"/>
                <a:gd name="connsiteY380" fmla="*/ 87493 h 1294514"/>
                <a:gd name="connsiteX381" fmla="*/ 649017 w 1068056"/>
                <a:gd name="connsiteY381" fmla="*/ 94636 h 1294514"/>
                <a:gd name="connsiteX382" fmla="*/ 627570 w 1068056"/>
                <a:gd name="connsiteY382" fmla="*/ 87493 h 1294514"/>
                <a:gd name="connsiteX383" fmla="*/ 629357 w 1068056"/>
                <a:gd name="connsiteY383" fmla="*/ 82136 h 1294514"/>
                <a:gd name="connsiteX384" fmla="*/ 522122 w 1068056"/>
                <a:gd name="connsiteY384" fmla="*/ 71421 h 1294514"/>
                <a:gd name="connsiteX385" fmla="*/ 522122 w 1068056"/>
                <a:gd name="connsiteY385" fmla="*/ 78564 h 1294514"/>
                <a:gd name="connsiteX386" fmla="*/ 500675 w 1068056"/>
                <a:gd name="connsiteY386" fmla="*/ 80350 h 1294514"/>
                <a:gd name="connsiteX387" fmla="*/ 500675 w 1068056"/>
                <a:gd name="connsiteY387" fmla="*/ 73207 h 1294514"/>
                <a:gd name="connsiteX388" fmla="*/ 522122 w 1068056"/>
                <a:gd name="connsiteY388" fmla="*/ 71421 h 1294514"/>
                <a:gd name="connsiteX389" fmla="*/ 565016 w 1068056"/>
                <a:gd name="connsiteY389" fmla="*/ 71421 h 1294514"/>
                <a:gd name="connsiteX390" fmla="*/ 565016 w 1068056"/>
                <a:gd name="connsiteY390" fmla="*/ 78564 h 1294514"/>
                <a:gd name="connsiteX391" fmla="*/ 543569 w 1068056"/>
                <a:gd name="connsiteY391" fmla="*/ 78564 h 1294514"/>
                <a:gd name="connsiteX392" fmla="*/ 543569 w 1068056"/>
                <a:gd name="connsiteY392" fmla="*/ 71421 h 1294514"/>
                <a:gd name="connsiteX393" fmla="*/ 565016 w 1068056"/>
                <a:gd name="connsiteY393" fmla="*/ 71421 h 1294514"/>
                <a:gd name="connsiteX394" fmla="*/ 586463 w 1068056"/>
                <a:gd name="connsiteY394" fmla="*/ 73207 h 1294514"/>
                <a:gd name="connsiteX395" fmla="*/ 607910 w 1068056"/>
                <a:gd name="connsiteY395" fmla="*/ 76778 h 1294514"/>
                <a:gd name="connsiteX396" fmla="*/ 607910 w 1068056"/>
                <a:gd name="connsiteY396" fmla="*/ 83921 h 1294514"/>
                <a:gd name="connsiteX397" fmla="*/ 586463 w 1068056"/>
                <a:gd name="connsiteY397" fmla="*/ 80350 h 1294514"/>
                <a:gd name="connsiteX398" fmla="*/ 586463 w 1068056"/>
                <a:gd name="connsiteY398" fmla="*/ 73207 h 1294514"/>
                <a:gd name="connsiteX399" fmla="*/ 611089 w 1068056"/>
                <a:gd name="connsiteY399" fmla="*/ 27967 h 1294514"/>
                <a:gd name="connsiteX400" fmla="*/ 352240 w 1068056"/>
                <a:gd name="connsiteY400" fmla="*/ 66362 h 1294514"/>
                <a:gd name="connsiteX401" fmla="*/ 98473 w 1068056"/>
                <a:gd name="connsiteY401" fmla="*/ 310844 h 1294514"/>
                <a:gd name="connsiteX402" fmla="*/ 114556 w 1068056"/>
                <a:gd name="connsiteY402" fmla="*/ 1037151 h 1294514"/>
                <a:gd name="connsiteX403" fmla="*/ 498781 w 1068056"/>
                <a:gd name="connsiteY403" fmla="*/ 1272710 h 1294514"/>
                <a:gd name="connsiteX404" fmla="*/ 874070 w 1068056"/>
                <a:gd name="connsiteY404" fmla="*/ 1074626 h 1294514"/>
                <a:gd name="connsiteX405" fmla="*/ 1045631 w 1068056"/>
                <a:gd name="connsiteY405" fmla="*/ 673105 h 1294514"/>
                <a:gd name="connsiteX406" fmla="*/ 691787 w 1068056"/>
                <a:gd name="connsiteY406" fmla="*/ 52086 h 1294514"/>
                <a:gd name="connsiteX407" fmla="*/ 611089 w 1068056"/>
                <a:gd name="connsiteY407" fmla="*/ 27967 h 1294514"/>
                <a:gd name="connsiteX408" fmla="*/ 609647 w 1068056"/>
                <a:gd name="connsiteY408" fmla="*/ 5531 h 1294514"/>
                <a:gd name="connsiteX409" fmla="*/ 700722 w 1068056"/>
                <a:gd name="connsiteY409" fmla="*/ 32456 h 1294514"/>
                <a:gd name="connsiteX410" fmla="*/ 1067076 w 1068056"/>
                <a:gd name="connsiteY410" fmla="*/ 674889 h 1294514"/>
                <a:gd name="connsiteX411" fmla="*/ 496994 w 1068056"/>
                <a:gd name="connsiteY411" fmla="*/ 1294124 h 1294514"/>
                <a:gd name="connsiteX412" fmla="*/ 96685 w 1068056"/>
                <a:gd name="connsiteY412" fmla="*/ 1047858 h 1294514"/>
                <a:gd name="connsiteX413" fmla="*/ 80602 w 1068056"/>
                <a:gd name="connsiteY413" fmla="*/ 300136 h 1294514"/>
                <a:gd name="connsiteX414" fmla="*/ 609647 w 1068056"/>
                <a:gd name="connsiteY414" fmla="*/ 5531 h 129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</a:cxnLst>
              <a:rect l="l" t="t" r="r" b="b"/>
              <a:pathLst>
                <a:path w="1068056" h="1294514">
                  <a:moveTo>
                    <a:pt x="497100" y="1216079"/>
                  </a:moveTo>
                  <a:cubicBezTo>
                    <a:pt x="497100" y="1216079"/>
                    <a:pt x="497100" y="1216079"/>
                    <a:pt x="495313" y="1223222"/>
                  </a:cubicBezTo>
                  <a:cubicBezTo>
                    <a:pt x="488164" y="1223222"/>
                    <a:pt x="481015" y="1221436"/>
                    <a:pt x="473866" y="1221436"/>
                  </a:cubicBezTo>
                  <a:cubicBezTo>
                    <a:pt x="473866" y="1221436"/>
                    <a:pt x="473866" y="1221436"/>
                    <a:pt x="475653" y="1214293"/>
                  </a:cubicBezTo>
                  <a:cubicBezTo>
                    <a:pt x="482802" y="1214293"/>
                    <a:pt x="489951" y="1216079"/>
                    <a:pt x="497100" y="1216079"/>
                  </a:cubicBezTo>
                  <a:close/>
                  <a:moveTo>
                    <a:pt x="432759" y="1207151"/>
                  </a:moveTo>
                  <a:cubicBezTo>
                    <a:pt x="432759" y="1207151"/>
                    <a:pt x="432759" y="1207151"/>
                    <a:pt x="454206" y="1210722"/>
                  </a:cubicBezTo>
                  <a:cubicBezTo>
                    <a:pt x="454206" y="1210722"/>
                    <a:pt x="454206" y="1210722"/>
                    <a:pt x="452419" y="1217865"/>
                  </a:cubicBezTo>
                  <a:cubicBezTo>
                    <a:pt x="452419" y="1217865"/>
                    <a:pt x="452419" y="1217865"/>
                    <a:pt x="432759" y="1214293"/>
                  </a:cubicBezTo>
                  <a:cubicBezTo>
                    <a:pt x="432759" y="1214293"/>
                    <a:pt x="432759" y="1214293"/>
                    <a:pt x="432759" y="1207151"/>
                  </a:cubicBezTo>
                  <a:close/>
                  <a:moveTo>
                    <a:pt x="538207" y="1216079"/>
                  </a:moveTo>
                  <a:cubicBezTo>
                    <a:pt x="538207" y="1216079"/>
                    <a:pt x="538207" y="1216079"/>
                    <a:pt x="539994" y="1223222"/>
                  </a:cubicBezTo>
                  <a:cubicBezTo>
                    <a:pt x="532845" y="1223222"/>
                    <a:pt x="525696" y="1223222"/>
                    <a:pt x="516760" y="1223222"/>
                  </a:cubicBezTo>
                  <a:cubicBezTo>
                    <a:pt x="516760" y="1223222"/>
                    <a:pt x="516760" y="1223222"/>
                    <a:pt x="516760" y="1216079"/>
                  </a:cubicBezTo>
                  <a:cubicBezTo>
                    <a:pt x="523909" y="1216079"/>
                    <a:pt x="531058" y="1216079"/>
                    <a:pt x="538207" y="1216079"/>
                  </a:cubicBezTo>
                  <a:close/>
                  <a:moveTo>
                    <a:pt x="391653" y="1198222"/>
                  </a:moveTo>
                  <a:cubicBezTo>
                    <a:pt x="391653" y="1198222"/>
                    <a:pt x="391653" y="1198222"/>
                    <a:pt x="413100" y="1203579"/>
                  </a:cubicBezTo>
                  <a:cubicBezTo>
                    <a:pt x="413100" y="1203579"/>
                    <a:pt x="413100" y="1203579"/>
                    <a:pt x="411312" y="1210722"/>
                  </a:cubicBezTo>
                  <a:cubicBezTo>
                    <a:pt x="411312" y="1210722"/>
                    <a:pt x="411312" y="1210722"/>
                    <a:pt x="389865" y="1203579"/>
                  </a:cubicBezTo>
                  <a:cubicBezTo>
                    <a:pt x="389865" y="1203579"/>
                    <a:pt x="389865" y="1203579"/>
                    <a:pt x="391653" y="1198222"/>
                  </a:cubicBezTo>
                  <a:close/>
                  <a:moveTo>
                    <a:pt x="581101" y="1208936"/>
                  </a:moveTo>
                  <a:cubicBezTo>
                    <a:pt x="581101" y="1208936"/>
                    <a:pt x="581101" y="1208936"/>
                    <a:pt x="582888" y="1216079"/>
                  </a:cubicBezTo>
                  <a:cubicBezTo>
                    <a:pt x="582888" y="1216079"/>
                    <a:pt x="582888" y="1216079"/>
                    <a:pt x="561441" y="1219650"/>
                  </a:cubicBezTo>
                  <a:cubicBezTo>
                    <a:pt x="561441" y="1219650"/>
                    <a:pt x="561441" y="1219650"/>
                    <a:pt x="559654" y="1214293"/>
                  </a:cubicBezTo>
                  <a:cubicBezTo>
                    <a:pt x="559654" y="1214293"/>
                    <a:pt x="559654" y="1214293"/>
                    <a:pt x="581101" y="1208936"/>
                  </a:cubicBezTo>
                  <a:close/>
                  <a:moveTo>
                    <a:pt x="352333" y="1182150"/>
                  </a:moveTo>
                  <a:cubicBezTo>
                    <a:pt x="352333" y="1182150"/>
                    <a:pt x="352333" y="1182150"/>
                    <a:pt x="371993" y="1191079"/>
                  </a:cubicBezTo>
                  <a:cubicBezTo>
                    <a:pt x="371993" y="1191079"/>
                    <a:pt x="371993" y="1191079"/>
                    <a:pt x="370206" y="1198222"/>
                  </a:cubicBezTo>
                  <a:cubicBezTo>
                    <a:pt x="370206" y="1198222"/>
                    <a:pt x="370206" y="1198222"/>
                    <a:pt x="348759" y="1189293"/>
                  </a:cubicBezTo>
                  <a:cubicBezTo>
                    <a:pt x="348759" y="1189293"/>
                    <a:pt x="348759" y="1189293"/>
                    <a:pt x="352333" y="1182150"/>
                  </a:cubicBezTo>
                  <a:close/>
                  <a:moveTo>
                    <a:pt x="622208" y="1198222"/>
                  </a:moveTo>
                  <a:cubicBezTo>
                    <a:pt x="622208" y="1198222"/>
                    <a:pt x="622208" y="1198222"/>
                    <a:pt x="623995" y="1205365"/>
                  </a:cubicBezTo>
                  <a:cubicBezTo>
                    <a:pt x="623995" y="1205365"/>
                    <a:pt x="623995" y="1205365"/>
                    <a:pt x="602548" y="1212508"/>
                  </a:cubicBezTo>
                  <a:cubicBezTo>
                    <a:pt x="602548" y="1212508"/>
                    <a:pt x="602548" y="1212508"/>
                    <a:pt x="600761" y="1205365"/>
                  </a:cubicBezTo>
                  <a:cubicBezTo>
                    <a:pt x="600761" y="1205365"/>
                    <a:pt x="600761" y="1205365"/>
                    <a:pt x="622208" y="1198222"/>
                  </a:cubicBezTo>
                  <a:close/>
                  <a:moveTo>
                    <a:pt x="314801" y="1164293"/>
                  </a:moveTo>
                  <a:cubicBezTo>
                    <a:pt x="314801" y="1164293"/>
                    <a:pt x="314801" y="1164293"/>
                    <a:pt x="332673" y="1175007"/>
                  </a:cubicBezTo>
                  <a:cubicBezTo>
                    <a:pt x="332673" y="1175007"/>
                    <a:pt x="332673" y="1175007"/>
                    <a:pt x="329099" y="1180364"/>
                  </a:cubicBezTo>
                  <a:cubicBezTo>
                    <a:pt x="329099" y="1180364"/>
                    <a:pt x="329099" y="1180364"/>
                    <a:pt x="311226" y="1171436"/>
                  </a:cubicBezTo>
                  <a:cubicBezTo>
                    <a:pt x="311226" y="1171436"/>
                    <a:pt x="311226" y="1171436"/>
                    <a:pt x="314801" y="1164293"/>
                  </a:cubicBezTo>
                  <a:close/>
                  <a:moveTo>
                    <a:pt x="661527" y="1182150"/>
                  </a:moveTo>
                  <a:cubicBezTo>
                    <a:pt x="661527" y="1182150"/>
                    <a:pt x="661527" y="1182150"/>
                    <a:pt x="663315" y="1189293"/>
                  </a:cubicBezTo>
                  <a:cubicBezTo>
                    <a:pt x="663315" y="1189293"/>
                    <a:pt x="663315" y="1189293"/>
                    <a:pt x="643655" y="1198222"/>
                  </a:cubicBezTo>
                  <a:cubicBezTo>
                    <a:pt x="643655" y="1198222"/>
                    <a:pt x="643655" y="1198222"/>
                    <a:pt x="641868" y="1191079"/>
                  </a:cubicBezTo>
                  <a:cubicBezTo>
                    <a:pt x="641868" y="1191079"/>
                    <a:pt x="641868" y="1191079"/>
                    <a:pt x="661527" y="1182150"/>
                  </a:cubicBezTo>
                  <a:close/>
                  <a:moveTo>
                    <a:pt x="277269" y="1141078"/>
                  </a:moveTo>
                  <a:cubicBezTo>
                    <a:pt x="277269" y="1141078"/>
                    <a:pt x="277269" y="1141078"/>
                    <a:pt x="295141" y="1153578"/>
                  </a:cubicBezTo>
                  <a:cubicBezTo>
                    <a:pt x="295141" y="1153578"/>
                    <a:pt x="295141" y="1153578"/>
                    <a:pt x="291567" y="1158936"/>
                  </a:cubicBezTo>
                  <a:cubicBezTo>
                    <a:pt x="291567" y="1158936"/>
                    <a:pt x="291567" y="1158936"/>
                    <a:pt x="273694" y="1148221"/>
                  </a:cubicBezTo>
                  <a:cubicBezTo>
                    <a:pt x="273694" y="1148221"/>
                    <a:pt x="273694" y="1148221"/>
                    <a:pt x="277269" y="1141078"/>
                  </a:cubicBezTo>
                  <a:close/>
                  <a:moveTo>
                    <a:pt x="699060" y="1162507"/>
                  </a:moveTo>
                  <a:cubicBezTo>
                    <a:pt x="699060" y="1162507"/>
                    <a:pt x="699060" y="1162507"/>
                    <a:pt x="702634" y="1169650"/>
                  </a:cubicBezTo>
                  <a:cubicBezTo>
                    <a:pt x="702634" y="1169650"/>
                    <a:pt x="702634" y="1169650"/>
                    <a:pt x="682974" y="1180364"/>
                  </a:cubicBezTo>
                  <a:cubicBezTo>
                    <a:pt x="682974" y="1180364"/>
                    <a:pt x="682974" y="1180364"/>
                    <a:pt x="679400" y="1173221"/>
                  </a:cubicBezTo>
                  <a:cubicBezTo>
                    <a:pt x="679400" y="1173221"/>
                    <a:pt x="679400" y="1173221"/>
                    <a:pt x="699060" y="1162507"/>
                  </a:cubicBezTo>
                  <a:close/>
                  <a:moveTo>
                    <a:pt x="245098" y="1116078"/>
                  </a:moveTo>
                  <a:cubicBezTo>
                    <a:pt x="245098" y="1116078"/>
                    <a:pt x="245098" y="1116078"/>
                    <a:pt x="261183" y="1128578"/>
                  </a:cubicBezTo>
                  <a:cubicBezTo>
                    <a:pt x="261183" y="1128578"/>
                    <a:pt x="261183" y="1128578"/>
                    <a:pt x="255822" y="1135721"/>
                  </a:cubicBezTo>
                  <a:cubicBezTo>
                    <a:pt x="255822" y="1135721"/>
                    <a:pt x="255822" y="1135721"/>
                    <a:pt x="239736" y="1121435"/>
                  </a:cubicBezTo>
                  <a:cubicBezTo>
                    <a:pt x="239736" y="1121435"/>
                    <a:pt x="239736" y="1121435"/>
                    <a:pt x="245098" y="1116078"/>
                  </a:cubicBezTo>
                  <a:close/>
                  <a:moveTo>
                    <a:pt x="734805" y="1139293"/>
                  </a:moveTo>
                  <a:cubicBezTo>
                    <a:pt x="734805" y="1139293"/>
                    <a:pt x="734805" y="1139293"/>
                    <a:pt x="738379" y="1146435"/>
                  </a:cubicBezTo>
                  <a:cubicBezTo>
                    <a:pt x="738379" y="1146435"/>
                    <a:pt x="738379" y="1146435"/>
                    <a:pt x="720507" y="1157150"/>
                  </a:cubicBezTo>
                  <a:cubicBezTo>
                    <a:pt x="720507" y="1157150"/>
                    <a:pt x="720507" y="1157150"/>
                    <a:pt x="716932" y="1151793"/>
                  </a:cubicBezTo>
                  <a:cubicBezTo>
                    <a:pt x="716932" y="1151793"/>
                    <a:pt x="716932" y="1151793"/>
                    <a:pt x="734805" y="1139293"/>
                  </a:cubicBezTo>
                  <a:close/>
                  <a:moveTo>
                    <a:pt x="214715" y="1085720"/>
                  </a:moveTo>
                  <a:cubicBezTo>
                    <a:pt x="214715" y="1085720"/>
                    <a:pt x="214715" y="1085720"/>
                    <a:pt x="229013" y="1101792"/>
                  </a:cubicBezTo>
                  <a:cubicBezTo>
                    <a:pt x="229013" y="1101792"/>
                    <a:pt x="229013" y="1101792"/>
                    <a:pt x="223651" y="1107149"/>
                  </a:cubicBezTo>
                  <a:cubicBezTo>
                    <a:pt x="223651" y="1107149"/>
                    <a:pt x="223651" y="1107149"/>
                    <a:pt x="209353" y="1091078"/>
                  </a:cubicBezTo>
                  <a:cubicBezTo>
                    <a:pt x="209353" y="1091078"/>
                    <a:pt x="209353" y="1091078"/>
                    <a:pt x="214715" y="1085720"/>
                  </a:cubicBezTo>
                  <a:close/>
                  <a:moveTo>
                    <a:pt x="766975" y="1114292"/>
                  </a:moveTo>
                  <a:cubicBezTo>
                    <a:pt x="766975" y="1114292"/>
                    <a:pt x="766975" y="1114292"/>
                    <a:pt x="772337" y="1119649"/>
                  </a:cubicBezTo>
                  <a:cubicBezTo>
                    <a:pt x="772337" y="1119649"/>
                    <a:pt x="772337" y="1119649"/>
                    <a:pt x="756252" y="1132149"/>
                  </a:cubicBezTo>
                  <a:cubicBezTo>
                    <a:pt x="756252" y="1132149"/>
                    <a:pt x="756252" y="1132149"/>
                    <a:pt x="750890" y="1126792"/>
                  </a:cubicBezTo>
                  <a:cubicBezTo>
                    <a:pt x="750890" y="1126792"/>
                    <a:pt x="750890" y="1126792"/>
                    <a:pt x="766975" y="1114292"/>
                  </a:cubicBezTo>
                  <a:close/>
                  <a:moveTo>
                    <a:pt x="186119" y="1053577"/>
                  </a:moveTo>
                  <a:cubicBezTo>
                    <a:pt x="186119" y="1053577"/>
                    <a:pt x="186119" y="1053577"/>
                    <a:pt x="200417" y="1069649"/>
                  </a:cubicBezTo>
                  <a:cubicBezTo>
                    <a:pt x="200417" y="1069649"/>
                    <a:pt x="200417" y="1069649"/>
                    <a:pt x="195055" y="1075006"/>
                  </a:cubicBezTo>
                  <a:cubicBezTo>
                    <a:pt x="195055" y="1075006"/>
                    <a:pt x="195055" y="1075006"/>
                    <a:pt x="180757" y="1058934"/>
                  </a:cubicBezTo>
                  <a:cubicBezTo>
                    <a:pt x="180757" y="1058934"/>
                    <a:pt x="180757" y="1058934"/>
                    <a:pt x="186119" y="1053577"/>
                  </a:cubicBezTo>
                  <a:close/>
                  <a:moveTo>
                    <a:pt x="799146" y="1085720"/>
                  </a:moveTo>
                  <a:cubicBezTo>
                    <a:pt x="799146" y="1085720"/>
                    <a:pt x="799146" y="1085720"/>
                    <a:pt x="804507" y="1089292"/>
                  </a:cubicBezTo>
                  <a:cubicBezTo>
                    <a:pt x="804507" y="1089292"/>
                    <a:pt x="804507" y="1089292"/>
                    <a:pt x="788422" y="1105363"/>
                  </a:cubicBezTo>
                  <a:cubicBezTo>
                    <a:pt x="788422" y="1105363"/>
                    <a:pt x="788422" y="1105363"/>
                    <a:pt x="783060" y="1100006"/>
                  </a:cubicBezTo>
                  <a:cubicBezTo>
                    <a:pt x="783060" y="1100006"/>
                    <a:pt x="783060" y="1100006"/>
                    <a:pt x="799146" y="1085720"/>
                  </a:cubicBezTo>
                  <a:close/>
                  <a:moveTo>
                    <a:pt x="162884" y="1019648"/>
                  </a:moveTo>
                  <a:cubicBezTo>
                    <a:pt x="162884" y="1019648"/>
                    <a:pt x="162884" y="1019648"/>
                    <a:pt x="173608" y="1037505"/>
                  </a:cubicBezTo>
                  <a:cubicBezTo>
                    <a:pt x="173608" y="1037505"/>
                    <a:pt x="173608" y="1037505"/>
                    <a:pt x="168246" y="1041077"/>
                  </a:cubicBezTo>
                  <a:cubicBezTo>
                    <a:pt x="168246" y="1041077"/>
                    <a:pt x="168246" y="1041077"/>
                    <a:pt x="155736" y="1023219"/>
                  </a:cubicBezTo>
                  <a:cubicBezTo>
                    <a:pt x="155736" y="1023219"/>
                    <a:pt x="155736" y="1023219"/>
                    <a:pt x="162884" y="1019648"/>
                  </a:cubicBezTo>
                  <a:close/>
                  <a:moveTo>
                    <a:pt x="827742" y="1053577"/>
                  </a:moveTo>
                  <a:cubicBezTo>
                    <a:pt x="827742" y="1053577"/>
                    <a:pt x="827742" y="1053577"/>
                    <a:pt x="833103" y="1058934"/>
                  </a:cubicBezTo>
                  <a:cubicBezTo>
                    <a:pt x="833103" y="1058934"/>
                    <a:pt x="833103" y="1058934"/>
                    <a:pt x="818806" y="1075006"/>
                  </a:cubicBezTo>
                  <a:cubicBezTo>
                    <a:pt x="818806" y="1075006"/>
                    <a:pt x="818806" y="1075006"/>
                    <a:pt x="813444" y="1069649"/>
                  </a:cubicBezTo>
                  <a:cubicBezTo>
                    <a:pt x="813444" y="1069649"/>
                    <a:pt x="813444" y="1069649"/>
                    <a:pt x="827742" y="1053577"/>
                  </a:cubicBezTo>
                  <a:close/>
                  <a:moveTo>
                    <a:pt x="141438" y="982147"/>
                  </a:moveTo>
                  <a:cubicBezTo>
                    <a:pt x="141438" y="982147"/>
                    <a:pt x="141438" y="982147"/>
                    <a:pt x="150374" y="1001791"/>
                  </a:cubicBezTo>
                  <a:cubicBezTo>
                    <a:pt x="150374" y="1001791"/>
                    <a:pt x="150374" y="1001791"/>
                    <a:pt x="145012" y="1003576"/>
                  </a:cubicBezTo>
                  <a:cubicBezTo>
                    <a:pt x="145012" y="1003576"/>
                    <a:pt x="145012" y="1003576"/>
                    <a:pt x="134289" y="985719"/>
                  </a:cubicBezTo>
                  <a:cubicBezTo>
                    <a:pt x="134289" y="985719"/>
                    <a:pt x="134289" y="985719"/>
                    <a:pt x="141438" y="982147"/>
                  </a:cubicBezTo>
                  <a:close/>
                  <a:moveTo>
                    <a:pt x="856338" y="1021434"/>
                  </a:moveTo>
                  <a:cubicBezTo>
                    <a:pt x="856338" y="1021434"/>
                    <a:pt x="856338" y="1021434"/>
                    <a:pt x="861699" y="1026791"/>
                  </a:cubicBezTo>
                  <a:cubicBezTo>
                    <a:pt x="861699" y="1026791"/>
                    <a:pt x="861699" y="1026791"/>
                    <a:pt x="847401" y="1042862"/>
                  </a:cubicBezTo>
                  <a:cubicBezTo>
                    <a:pt x="847401" y="1042862"/>
                    <a:pt x="847401" y="1042862"/>
                    <a:pt x="842040" y="1037505"/>
                  </a:cubicBezTo>
                  <a:cubicBezTo>
                    <a:pt x="842040" y="1037505"/>
                    <a:pt x="842040" y="1037505"/>
                    <a:pt x="856338" y="1021434"/>
                  </a:cubicBezTo>
                  <a:close/>
                  <a:moveTo>
                    <a:pt x="121778" y="944647"/>
                  </a:moveTo>
                  <a:cubicBezTo>
                    <a:pt x="121778" y="944647"/>
                    <a:pt x="121778" y="944647"/>
                    <a:pt x="130714" y="962504"/>
                  </a:cubicBezTo>
                  <a:cubicBezTo>
                    <a:pt x="130714" y="962504"/>
                    <a:pt x="130714" y="962504"/>
                    <a:pt x="125352" y="966076"/>
                  </a:cubicBezTo>
                  <a:cubicBezTo>
                    <a:pt x="125352" y="966076"/>
                    <a:pt x="125352" y="966076"/>
                    <a:pt x="116416" y="946433"/>
                  </a:cubicBezTo>
                  <a:cubicBezTo>
                    <a:pt x="116416" y="946433"/>
                    <a:pt x="116416" y="946433"/>
                    <a:pt x="121778" y="944647"/>
                  </a:cubicBezTo>
                  <a:close/>
                  <a:moveTo>
                    <a:pt x="881359" y="987504"/>
                  </a:moveTo>
                  <a:cubicBezTo>
                    <a:pt x="881359" y="987504"/>
                    <a:pt x="881359" y="987504"/>
                    <a:pt x="886721" y="991076"/>
                  </a:cubicBezTo>
                  <a:cubicBezTo>
                    <a:pt x="886721" y="991076"/>
                    <a:pt x="886721" y="991076"/>
                    <a:pt x="874210" y="1008934"/>
                  </a:cubicBezTo>
                  <a:cubicBezTo>
                    <a:pt x="874210" y="1008934"/>
                    <a:pt x="874210" y="1008934"/>
                    <a:pt x="868848" y="1005362"/>
                  </a:cubicBezTo>
                  <a:cubicBezTo>
                    <a:pt x="868848" y="1005362"/>
                    <a:pt x="868848" y="1005362"/>
                    <a:pt x="881359" y="987504"/>
                  </a:cubicBezTo>
                  <a:close/>
                  <a:moveTo>
                    <a:pt x="105693" y="903575"/>
                  </a:moveTo>
                  <a:cubicBezTo>
                    <a:pt x="105693" y="903575"/>
                    <a:pt x="105693" y="903575"/>
                    <a:pt x="114629" y="925004"/>
                  </a:cubicBezTo>
                  <a:cubicBezTo>
                    <a:pt x="114629" y="925004"/>
                    <a:pt x="114629" y="925004"/>
                    <a:pt x="107480" y="926789"/>
                  </a:cubicBezTo>
                  <a:cubicBezTo>
                    <a:pt x="107480" y="926789"/>
                    <a:pt x="107480" y="926789"/>
                    <a:pt x="100331" y="907146"/>
                  </a:cubicBezTo>
                  <a:cubicBezTo>
                    <a:pt x="100331" y="907146"/>
                    <a:pt x="100331" y="907146"/>
                    <a:pt x="105693" y="903575"/>
                  </a:cubicBezTo>
                  <a:close/>
                  <a:moveTo>
                    <a:pt x="904594" y="951790"/>
                  </a:moveTo>
                  <a:cubicBezTo>
                    <a:pt x="904594" y="951790"/>
                    <a:pt x="904594" y="951790"/>
                    <a:pt x="911742" y="955361"/>
                  </a:cubicBezTo>
                  <a:cubicBezTo>
                    <a:pt x="911742" y="955361"/>
                    <a:pt x="911742" y="955361"/>
                    <a:pt x="899232" y="973219"/>
                  </a:cubicBezTo>
                  <a:cubicBezTo>
                    <a:pt x="899232" y="973219"/>
                    <a:pt x="899232" y="973219"/>
                    <a:pt x="893870" y="969647"/>
                  </a:cubicBezTo>
                  <a:cubicBezTo>
                    <a:pt x="893870" y="969647"/>
                    <a:pt x="893870" y="969647"/>
                    <a:pt x="904594" y="951790"/>
                  </a:cubicBezTo>
                  <a:close/>
                  <a:moveTo>
                    <a:pt x="93182" y="864289"/>
                  </a:moveTo>
                  <a:cubicBezTo>
                    <a:pt x="93182" y="864289"/>
                    <a:pt x="93182" y="864289"/>
                    <a:pt x="100331" y="883932"/>
                  </a:cubicBezTo>
                  <a:cubicBezTo>
                    <a:pt x="100331" y="883932"/>
                    <a:pt x="100331" y="883932"/>
                    <a:pt x="93182" y="885718"/>
                  </a:cubicBezTo>
                  <a:cubicBezTo>
                    <a:pt x="93182" y="885718"/>
                    <a:pt x="93182" y="885718"/>
                    <a:pt x="86033" y="866074"/>
                  </a:cubicBezTo>
                  <a:cubicBezTo>
                    <a:pt x="86033" y="866074"/>
                    <a:pt x="86033" y="866074"/>
                    <a:pt x="93182" y="864289"/>
                  </a:cubicBezTo>
                  <a:close/>
                  <a:moveTo>
                    <a:pt x="926040" y="914289"/>
                  </a:moveTo>
                  <a:cubicBezTo>
                    <a:pt x="926040" y="914289"/>
                    <a:pt x="926040" y="914289"/>
                    <a:pt x="933190" y="917861"/>
                  </a:cubicBezTo>
                  <a:cubicBezTo>
                    <a:pt x="933190" y="917861"/>
                    <a:pt x="933190" y="917861"/>
                    <a:pt x="922466" y="937504"/>
                  </a:cubicBezTo>
                  <a:cubicBezTo>
                    <a:pt x="922466" y="937504"/>
                    <a:pt x="922466" y="937504"/>
                    <a:pt x="915317" y="933933"/>
                  </a:cubicBezTo>
                  <a:cubicBezTo>
                    <a:pt x="915317" y="933933"/>
                    <a:pt x="915317" y="933933"/>
                    <a:pt x="926040" y="914289"/>
                  </a:cubicBezTo>
                  <a:close/>
                  <a:moveTo>
                    <a:pt x="82458" y="821431"/>
                  </a:moveTo>
                  <a:cubicBezTo>
                    <a:pt x="82458" y="821431"/>
                    <a:pt x="82458" y="821431"/>
                    <a:pt x="87820" y="842860"/>
                  </a:cubicBezTo>
                  <a:cubicBezTo>
                    <a:pt x="87820" y="842860"/>
                    <a:pt x="87820" y="842860"/>
                    <a:pt x="80671" y="844646"/>
                  </a:cubicBezTo>
                  <a:cubicBezTo>
                    <a:pt x="80671" y="844646"/>
                    <a:pt x="80671" y="844646"/>
                    <a:pt x="75309" y="823217"/>
                  </a:cubicBezTo>
                  <a:cubicBezTo>
                    <a:pt x="75309" y="823217"/>
                    <a:pt x="75309" y="823217"/>
                    <a:pt x="82458" y="821431"/>
                  </a:cubicBezTo>
                  <a:close/>
                  <a:moveTo>
                    <a:pt x="945700" y="876789"/>
                  </a:moveTo>
                  <a:cubicBezTo>
                    <a:pt x="945700" y="876789"/>
                    <a:pt x="945700" y="876789"/>
                    <a:pt x="952849" y="880360"/>
                  </a:cubicBezTo>
                  <a:cubicBezTo>
                    <a:pt x="952849" y="880360"/>
                    <a:pt x="952849" y="880360"/>
                    <a:pt x="942126" y="898218"/>
                  </a:cubicBezTo>
                  <a:cubicBezTo>
                    <a:pt x="942126" y="898218"/>
                    <a:pt x="942126" y="898218"/>
                    <a:pt x="936764" y="896432"/>
                  </a:cubicBezTo>
                  <a:cubicBezTo>
                    <a:pt x="936764" y="896432"/>
                    <a:pt x="936764" y="896432"/>
                    <a:pt x="945700" y="876789"/>
                  </a:cubicBezTo>
                  <a:close/>
                  <a:moveTo>
                    <a:pt x="75309" y="780359"/>
                  </a:moveTo>
                  <a:cubicBezTo>
                    <a:pt x="75309" y="780359"/>
                    <a:pt x="75309" y="780359"/>
                    <a:pt x="78884" y="801788"/>
                  </a:cubicBezTo>
                  <a:cubicBezTo>
                    <a:pt x="78884" y="801788"/>
                    <a:pt x="78884" y="801788"/>
                    <a:pt x="71735" y="801788"/>
                  </a:cubicBezTo>
                  <a:cubicBezTo>
                    <a:pt x="71735" y="801788"/>
                    <a:pt x="71735" y="801788"/>
                    <a:pt x="68160" y="782145"/>
                  </a:cubicBezTo>
                  <a:cubicBezTo>
                    <a:pt x="68160" y="782145"/>
                    <a:pt x="68160" y="782145"/>
                    <a:pt x="75309" y="780359"/>
                  </a:cubicBezTo>
                  <a:close/>
                  <a:moveTo>
                    <a:pt x="961786" y="837503"/>
                  </a:moveTo>
                  <a:cubicBezTo>
                    <a:pt x="961786" y="837503"/>
                    <a:pt x="961786" y="837503"/>
                    <a:pt x="968935" y="839288"/>
                  </a:cubicBezTo>
                  <a:cubicBezTo>
                    <a:pt x="968935" y="839288"/>
                    <a:pt x="968935" y="839288"/>
                    <a:pt x="959998" y="860717"/>
                  </a:cubicBezTo>
                  <a:cubicBezTo>
                    <a:pt x="959998" y="860717"/>
                    <a:pt x="959998" y="860717"/>
                    <a:pt x="954637" y="857146"/>
                  </a:cubicBezTo>
                  <a:cubicBezTo>
                    <a:pt x="954637" y="857146"/>
                    <a:pt x="954637" y="857146"/>
                    <a:pt x="961786" y="837503"/>
                  </a:cubicBezTo>
                  <a:close/>
                  <a:moveTo>
                    <a:pt x="69947" y="737501"/>
                  </a:moveTo>
                  <a:cubicBezTo>
                    <a:pt x="69947" y="737501"/>
                    <a:pt x="69947" y="737501"/>
                    <a:pt x="71735" y="758930"/>
                  </a:cubicBezTo>
                  <a:cubicBezTo>
                    <a:pt x="71735" y="758930"/>
                    <a:pt x="71735" y="758930"/>
                    <a:pt x="64586" y="760716"/>
                  </a:cubicBezTo>
                  <a:cubicBezTo>
                    <a:pt x="64586" y="760716"/>
                    <a:pt x="64586" y="760716"/>
                    <a:pt x="62799" y="739287"/>
                  </a:cubicBezTo>
                  <a:cubicBezTo>
                    <a:pt x="62799" y="739287"/>
                    <a:pt x="62799" y="739287"/>
                    <a:pt x="69947" y="737501"/>
                  </a:cubicBezTo>
                  <a:close/>
                  <a:moveTo>
                    <a:pt x="976084" y="796431"/>
                  </a:moveTo>
                  <a:cubicBezTo>
                    <a:pt x="976084" y="796431"/>
                    <a:pt x="976084" y="796431"/>
                    <a:pt x="983233" y="800002"/>
                  </a:cubicBezTo>
                  <a:cubicBezTo>
                    <a:pt x="983233" y="800002"/>
                    <a:pt x="983233" y="800002"/>
                    <a:pt x="976083" y="819645"/>
                  </a:cubicBezTo>
                  <a:cubicBezTo>
                    <a:pt x="976083" y="819645"/>
                    <a:pt x="976083" y="819645"/>
                    <a:pt x="970722" y="817860"/>
                  </a:cubicBezTo>
                  <a:cubicBezTo>
                    <a:pt x="970722" y="817860"/>
                    <a:pt x="970722" y="817860"/>
                    <a:pt x="976084" y="796431"/>
                  </a:cubicBezTo>
                  <a:close/>
                  <a:moveTo>
                    <a:pt x="66373" y="694644"/>
                  </a:moveTo>
                  <a:cubicBezTo>
                    <a:pt x="66373" y="701786"/>
                    <a:pt x="68160" y="708929"/>
                    <a:pt x="68160" y="716072"/>
                  </a:cubicBezTo>
                  <a:cubicBezTo>
                    <a:pt x="68160" y="716072"/>
                    <a:pt x="68160" y="716072"/>
                    <a:pt x="61011" y="717858"/>
                  </a:cubicBezTo>
                  <a:cubicBezTo>
                    <a:pt x="61011" y="710715"/>
                    <a:pt x="59224" y="703572"/>
                    <a:pt x="59224" y="696429"/>
                  </a:cubicBezTo>
                  <a:cubicBezTo>
                    <a:pt x="59224" y="696429"/>
                    <a:pt x="59224" y="696429"/>
                    <a:pt x="66373" y="694644"/>
                  </a:cubicBezTo>
                  <a:close/>
                  <a:moveTo>
                    <a:pt x="988594" y="755359"/>
                  </a:moveTo>
                  <a:cubicBezTo>
                    <a:pt x="988594" y="755359"/>
                    <a:pt x="988594" y="755359"/>
                    <a:pt x="995743" y="757144"/>
                  </a:cubicBezTo>
                  <a:cubicBezTo>
                    <a:pt x="995743" y="757144"/>
                    <a:pt x="995743" y="757144"/>
                    <a:pt x="990382" y="778573"/>
                  </a:cubicBezTo>
                  <a:cubicBezTo>
                    <a:pt x="990382" y="778573"/>
                    <a:pt x="990382" y="778573"/>
                    <a:pt x="983233" y="776788"/>
                  </a:cubicBezTo>
                  <a:cubicBezTo>
                    <a:pt x="983233" y="776788"/>
                    <a:pt x="983233" y="776788"/>
                    <a:pt x="988594" y="755359"/>
                  </a:cubicBezTo>
                  <a:close/>
                  <a:moveTo>
                    <a:pt x="66373" y="653572"/>
                  </a:moveTo>
                  <a:cubicBezTo>
                    <a:pt x="66373" y="653572"/>
                    <a:pt x="66373" y="653572"/>
                    <a:pt x="66373" y="675000"/>
                  </a:cubicBezTo>
                  <a:cubicBezTo>
                    <a:pt x="66373" y="675000"/>
                    <a:pt x="66373" y="675000"/>
                    <a:pt x="59224" y="675000"/>
                  </a:cubicBezTo>
                  <a:cubicBezTo>
                    <a:pt x="59224" y="675000"/>
                    <a:pt x="59224" y="675000"/>
                    <a:pt x="59224" y="653572"/>
                  </a:cubicBezTo>
                  <a:cubicBezTo>
                    <a:pt x="59224" y="653572"/>
                    <a:pt x="59224" y="653572"/>
                    <a:pt x="66373" y="653572"/>
                  </a:cubicBezTo>
                  <a:close/>
                  <a:moveTo>
                    <a:pt x="997531" y="714287"/>
                  </a:moveTo>
                  <a:cubicBezTo>
                    <a:pt x="997531" y="714287"/>
                    <a:pt x="997531" y="714287"/>
                    <a:pt x="1002892" y="716072"/>
                  </a:cubicBezTo>
                  <a:cubicBezTo>
                    <a:pt x="1002892" y="716072"/>
                    <a:pt x="1002892" y="716072"/>
                    <a:pt x="999318" y="735715"/>
                  </a:cubicBezTo>
                  <a:cubicBezTo>
                    <a:pt x="999318" y="735715"/>
                    <a:pt x="999318" y="735715"/>
                    <a:pt x="992169" y="735715"/>
                  </a:cubicBezTo>
                  <a:cubicBezTo>
                    <a:pt x="992169" y="735715"/>
                    <a:pt x="992169" y="735715"/>
                    <a:pt x="997531" y="714287"/>
                  </a:cubicBezTo>
                  <a:close/>
                  <a:moveTo>
                    <a:pt x="61011" y="608928"/>
                  </a:moveTo>
                  <a:cubicBezTo>
                    <a:pt x="61011" y="608928"/>
                    <a:pt x="61011" y="608928"/>
                    <a:pt x="68160" y="610714"/>
                  </a:cubicBezTo>
                  <a:cubicBezTo>
                    <a:pt x="68160" y="610714"/>
                    <a:pt x="68160" y="610714"/>
                    <a:pt x="66373" y="632143"/>
                  </a:cubicBezTo>
                  <a:cubicBezTo>
                    <a:pt x="66373" y="632143"/>
                    <a:pt x="66373" y="632143"/>
                    <a:pt x="59224" y="630357"/>
                  </a:cubicBezTo>
                  <a:cubicBezTo>
                    <a:pt x="59224" y="630357"/>
                    <a:pt x="59224" y="630357"/>
                    <a:pt x="61011" y="608928"/>
                  </a:cubicBezTo>
                  <a:close/>
                  <a:moveTo>
                    <a:pt x="1008254" y="671429"/>
                  </a:moveTo>
                  <a:cubicBezTo>
                    <a:pt x="1008254" y="678572"/>
                    <a:pt x="1006467" y="685715"/>
                    <a:pt x="1006467" y="694644"/>
                  </a:cubicBezTo>
                  <a:cubicBezTo>
                    <a:pt x="1006467" y="694644"/>
                    <a:pt x="1006467" y="694644"/>
                    <a:pt x="999318" y="692858"/>
                  </a:cubicBezTo>
                  <a:cubicBezTo>
                    <a:pt x="999318" y="685715"/>
                    <a:pt x="1001105" y="678572"/>
                    <a:pt x="1001105" y="671429"/>
                  </a:cubicBezTo>
                  <a:cubicBezTo>
                    <a:pt x="1001105" y="671429"/>
                    <a:pt x="1001105" y="671429"/>
                    <a:pt x="1008254" y="671429"/>
                  </a:cubicBezTo>
                  <a:close/>
                  <a:moveTo>
                    <a:pt x="64586" y="566070"/>
                  </a:moveTo>
                  <a:cubicBezTo>
                    <a:pt x="64586" y="566070"/>
                    <a:pt x="64586" y="566070"/>
                    <a:pt x="71735" y="567856"/>
                  </a:cubicBezTo>
                  <a:cubicBezTo>
                    <a:pt x="71735" y="567856"/>
                    <a:pt x="71735" y="567856"/>
                    <a:pt x="69948" y="589285"/>
                  </a:cubicBezTo>
                  <a:cubicBezTo>
                    <a:pt x="69948" y="589285"/>
                    <a:pt x="69948" y="589285"/>
                    <a:pt x="62799" y="587499"/>
                  </a:cubicBezTo>
                  <a:cubicBezTo>
                    <a:pt x="62799" y="587499"/>
                    <a:pt x="62799" y="587499"/>
                    <a:pt x="64586" y="566070"/>
                  </a:cubicBezTo>
                  <a:close/>
                  <a:moveTo>
                    <a:pt x="1008254" y="648214"/>
                  </a:moveTo>
                  <a:cubicBezTo>
                    <a:pt x="1008254" y="648214"/>
                    <a:pt x="1008254" y="648214"/>
                    <a:pt x="1008254" y="669643"/>
                  </a:cubicBezTo>
                  <a:cubicBezTo>
                    <a:pt x="1008254" y="669643"/>
                    <a:pt x="1008254" y="669643"/>
                    <a:pt x="1001105" y="669643"/>
                  </a:cubicBezTo>
                  <a:cubicBezTo>
                    <a:pt x="1001105" y="669643"/>
                    <a:pt x="1001105" y="669643"/>
                    <a:pt x="1001105" y="648214"/>
                  </a:cubicBezTo>
                  <a:cubicBezTo>
                    <a:pt x="1001105" y="648214"/>
                    <a:pt x="1001105" y="648214"/>
                    <a:pt x="1008254" y="648214"/>
                  </a:cubicBezTo>
                  <a:close/>
                  <a:moveTo>
                    <a:pt x="77097" y="524999"/>
                  </a:moveTo>
                  <a:cubicBezTo>
                    <a:pt x="77097" y="524999"/>
                    <a:pt x="77097" y="524999"/>
                    <a:pt x="75309" y="546427"/>
                  </a:cubicBezTo>
                  <a:cubicBezTo>
                    <a:pt x="75309" y="546427"/>
                    <a:pt x="75309" y="546427"/>
                    <a:pt x="68160" y="544642"/>
                  </a:cubicBezTo>
                  <a:cubicBezTo>
                    <a:pt x="68160" y="544642"/>
                    <a:pt x="68160" y="544642"/>
                    <a:pt x="71735" y="524998"/>
                  </a:cubicBezTo>
                  <a:cubicBezTo>
                    <a:pt x="71735" y="524998"/>
                    <a:pt x="71735" y="524998"/>
                    <a:pt x="77097" y="524999"/>
                  </a:cubicBezTo>
                  <a:close/>
                  <a:moveTo>
                    <a:pt x="1008254" y="605357"/>
                  </a:moveTo>
                  <a:cubicBezTo>
                    <a:pt x="1008254" y="612500"/>
                    <a:pt x="1008254" y="619643"/>
                    <a:pt x="1008254" y="626786"/>
                  </a:cubicBezTo>
                  <a:cubicBezTo>
                    <a:pt x="1008254" y="626786"/>
                    <a:pt x="1008254" y="626786"/>
                    <a:pt x="1001105" y="626786"/>
                  </a:cubicBezTo>
                  <a:cubicBezTo>
                    <a:pt x="1001105" y="619643"/>
                    <a:pt x="1001105" y="612500"/>
                    <a:pt x="1001105" y="605357"/>
                  </a:cubicBezTo>
                  <a:cubicBezTo>
                    <a:pt x="1001105" y="605357"/>
                    <a:pt x="1001105" y="605357"/>
                    <a:pt x="1008254" y="605357"/>
                  </a:cubicBezTo>
                  <a:close/>
                  <a:moveTo>
                    <a:pt x="78884" y="482141"/>
                  </a:moveTo>
                  <a:cubicBezTo>
                    <a:pt x="78884" y="482141"/>
                    <a:pt x="78884" y="482141"/>
                    <a:pt x="86033" y="483926"/>
                  </a:cubicBezTo>
                  <a:cubicBezTo>
                    <a:pt x="86033" y="483926"/>
                    <a:pt x="86033" y="483926"/>
                    <a:pt x="82458" y="505355"/>
                  </a:cubicBezTo>
                  <a:cubicBezTo>
                    <a:pt x="82458" y="505355"/>
                    <a:pt x="82458" y="505355"/>
                    <a:pt x="75309" y="503570"/>
                  </a:cubicBezTo>
                  <a:cubicBezTo>
                    <a:pt x="75309" y="503570"/>
                    <a:pt x="75309" y="503570"/>
                    <a:pt x="78884" y="482141"/>
                  </a:cubicBezTo>
                  <a:close/>
                  <a:moveTo>
                    <a:pt x="1004680" y="562499"/>
                  </a:moveTo>
                  <a:cubicBezTo>
                    <a:pt x="1006467" y="569642"/>
                    <a:pt x="1006467" y="576785"/>
                    <a:pt x="1006467" y="583928"/>
                  </a:cubicBezTo>
                  <a:cubicBezTo>
                    <a:pt x="1006467" y="583928"/>
                    <a:pt x="1006467" y="583928"/>
                    <a:pt x="999318" y="583928"/>
                  </a:cubicBezTo>
                  <a:cubicBezTo>
                    <a:pt x="999318" y="576785"/>
                    <a:pt x="999318" y="569642"/>
                    <a:pt x="997530" y="562499"/>
                  </a:cubicBezTo>
                  <a:cubicBezTo>
                    <a:pt x="997530" y="562499"/>
                    <a:pt x="997530" y="562499"/>
                    <a:pt x="1004680" y="562499"/>
                  </a:cubicBezTo>
                  <a:close/>
                  <a:moveTo>
                    <a:pt x="91395" y="441069"/>
                  </a:moveTo>
                  <a:cubicBezTo>
                    <a:pt x="91395" y="441069"/>
                    <a:pt x="91395" y="441069"/>
                    <a:pt x="96756" y="442854"/>
                  </a:cubicBezTo>
                  <a:cubicBezTo>
                    <a:pt x="96756" y="442854"/>
                    <a:pt x="96756" y="442854"/>
                    <a:pt x="91394" y="462498"/>
                  </a:cubicBezTo>
                  <a:cubicBezTo>
                    <a:pt x="91394" y="462498"/>
                    <a:pt x="91394" y="462498"/>
                    <a:pt x="84245" y="460712"/>
                  </a:cubicBezTo>
                  <a:cubicBezTo>
                    <a:pt x="84245" y="460712"/>
                    <a:pt x="84245" y="460712"/>
                    <a:pt x="91395" y="441069"/>
                  </a:cubicBezTo>
                  <a:close/>
                  <a:moveTo>
                    <a:pt x="999318" y="519641"/>
                  </a:moveTo>
                  <a:cubicBezTo>
                    <a:pt x="999318" y="519641"/>
                    <a:pt x="999318" y="519641"/>
                    <a:pt x="1002892" y="541070"/>
                  </a:cubicBezTo>
                  <a:cubicBezTo>
                    <a:pt x="1002892" y="541070"/>
                    <a:pt x="1002892" y="541070"/>
                    <a:pt x="995743" y="542856"/>
                  </a:cubicBezTo>
                  <a:cubicBezTo>
                    <a:pt x="995743" y="542856"/>
                    <a:pt x="995743" y="542856"/>
                    <a:pt x="992169" y="521427"/>
                  </a:cubicBezTo>
                  <a:cubicBezTo>
                    <a:pt x="992169" y="521427"/>
                    <a:pt x="992169" y="521427"/>
                    <a:pt x="999318" y="519641"/>
                  </a:cubicBezTo>
                  <a:close/>
                  <a:moveTo>
                    <a:pt x="103905" y="399997"/>
                  </a:moveTo>
                  <a:cubicBezTo>
                    <a:pt x="103905" y="399997"/>
                    <a:pt x="103905" y="399997"/>
                    <a:pt x="111054" y="401783"/>
                  </a:cubicBezTo>
                  <a:cubicBezTo>
                    <a:pt x="111054" y="401783"/>
                    <a:pt x="111054" y="401783"/>
                    <a:pt x="103905" y="423211"/>
                  </a:cubicBezTo>
                  <a:cubicBezTo>
                    <a:pt x="103905" y="423211"/>
                    <a:pt x="103905" y="423211"/>
                    <a:pt x="96756" y="419640"/>
                  </a:cubicBezTo>
                  <a:cubicBezTo>
                    <a:pt x="96756" y="419640"/>
                    <a:pt x="96756" y="419640"/>
                    <a:pt x="103905" y="399997"/>
                  </a:cubicBezTo>
                  <a:close/>
                  <a:moveTo>
                    <a:pt x="990382" y="476783"/>
                  </a:moveTo>
                  <a:cubicBezTo>
                    <a:pt x="990382" y="476783"/>
                    <a:pt x="990382" y="476783"/>
                    <a:pt x="993956" y="498212"/>
                  </a:cubicBezTo>
                  <a:cubicBezTo>
                    <a:pt x="993956" y="498212"/>
                    <a:pt x="993956" y="498212"/>
                    <a:pt x="986807" y="499998"/>
                  </a:cubicBezTo>
                  <a:cubicBezTo>
                    <a:pt x="986807" y="499998"/>
                    <a:pt x="986807" y="499998"/>
                    <a:pt x="983233" y="478569"/>
                  </a:cubicBezTo>
                  <a:cubicBezTo>
                    <a:pt x="983233" y="478569"/>
                    <a:pt x="983233" y="478569"/>
                    <a:pt x="990382" y="476783"/>
                  </a:cubicBezTo>
                  <a:close/>
                  <a:moveTo>
                    <a:pt x="119991" y="360710"/>
                  </a:moveTo>
                  <a:cubicBezTo>
                    <a:pt x="119991" y="360710"/>
                    <a:pt x="119991" y="360710"/>
                    <a:pt x="127140" y="362496"/>
                  </a:cubicBezTo>
                  <a:cubicBezTo>
                    <a:pt x="127140" y="362496"/>
                    <a:pt x="127140" y="362496"/>
                    <a:pt x="118203" y="382140"/>
                  </a:cubicBezTo>
                  <a:cubicBezTo>
                    <a:pt x="118203" y="382140"/>
                    <a:pt x="118203" y="382140"/>
                    <a:pt x="112842" y="380354"/>
                  </a:cubicBezTo>
                  <a:cubicBezTo>
                    <a:pt x="112842" y="380354"/>
                    <a:pt x="112842" y="380354"/>
                    <a:pt x="119991" y="360710"/>
                  </a:cubicBezTo>
                  <a:close/>
                  <a:moveTo>
                    <a:pt x="977871" y="435712"/>
                  </a:moveTo>
                  <a:cubicBezTo>
                    <a:pt x="977871" y="435712"/>
                    <a:pt x="977871" y="435712"/>
                    <a:pt x="983233" y="457140"/>
                  </a:cubicBezTo>
                  <a:cubicBezTo>
                    <a:pt x="983233" y="457140"/>
                    <a:pt x="983233" y="457140"/>
                    <a:pt x="977871" y="458926"/>
                  </a:cubicBezTo>
                  <a:cubicBezTo>
                    <a:pt x="977871" y="458926"/>
                    <a:pt x="977871" y="458926"/>
                    <a:pt x="970722" y="437497"/>
                  </a:cubicBezTo>
                  <a:cubicBezTo>
                    <a:pt x="970722" y="437497"/>
                    <a:pt x="970722" y="437497"/>
                    <a:pt x="977871" y="435712"/>
                  </a:cubicBezTo>
                  <a:close/>
                  <a:moveTo>
                    <a:pt x="130714" y="337496"/>
                  </a:moveTo>
                  <a:cubicBezTo>
                    <a:pt x="137863" y="341067"/>
                    <a:pt x="137863" y="341067"/>
                    <a:pt x="137863" y="341067"/>
                  </a:cubicBezTo>
                  <a:cubicBezTo>
                    <a:pt x="137863" y="341067"/>
                    <a:pt x="137863" y="341067"/>
                    <a:pt x="136076" y="342853"/>
                  </a:cubicBezTo>
                  <a:cubicBezTo>
                    <a:pt x="136076" y="342853"/>
                    <a:pt x="136076" y="342853"/>
                    <a:pt x="128927" y="341067"/>
                  </a:cubicBezTo>
                  <a:cubicBezTo>
                    <a:pt x="128927" y="341067"/>
                    <a:pt x="128927" y="341067"/>
                    <a:pt x="130714" y="337496"/>
                  </a:cubicBezTo>
                  <a:close/>
                  <a:moveTo>
                    <a:pt x="139650" y="321424"/>
                  </a:moveTo>
                  <a:cubicBezTo>
                    <a:pt x="139650" y="321424"/>
                    <a:pt x="139650" y="321424"/>
                    <a:pt x="146799" y="324996"/>
                  </a:cubicBezTo>
                  <a:cubicBezTo>
                    <a:pt x="146799" y="324996"/>
                    <a:pt x="146799" y="324996"/>
                    <a:pt x="137863" y="341067"/>
                  </a:cubicBezTo>
                  <a:cubicBezTo>
                    <a:pt x="130714" y="337496"/>
                    <a:pt x="130714" y="337496"/>
                    <a:pt x="130714" y="337496"/>
                  </a:cubicBezTo>
                  <a:cubicBezTo>
                    <a:pt x="130714" y="337496"/>
                    <a:pt x="130714" y="337496"/>
                    <a:pt x="139650" y="321424"/>
                  </a:cubicBezTo>
                  <a:close/>
                  <a:moveTo>
                    <a:pt x="963573" y="396425"/>
                  </a:moveTo>
                  <a:cubicBezTo>
                    <a:pt x="963573" y="396425"/>
                    <a:pt x="963573" y="396425"/>
                    <a:pt x="970722" y="416069"/>
                  </a:cubicBezTo>
                  <a:cubicBezTo>
                    <a:pt x="970722" y="416069"/>
                    <a:pt x="970722" y="416069"/>
                    <a:pt x="963573" y="417854"/>
                  </a:cubicBezTo>
                  <a:cubicBezTo>
                    <a:pt x="963573" y="417854"/>
                    <a:pt x="963573" y="417854"/>
                    <a:pt x="956424" y="398211"/>
                  </a:cubicBezTo>
                  <a:cubicBezTo>
                    <a:pt x="956424" y="398211"/>
                    <a:pt x="956424" y="398211"/>
                    <a:pt x="963573" y="396425"/>
                  </a:cubicBezTo>
                  <a:close/>
                  <a:moveTo>
                    <a:pt x="162885" y="283924"/>
                  </a:moveTo>
                  <a:cubicBezTo>
                    <a:pt x="162885" y="283924"/>
                    <a:pt x="162885" y="283924"/>
                    <a:pt x="168246" y="289281"/>
                  </a:cubicBezTo>
                  <a:cubicBezTo>
                    <a:pt x="168246" y="289281"/>
                    <a:pt x="168246" y="289281"/>
                    <a:pt x="157523" y="307138"/>
                  </a:cubicBezTo>
                  <a:cubicBezTo>
                    <a:pt x="157523" y="307138"/>
                    <a:pt x="157523" y="307138"/>
                    <a:pt x="150374" y="301781"/>
                  </a:cubicBezTo>
                  <a:cubicBezTo>
                    <a:pt x="150374" y="301781"/>
                    <a:pt x="150374" y="301781"/>
                    <a:pt x="162885" y="283924"/>
                  </a:cubicBezTo>
                  <a:close/>
                  <a:moveTo>
                    <a:pt x="945700" y="355353"/>
                  </a:moveTo>
                  <a:cubicBezTo>
                    <a:pt x="945700" y="355353"/>
                    <a:pt x="945700" y="355353"/>
                    <a:pt x="954637" y="374996"/>
                  </a:cubicBezTo>
                  <a:cubicBezTo>
                    <a:pt x="954637" y="374996"/>
                    <a:pt x="954637" y="374996"/>
                    <a:pt x="949275" y="378568"/>
                  </a:cubicBezTo>
                  <a:cubicBezTo>
                    <a:pt x="949275" y="378568"/>
                    <a:pt x="949275" y="378568"/>
                    <a:pt x="938551" y="358925"/>
                  </a:cubicBezTo>
                  <a:cubicBezTo>
                    <a:pt x="938551" y="358925"/>
                    <a:pt x="938551" y="358925"/>
                    <a:pt x="945700" y="355353"/>
                  </a:cubicBezTo>
                  <a:close/>
                  <a:moveTo>
                    <a:pt x="187906" y="249995"/>
                  </a:moveTo>
                  <a:cubicBezTo>
                    <a:pt x="187906" y="249995"/>
                    <a:pt x="187906" y="249995"/>
                    <a:pt x="193268" y="255352"/>
                  </a:cubicBezTo>
                  <a:cubicBezTo>
                    <a:pt x="193268" y="255352"/>
                    <a:pt x="193268" y="255352"/>
                    <a:pt x="180757" y="271424"/>
                  </a:cubicBezTo>
                  <a:cubicBezTo>
                    <a:pt x="180757" y="271424"/>
                    <a:pt x="180757" y="271424"/>
                    <a:pt x="175395" y="267852"/>
                  </a:cubicBezTo>
                  <a:cubicBezTo>
                    <a:pt x="175395" y="267852"/>
                    <a:pt x="175395" y="267852"/>
                    <a:pt x="187906" y="249995"/>
                  </a:cubicBezTo>
                  <a:close/>
                  <a:moveTo>
                    <a:pt x="926040" y="317853"/>
                  </a:moveTo>
                  <a:cubicBezTo>
                    <a:pt x="926040" y="317853"/>
                    <a:pt x="926040" y="317853"/>
                    <a:pt x="936764" y="337496"/>
                  </a:cubicBezTo>
                  <a:cubicBezTo>
                    <a:pt x="936764" y="337496"/>
                    <a:pt x="936764" y="337496"/>
                    <a:pt x="929615" y="341067"/>
                  </a:cubicBezTo>
                  <a:cubicBezTo>
                    <a:pt x="929615" y="341067"/>
                    <a:pt x="929615" y="341067"/>
                    <a:pt x="918892" y="321424"/>
                  </a:cubicBezTo>
                  <a:cubicBezTo>
                    <a:pt x="918892" y="321424"/>
                    <a:pt x="918892" y="321424"/>
                    <a:pt x="926040" y="317853"/>
                  </a:cubicBezTo>
                  <a:close/>
                  <a:moveTo>
                    <a:pt x="216502" y="217852"/>
                  </a:moveTo>
                  <a:cubicBezTo>
                    <a:pt x="216502" y="217852"/>
                    <a:pt x="216502" y="217852"/>
                    <a:pt x="221864" y="223209"/>
                  </a:cubicBezTo>
                  <a:cubicBezTo>
                    <a:pt x="221864" y="223209"/>
                    <a:pt x="221864" y="223209"/>
                    <a:pt x="207566" y="239280"/>
                  </a:cubicBezTo>
                  <a:cubicBezTo>
                    <a:pt x="207566" y="239280"/>
                    <a:pt x="207566" y="239280"/>
                    <a:pt x="202204" y="233923"/>
                  </a:cubicBezTo>
                  <a:cubicBezTo>
                    <a:pt x="202204" y="233923"/>
                    <a:pt x="202204" y="233923"/>
                    <a:pt x="216502" y="217852"/>
                  </a:cubicBezTo>
                  <a:close/>
                  <a:moveTo>
                    <a:pt x="902806" y="282138"/>
                  </a:moveTo>
                  <a:cubicBezTo>
                    <a:pt x="902806" y="282138"/>
                    <a:pt x="902806" y="282138"/>
                    <a:pt x="913530" y="299995"/>
                  </a:cubicBezTo>
                  <a:cubicBezTo>
                    <a:pt x="913530" y="299995"/>
                    <a:pt x="913530" y="299995"/>
                    <a:pt x="908168" y="303567"/>
                  </a:cubicBezTo>
                  <a:cubicBezTo>
                    <a:pt x="908168" y="303567"/>
                    <a:pt x="908168" y="303567"/>
                    <a:pt x="897445" y="285710"/>
                  </a:cubicBezTo>
                  <a:cubicBezTo>
                    <a:pt x="897445" y="285710"/>
                    <a:pt x="897445" y="285710"/>
                    <a:pt x="902806" y="282138"/>
                  </a:cubicBezTo>
                  <a:close/>
                  <a:moveTo>
                    <a:pt x="248673" y="187494"/>
                  </a:moveTo>
                  <a:cubicBezTo>
                    <a:pt x="248673" y="187494"/>
                    <a:pt x="248673" y="187494"/>
                    <a:pt x="254034" y="192851"/>
                  </a:cubicBezTo>
                  <a:cubicBezTo>
                    <a:pt x="254034" y="192851"/>
                    <a:pt x="254034" y="192851"/>
                    <a:pt x="237949" y="208923"/>
                  </a:cubicBezTo>
                  <a:cubicBezTo>
                    <a:pt x="237949" y="208923"/>
                    <a:pt x="237949" y="208923"/>
                    <a:pt x="232587" y="203566"/>
                  </a:cubicBezTo>
                  <a:cubicBezTo>
                    <a:pt x="232587" y="203566"/>
                    <a:pt x="232587" y="203566"/>
                    <a:pt x="248673" y="187494"/>
                  </a:cubicBezTo>
                  <a:close/>
                  <a:moveTo>
                    <a:pt x="875997" y="246423"/>
                  </a:moveTo>
                  <a:cubicBezTo>
                    <a:pt x="875997" y="246423"/>
                    <a:pt x="875997" y="246423"/>
                    <a:pt x="890296" y="264281"/>
                  </a:cubicBezTo>
                  <a:cubicBezTo>
                    <a:pt x="890296" y="264281"/>
                    <a:pt x="890296" y="264281"/>
                    <a:pt x="884934" y="267852"/>
                  </a:cubicBezTo>
                  <a:cubicBezTo>
                    <a:pt x="884934" y="267852"/>
                    <a:pt x="884934" y="267852"/>
                    <a:pt x="870636" y="251780"/>
                  </a:cubicBezTo>
                  <a:cubicBezTo>
                    <a:pt x="870636" y="251780"/>
                    <a:pt x="870636" y="251780"/>
                    <a:pt x="875997" y="246423"/>
                  </a:cubicBezTo>
                  <a:close/>
                  <a:moveTo>
                    <a:pt x="282630" y="160708"/>
                  </a:moveTo>
                  <a:cubicBezTo>
                    <a:pt x="282630" y="160708"/>
                    <a:pt x="282630" y="160708"/>
                    <a:pt x="286205" y="167851"/>
                  </a:cubicBezTo>
                  <a:cubicBezTo>
                    <a:pt x="286205" y="167851"/>
                    <a:pt x="286205" y="167851"/>
                    <a:pt x="270120" y="180351"/>
                  </a:cubicBezTo>
                  <a:cubicBezTo>
                    <a:pt x="270120" y="180351"/>
                    <a:pt x="270120" y="180351"/>
                    <a:pt x="264758" y="174994"/>
                  </a:cubicBezTo>
                  <a:cubicBezTo>
                    <a:pt x="264758" y="174994"/>
                    <a:pt x="264758" y="174994"/>
                    <a:pt x="282630" y="160708"/>
                  </a:cubicBezTo>
                  <a:close/>
                  <a:moveTo>
                    <a:pt x="847401" y="214280"/>
                  </a:moveTo>
                  <a:cubicBezTo>
                    <a:pt x="847401" y="214280"/>
                    <a:pt x="847401" y="214280"/>
                    <a:pt x="863487" y="230352"/>
                  </a:cubicBezTo>
                  <a:cubicBezTo>
                    <a:pt x="863487" y="230352"/>
                    <a:pt x="863487" y="230352"/>
                    <a:pt x="858125" y="235709"/>
                  </a:cubicBezTo>
                  <a:cubicBezTo>
                    <a:pt x="858125" y="235709"/>
                    <a:pt x="858125" y="235709"/>
                    <a:pt x="843827" y="219637"/>
                  </a:cubicBezTo>
                  <a:cubicBezTo>
                    <a:pt x="843827" y="219637"/>
                    <a:pt x="843827" y="219637"/>
                    <a:pt x="847401" y="214280"/>
                  </a:cubicBezTo>
                  <a:close/>
                  <a:moveTo>
                    <a:pt x="318375" y="137493"/>
                  </a:moveTo>
                  <a:cubicBezTo>
                    <a:pt x="318375" y="137493"/>
                    <a:pt x="318375" y="137493"/>
                    <a:pt x="321950" y="142851"/>
                  </a:cubicBezTo>
                  <a:cubicBezTo>
                    <a:pt x="321950" y="142851"/>
                    <a:pt x="321950" y="142851"/>
                    <a:pt x="304077" y="155351"/>
                  </a:cubicBezTo>
                  <a:cubicBezTo>
                    <a:pt x="304077" y="155351"/>
                    <a:pt x="304077" y="155351"/>
                    <a:pt x="300503" y="148208"/>
                  </a:cubicBezTo>
                  <a:cubicBezTo>
                    <a:pt x="300503" y="148208"/>
                    <a:pt x="300503" y="148208"/>
                    <a:pt x="318375" y="137493"/>
                  </a:cubicBezTo>
                  <a:close/>
                  <a:moveTo>
                    <a:pt x="817018" y="183923"/>
                  </a:moveTo>
                  <a:cubicBezTo>
                    <a:pt x="817018" y="183923"/>
                    <a:pt x="817018" y="183923"/>
                    <a:pt x="833104" y="199994"/>
                  </a:cubicBezTo>
                  <a:cubicBezTo>
                    <a:pt x="833104" y="199994"/>
                    <a:pt x="833104" y="199994"/>
                    <a:pt x="827742" y="205351"/>
                  </a:cubicBezTo>
                  <a:cubicBezTo>
                    <a:pt x="827742" y="205351"/>
                    <a:pt x="827742" y="205351"/>
                    <a:pt x="811657" y="189280"/>
                  </a:cubicBezTo>
                  <a:cubicBezTo>
                    <a:pt x="811657" y="189280"/>
                    <a:pt x="811657" y="189280"/>
                    <a:pt x="817018" y="183923"/>
                  </a:cubicBezTo>
                  <a:close/>
                  <a:moveTo>
                    <a:pt x="783060" y="157137"/>
                  </a:moveTo>
                  <a:cubicBezTo>
                    <a:pt x="783060" y="157137"/>
                    <a:pt x="783060" y="157137"/>
                    <a:pt x="800933" y="171422"/>
                  </a:cubicBezTo>
                  <a:cubicBezTo>
                    <a:pt x="800933" y="171422"/>
                    <a:pt x="800933" y="171422"/>
                    <a:pt x="795571" y="176779"/>
                  </a:cubicBezTo>
                  <a:cubicBezTo>
                    <a:pt x="795571" y="176779"/>
                    <a:pt x="795571" y="176779"/>
                    <a:pt x="779486" y="162494"/>
                  </a:cubicBezTo>
                  <a:cubicBezTo>
                    <a:pt x="779486" y="162494"/>
                    <a:pt x="779486" y="162494"/>
                    <a:pt x="783060" y="157137"/>
                  </a:cubicBezTo>
                  <a:close/>
                  <a:moveTo>
                    <a:pt x="355908" y="116064"/>
                  </a:moveTo>
                  <a:cubicBezTo>
                    <a:pt x="355908" y="116064"/>
                    <a:pt x="355908" y="116064"/>
                    <a:pt x="359482" y="123207"/>
                  </a:cubicBezTo>
                  <a:cubicBezTo>
                    <a:pt x="359482" y="123207"/>
                    <a:pt x="359482" y="123207"/>
                    <a:pt x="339822" y="133922"/>
                  </a:cubicBezTo>
                  <a:cubicBezTo>
                    <a:pt x="339822" y="133922"/>
                    <a:pt x="339822" y="133922"/>
                    <a:pt x="338035" y="126779"/>
                  </a:cubicBezTo>
                  <a:cubicBezTo>
                    <a:pt x="338035" y="126779"/>
                    <a:pt x="338035" y="126779"/>
                    <a:pt x="355908" y="116064"/>
                  </a:cubicBezTo>
                  <a:close/>
                  <a:moveTo>
                    <a:pt x="747315" y="133922"/>
                  </a:moveTo>
                  <a:cubicBezTo>
                    <a:pt x="747315" y="133922"/>
                    <a:pt x="747315" y="133922"/>
                    <a:pt x="765188" y="144636"/>
                  </a:cubicBezTo>
                  <a:cubicBezTo>
                    <a:pt x="765188" y="144636"/>
                    <a:pt x="765188" y="144636"/>
                    <a:pt x="761613" y="151779"/>
                  </a:cubicBezTo>
                  <a:cubicBezTo>
                    <a:pt x="761613" y="151779"/>
                    <a:pt x="761613" y="151779"/>
                    <a:pt x="743741" y="139279"/>
                  </a:cubicBezTo>
                  <a:cubicBezTo>
                    <a:pt x="743741" y="139279"/>
                    <a:pt x="743741" y="139279"/>
                    <a:pt x="747315" y="133922"/>
                  </a:cubicBezTo>
                  <a:close/>
                  <a:moveTo>
                    <a:pt x="395227" y="99993"/>
                  </a:moveTo>
                  <a:cubicBezTo>
                    <a:pt x="395227" y="99993"/>
                    <a:pt x="395227" y="99993"/>
                    <a:pt x="398802" y="105350"/>
                  </a:cubicBezTo>
                  <a:cubicBezTo>
                    <a:pt x="398802" y="105350"/>
                    <a:pt x="398802" y="105350"/>
                    <a:pt x="379142" y="114279"/>
                  </a:cubicBezTo>
                  <a:cubicBezTo>
                    <a:pt x="379142" y="114279"/>
                    <a:pt x="379142" y="114279"/>
                    <a:pt x="375567" y="107136"/>
                  </a:cubicBezTo>
                  <a:cubicBezTo>
                    <a:pt x="375567" y="107136"/>
                    <a:pt x="375567" y="107136"/>
                    <a:pt x="395227" y="99993"/>
                  </a:cubicBezTo>
                  <a:close/>
                  <a:moveTo>
                    <a:pt x="709783" y="112493"/>
                  </a:moveTo>
                  <a:cubicBezTo>
                    <a:pt x="709783" y="112493"/>
                    <a:pt x="709783" y="112493"/>
                    <a:pt x="729443" y="123207"/>
                  </a:cubicBezTo>
                  <a:cubicBezTo>
                    <a:pt x="729443" y="123207"/>
                    <a:pt x="729443" y="123207"/>
                    <a:pt x="725869" y="128565"/>
                  </a:cubicBezTo>
                  <a:cubicBezTo>
                    <a:pt x="725869" y="128565"/>
                    <a:pt x="725869" y="128565"/>
                    <a:pt x="706209" y="117850"/>
                  </a:cubicBezTo>
                  <a:cubicBezTo>
                    <a:pt x="706209" y="117850"/>
                    <a:pt x="706209" y="117850"/>
                    <a:pt x="709783" y="112493"/>
                  </a:cubicBezTo>
                  <a:close/>
                  <a:moveTo>
                    <a:pt x="436334" y="85707"/>
                  </a:moveTo>
                  <a:cubicBezTo>
                    <a:pt x="436334" y="85707"/>
                    <a:pt x="436334" y="85707"/>
                    <a:pt x="438121" y="92850"/>
                  </a:cubicBezTo>
                  <a:cubicBezTo>
                    <a:pt x="438121" y="92850"/>
                    <a:pt x="438121" y="92850"/>
                    <a:pt x="418461" y="98207"/>
                  </a:cubicBezTo>
                  <a:cubicBezTo>
                    <a:pt x="418461" y="98207"/>
                    <a:pt x="418461" y="98207"/>
                    <a:pt x="416674" y="92850"/>
                  </a:cubicBezTo>
                  <a:cubicBezTo>
                    <a:pt x="416674" y="92850"/>
                    <a:pt x="416674" y="92850"/>
                    <a:pt x="436334" y="85707"/>
                  </a:cubicBezTo>
                  <a:close/>
                  <a:moveTo>
                    <a:pt x="681187" y="98207"/>
                  </a:moveTo>
                  <a:cubicBezTo>
                    <a:pt x="681187" y="98207"/>
                    <a:pt x="681187" y="98207"/>
                    <a:pt x="690123" y="103564"/>
                  </a:cubicBezTo>
                  <a:cubicBezTo>
                    <a:pt x="690123" y="103564"/>
                    <a:pt x="690123" y="103564"/>
                    <a:pt x="688336" y="108921"/>
                  </a:cubicBezTo>
                  <a:cubicBezTo>
                    <a:pt x="688336" y="108921"/>
                    <a:pt x="688336" y="108921"/>
                    <a:pt x="677613" y="105350"/>
                  </a:cubicBezTo>
                  <a:lnTo>
                    <a:pt x="677868" y="104840"/>
                  </a:lnTo>
                  <a:lnTo>
                    <a:pt x="678060" y="104903"/>
                  </a:lnTo>
                  <a:cubicBezTo>
                    <a:pt x="679400" y="105350"/>
                    <a:pt x="679400" y="105350"/>
                    <a:pt x="679400" y="105350"/>
                  </a:cubicBezTo>
                  <a:cubicBezTo>
                    <a:pt x="681187" y="98207"/>
                    <a:pt x="681187" y="98207"/>
                    <a:pt x="681187" y="98207"/>
                  </a:cubicBezTo>
                  <a:close/>
                  <a:moveTo>
                    <a:pt x="479228" y="76778"/>
                  </a:moveTo>
                  <a:cubicBezTo>
                    <a:pt x="479228" y="76778"/>
                    <a:pt x="479228" y="76778"/>
                    <a:pt x="481015" y="83921"/>
                  </a:cubicBezTo>
                  <a:cubicBezTo>
                    <a:pt x="481015" y="83921"/>
                    <a:pt x="481015" y="83921"/>
                    <a:pt x="459568" y="87493"/>
                  </a:cubicBezTo>
                  <a:cubicBezTo>
                    <a:pt x="459568" y="87493"/>
                    <a:pt x="459568" y="87493"/>
                    <a:pt x="457781" y="80350"/>
                  </a:cubicBezTo>
                  <a:cubicBezTo>
                    <a:pt x="457781" y="80350"/>
                    <a:pt x="457781" y="80350"/>
                    <a:pt x="479228" y="76778"/>
                  </a:cubicBezTo>
                  <a:close/>
                  <a:moveTo>
                    <a:pt x="670464" y="94636"/>
                  </a:moveTo>
                  <a:cubicBezTo>
                    <a:pt x="670464" y="94636"/>
                    <a:pt x="670464" y="94636"/>
                    <a:pt x="681187" y="98207"/>
                  </a:cubicBezTo>
                  <a:cubicBezTo>
                    <a:pt x="679400" y="101779"/>
                    <a:pt x="678506" y="103564"/>
                    <a:pt x="678059" y="104457"/>
                  </a:cubicBezTo>
                  <a:lnTo>
                    <a:pt x="677868" y="104840"/>
                  </a:lnTo>
                  <a:lnTo>
                    <a:pt x="668676" y="101779"/>
                  </a:lnTo>
                  <a:cubicBezTo>
                    <a:pt x="668676" y="101779"/>
                    <a:pt x="668676" y="101779"/>
                    <a:pt x="670464" y="94636"/>
                  </a:cubicBezTo>
                  <a:close/>
                  <a:moveTo>
                    <a:pt x="629357" y="82136"/>
                  </a:moveTo>
                  <a:cubicBezTo>
                    <a:pt x="629357" y="82136"/>
                    <a:pt x="629357" y="82136"/>
                    <a:pt x="650804" y="87493"/>
                  </a:cubicBezTo>
                  <a:cubicBezTo>
                    <a:pt x="650804" y="87493"/>
                    <a:pt x="650804" y="87493"/>
                    <a:pt x="649017" y="94636"/>
                  </a:cubicBezTo>
                  <a:cubicBezTo>
                    <a:pt x="649017" y="94636"/>
                    <a:pt x="649017" y="94636"/>
                    <a:pt x="627570" y="87493"/>
                  </a:cubicBezTo>
                  <a:cubicBezTo>
                    <a:pt x="627570" y="87493"/>
                    <a:pt x="627570" y="87493"/>
                    <a:pt x="629357" y="82136"/>
                  </a:cubicBezTo>
                  <a:close/>
                  <a:moveTo>
                    <a:pt x="522122" y="71421"/>
                  </a:moveTo>
                  <a:cubicBezTo>
                    <a:pt x="522122" y="71421"/>
                    <a:pt x="522122" y="71421"/>
                    <a:pt x="522122" y="78564"/>
                  </a:cubicBezTo>
                  <a:cubicBezTo>
                    <a:pt x="522122" y="78564"/>
                    <a:pt x="522122" y="78564"/>
                    <a:pt x="500675" y="80350"/>
                  </a:cubicBezTo>
                  <a:cubicBezTo>
                    <a:pt x="500675" y="80350"/>
                    <a:pt x="500675" y="80350"/>
                    <a:pt x="500675" y="73207"/>
                  </a:cubicBezTo>
                  <a:cubicBezTo>
                    <a:pt x="500675" y="73207"/>
                    <a:pt x="500675" y="73207"/>
                    <a:pt x="522122" y="71421"/>
                  </a:cubicBezTo>
                  <a:close/>
                  <a:moveTo>
                    <a:pt x="565016" y="71421"/>
                  </a:moveTo>
                  <a:cubicBezTo>
                    <a:pt x="565016" y="71421"/>
                    <a:pt x="565016" y="71421"/>
                    <a:pt x="565016" y="78564"/>
                  </a:cubicBezTo>
                  <a:cubicBezTo>
                    <a:pt x="565016" y="78564"/>
                    <a:pt x="565016" y="78564"/>
                    <a:pt x="543569" y="78564"/>
                  </a:cubicBezTo>
                  <a:cubicBezTo>
                    <a:pt x="543569" y="78564"/>
                    <a:pt x="543569" y="78564"/>
                    <a:pt x="543569" y="71421"/>
                  </a:cubicBezTo>
                  <a:cubicBezTo>
                    <a:pt x="543569" y="71421"/>
                    <a:pt x="543569" y="71421"/>
                    <a:pt x="565016" y="71421"/>
                  </a:cubicBezTo>
                  <a:close/>
                  <a:moveTo>
                    <a:pt x="586463" y="73207"/>
                  </a:moveTo>
                  <a:cubicBezTo>
                    <a:pt x="586463" y="73207"/>
                    <a:pt x="586463" y="73207"/>
                    <a:pt x="607910" y="76778"/>
                  </a:cubicBezTo>
                  <a:cubicBezTo>
                    <a:pt x="607910" y="76778"/>
                    <a:pt x="607910" y="76778"/>
                    <a:pt x="607910" y="83921"/>
                  </a:cubicBezTo>
                  <a:cubicBezTo>
                    <a:pt x="607910" y="83921"/>
                    <a:pt x="607910" y="83921"/>
                    <a:pt x="586463" y="80350"/>
                  </a:cubicBezTo>
                  <a:cubicBezTo>
                    <a:pt x="586463" y="80350"/>
                    <a:pt x="586463" y="80350"/>
                    <a:pt x="586463" y="73207"/>
                  </a:cubicBezTo>
                  <a:close/>
                  <a:moveTo>
                    <a:pt x="611089" y="27967"/>
                  </a:moveTo>
                  <a:cubicBezTo>
                    <a:pt x="527821" y="13160"/>
                    <a:pt x="438020" y="26210"/>
                    <a:pt x="352240" y="66362"/>
                  </a:cubicBezTo>
                  <a:cubicBezTo>
                    <a:pt x="243227" y="118113"/>
                    <a:pt x="150298" y="207341"/>
                    <a:pt x="98473" y="310844"/>
                  </a:cubicBezTo>
                  <a:cubicBezTo>
                    <a:pt x="-10540" y="528557"/>
                    <a:pt x="-3392" y="833713"/>
                    <a:pt x="114556" y="1037151"/>
                  </a:cubicBezTo>
                  <a:cubicBezTo>
                    <a:pt x="173530" y="1138869"/>
                    <a:pt x="287904" y="1262002"/>
                    <a:pt x="498781" y="1272710"/>
                  </a:cubicBezTo>
                  <a:cubicBezTo>
                    <a:pt x="629239" y="1278063"/>
                    <a:pt x="761484" y="1208466"/>
                    <a:pt x="874070" y="1074626"/>
                  </a:cubicBezTo>
                  <a:cubicBezTo>
                    <a:pt x="974148" y="955062"/>
                    <a:pt x="1040270" y="801592"/>
                    <a:pt x="1045631" y="673105"/>
                  </a:cubicBezTo>
                  <a:cubicBezTo>
                    <a:pt x="1059928" y="394717"/>
                    <a:pt x="920535" y="150235"/>
                    <a:pt x="691787" y="52086"/>
                  </a:cubicBezTo>
                  <a:cubicBezTo>
                    <a:pt x="665874" y="40932"/>
                    <a:pt x="638845" y="32902"/>
                    <a:pt x="611089" y="27967"/>
                  </a:cubicBezTo>
                  <a:close/>
                  <a:moveTo>
                    <a:pt x="609647" y="5531"/>
                  </a:moveTo>
                  <a:cubicBezTo>
                    <a:pt x="640296" y="10679"/>
                    <a:pt x="670789" y="19518"/>
                    <a:pt x="700722" y="32456"/>
                  </a:cubicBezTo>
                  <a:cubicBezTo>
                    <a:pt x="938406" y="134174"/>
                    <a:pt x="1081373" y="385794"/>
                    <a:pt x="1067076" y="674889"/>
                  </a:cubicBezTo>
                  <a:cubicBezTo>
                    <a:pt x="1054567" y="928294"/>
                    <a:pt x="804374" y="1308401"/>
                    <a:pt x="496994" y="1294124"/>
                  </a:cubicBezTo>
                  <a:cubicBezTo>
                    <a:pt x="323646" y="1285202"/>
                    <a:pt x="184253" y="1199544"/>
                    <a:pt x="96685" y="1047858"/>
                  </a:cubicBezTo>
                  <a:cubicBezTo>
                    <a:pt x="-26624" y="839067"/>
                    <a:pt x="-31985" y="524988"/>
                    <a:pt x="80602" y="300136"/>
                  </a:cubicBezTo>
                  <a:cubicBezTo>
                    <a:pt x="172860" y="114321"/>
                    <a:pt x="395102" y="-30505"/>
                    <a:pt x="609647" y="55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normAutofit/>
            </a:bodyPr>
            <a:p>
              <a:pPr algn="ctr">
                <a:lnSpc>
                  <a:spcPct val="90000"/>
                </a:lnSpc>
              </a:pPr>
              <a:r>
                <a:rPr lang="en-US" altLang="zh-CN" smtClean="0"/>
                <a:t>EventBus</a:t>
              </a:r>
              <a:endParaRPr lang="en-US" altLang="zh-CN" smtClean="0"/>
            </a:p>
          </p:txBody>
        </p:sp>
      </p:grpSp>
      <p:grpSp>
        <p:nvGrpSpPr>
          <p:cNvPr id="13" name="组合 12"/>
          <p:cNvGrpSpPr/>
          <p:nvPr>
            <p:custDataLst>
              <p:tags r:id="rId11"/>
            </p:custDataLst>
          </p:nvPr>
        </p:nvGrpSpPr>
        <p:grpSpPr>
          <a:xfrm>
            <a:off x="8808710" y="2095274"/>
            <a:ext cx="1365391" cy="3303794"/>
            <a:chOff x="4692229" y="3309585"/>
            <a:chExt cx="1068056" cy="2584341"/>
          </a:xfrm>
          <a:solidFill>
            <a:srgbClr val="86C30B"/>
          </a:solidFill>
        </p:grpSpPr>
        <p:sp>
          <p:nvSpPr>
            <p:cNvPr id="59" name="任意多边形 58"/>
            <p:cNvSpPr/>
            <p:nvPr>
              <p:custDataLst>
                <p:tags r:id="rId12"/>
              </p:custDataLst>
            </p:nvPr>
          </p:nvSpPr>
          <p:spPr bwMode="auto">
            <a:xfrm rot="21274468">
              <a:off x="5249784" y="4580333"/>
              <a:ext cx="121362" cy="1313593"/>
            </a:xfrm>
            <a:custGeom>
              <a:avLst/>
              <a:gdLst>
                <a:gd name="connsiteX0" fmla="*/ 60681 w 121362"/>
                <a:gd name="connsiteY0" fmla="*/ 0 h 1313593"/>
                <a:gd name="connsiteX1" fmla="*/ 117793 w 121362"/>
                <a:gd name="connsiteY1" fmla="*/ 106788 h 1313593"/>
                <a:gd name="connsiteX2" fmla="*/ 121362 w 121362"/>
                <a:gd name="connsiteY2" fmla="*/ 117466 h 1313593"/>
                <a:gd name="connsiteX3" fmla="*/ 108869 w 121362"/>
                <a:gd name="connsiteY3" fmla="*/ 119246 h 1313593"/>
                <a:gd name="connsiteX4" fmla="*/ 72064 w 121362"/>
                <a:gd name="connsiteY4" fmla="*/ 119246 h 1313593"/>
                <a:gd name="connsiteX5" fmla="*/ 75440 w 121362"/>
                <a:gd name="connsiteY5" fmla="*/ 347482 h 1313593"/>
                <a:gd name="connsiteX6" fmla="*/ 73681 w 121362"/>
                <a:gd name="connsiteY6" fmla="*/ 576985 h 1313593"/>
                <a:gd name="connsiteX7" fmla="*/ 91266 w 121362"/>
                <a:gd name="connsiteY7" fmla="*/ 1297101 h 1313593"/>
                <a:gd name="connsiteX8" fmla="*/ 70165 w 121362"/>
                <a:gd name="connsiteY8" fmla="*/ 1313593 h 1313593"/>
                <a:gd name="connsiteX9" fmla="*/ 52580 w 121362"/>
                <a:gd name="connsiteY9" fmla="*/ 571488 h 1313593"/>
                <a:gd name="connsiteX10" fmla="*/ 54339 w 121362"/>
                <a:gd name="connsiteY10" fmla="*/ 347482 h 1313593"/>
                <a:gd name="connsiteX11" fmla="*/ 50901 w 121362"/>
                <a:gd name="connsiteY11" fmla="*/ 120451 h 1313593"/>
                <a:gd name="connsiteX12" fmla="*/ 17847 w 121362"/>
                <a:gd name="connsiteY12" fmla="*/ 122806 h 1313593"/>
                <a:gd name="connsiteX13" fmla="*/ 0 w 121362"/>
                <a:gd name="connsiteY13" fmla="*/ 128145 h 1313593"/>
                <a:gd name="connsiteX14" fmla="*/ 3570 w 121362"/>
                <a:gd name="connsiteY14" fmla="*/ 110347 h 1313593"/>
                <a:gd name="connsiteX15" fmla="*/ 39264 w 121362"/>
                <a:gd name="connsiteY15" fmla="*/ 16018 h 1313593"/>
                <a:gd name="connsiteX16" fmla="*/ 57112 w 121362"/>
                <a:gd name="connsiteY16" fmla="*/ 28477 h 1313593"/>
                <a:gd name="connsiteX17" fmla="*/ 28556 w 121362"/>
                <a:gd name="connsiteY17" fmla="*/ 99668 h 1313593"/>
                <a:gd name="connsiteX18" fmla="*/ 69605 w 121362"/>
                <a:gd name="connsiteY18" fmla="*/ 97889 h 1313593"/>
                <a:gd name="connsiteX19" fmla="*/ 92806 w 121362"/>
                <a:gd name="connsiteY19" fmla="*/ 97889 h 1313593"/>
                <a:gd name="connsiteX20" fmla="*/ 51757 w 121362"/>
                <a:gd name="connsiteY20" fmla="*/ 19578 h 131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362" h="1313593">
                  <a:moveTo>
                    <a:pt x="60681" y="0"/>
                  </a:moveTo>
                  <a:cubicBezTo>
                    <a:pt x="85667" y="12459"/>
                    <a:pt x="112438" y="80091"/>
                    <a:pt x="117793" y="106788"/>
                  </a:cubicBezTo>
                  <a:cubicBezTo>
                    <a:pt x="117793" y="106788"/>
                    <a:pt x="117793" y="106788"/>
                    <a:pt x="121362" y="117466"/>
                  </a:cubicBezTo>
                  <a:cubicBezTo>
                    <a:pt x="121362" y="117466"/>
                    <a:pt x="121362" y="117466"/>
                    <a:pt x="108869" y="119246"/>
                  </a:cubicBezTo>
                  <a:lnTo>
                    <a:pt x="72064" y="119246"/>
                  </a:lnTo>
                  <a:lnTo>
                    <a:pt x="75440" y="347482"/>
                  </a:lnTo>
                  <a:cubicBezTo>
                    <a:pt x="75440" y="425815"/>
                    <a:pt x="74561" y="502775"/>
                    <a:pt x="73681" y="576985"/>
                  </a:cubicBezTo>
                  <a:cubicBezTo>
                    <a:pt x="70165" y="818856"/>
                    <a:pt x="66648" y="1044236"/>
                    <a:pt x="91266" y="1297101"/>
                  </a:cubicBezTo>
                  <a:cubicBezTo>
                    <a:pt x="91266" y="1297101"/>
                    <a:pt x="91266" y="1297101"/>
                    <a:pt x="70165" y="1313593"/>
                  </a:cubicBezTo>
                  <a:cubicBezTo>
                    <a:pt x="45547" y="1055231"/>
                    <a:pt x="49063" y="807862"/>
                    <a:pt x="52580" y="571488"/>
                  </a:cubicBezTo>
                  <a:cubicBezTo>
                    <a:pt x="53460" y="497277"/>
                    <a:pt x="54339" y="423067"/>
                    <a:pt x="54339" y="347482"/>
                  </a:cubicBezTo>
                  <a:lnTo>
                    <a:pt x="50901" y="120451"/>
                  </a:lnTo>
                  <a:lnTo>
                    <a:pt x="17847" y="122806"/>
                  </a:lnTo>
                  <a:cubicBezTo>
                    <a:pt x="17847" y="122806"/>
                    <a:pt x="17847" y="122806"/>
                    <a:pt x="0" y="128145"/>
                  </a:cubicBezTo>
                  <a:cubicBezTo>
                    <a:pt x="0" y="128145"/>
                    <a:pt x="0" y="128145"/>
                    <a:pt x="3570" y="110347"/>
                  </a:cubicBezTo>
                  <a:cubicBezTo>
                    <a:pt x="12493" y="80091"/>
                    <a:pt x="23202" y="39155"/>
                    <a:pt x="39264" y="16018"/>
                  </a:cubicBezTo>
                  <a:cubicBezTo>
                    <a:pt x="39264" y="16018"/>
                    <a:pt x="39264" y="16018"/>
                    <a:pt x="57112" y="28477"/>
                  </a:cubicBezTo>
                  <a:cubicBezTo>
                    <a:pt x="44618" y="44495"/>
                    <a:pt x="35695" y="74751"/>
                    <a:pt x="28556" y="99668"/>
                  </a:cubicBezTo>
                  <a:cubicBezTo>
                    <a:pt x="42834" y="97889"/>
                    <a:pt x="55327" y="97888"/>
                    <a:pt x="69605" y="97889"/>
                  </a:cubicBezTo>
                  <a:cubicBezTo>
                    <a:pt x="76744" y="99668"/>
                    <a:pt x="85667" y="99668"/>
                    <a:pt x="92806" y="97889"/>
                  </a:cubicBezTo>
                  <a:cubicBezTo>
                    <a:pt x="83883" y="65852"/>
                    <a:pt x="62466" y="24917"/>
                    <a:pt x="51757" y="195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/>
            </a:p>
          </p:txBody>
        </p:sp>
        <p:sp>
          <p:nvSpPr>
            <p:cNvPr id="60" name="任意多边形 59"/>
            <p:cNvSpPr/>
            <p:nvPr>
              <p:custDataLst>
                <p:tags r:id="rId13"/>
              </p:custDataLst>
            </p:nvPr>
          </p:nvSpPr>
          <p:spPr bwMode="auto">
            <a:xfrm rot="21274468">
              <a:off x="4692229" y="3309585"/>
              <a:ext cx="1068056" cy="1294514"/>
            </a:xfrm>
            <a:custGeom>
              <a:avLst/>
              <a:gdLst>
                <a:gd name="connsiteX0" fmla="*/ 497100 w 1068056"/>
                <a:gd name="connsiteY0" fmla="*/ 1216079 h 1294514"/>
                <a:gd name="connsiteX1" fmla="*/ 495313 w 1068056"/>
                <a:gd name="connsiteY1" fmla="*/ 1223222 h 1294514"/>
                <a:gd name="connsiteX2" fmla="*/ 473866 w 1068056"/>
                <a:gd name="connsiteY2" fmla="*/ 1221436 h 1294514"/>
                <a:gd name="connsiteX3" fmla="*/ 475653 w 1068056"/>
                <a:gd name="connsiteY3" fmla="*/ 1214293 h 1294514"/>
                <a:gd name="connsiteX4" fmla="*/ 497100 w 1068056"/>
                <a:gd name="connsiteY4" fmla="*/ 1216079 h 1294514"/>
                <a:gd name="connsiteX5" fmla="*/ 432759 w 1068056"/>
                <a:gd name="connsiteY5" fmla="*/ 1207151 h 1294514"/>
                <a:gd name="connsiteX6" fmla="*/ 454206 w 1068056"/>
                <a:gd name="connsiteY6" fmla="*/ 1210722 h 1294514"/>
                <a:gd name="connsiteX7" fmla="*/ 452419 w 1068056"/>
                <a:gd name="connsiteY7" fmla="*/ 1217865 h 1294514"/>
                <a:gd name="connsiteX8" fmla="*/ 432759 w 1068056"/>
                <a:gd name="connsiteY8" fmla="*/ 1214293 h 1294514"/>
                <a:gd name="connsiteX9" fmla="*/ 432759 w 1068056"/>
                <a:gd name="connsiteY9" fmla="*/ 1207151 h 1294514"/>
                <a:gd name="connsiteX10" fmla="*/ 538207 w 1068056"/>
                <a:gd name="connsiteY10" fmla="*/ 1216079 h 1294514"/>
                <a:gd name="connsiteX11" fmla="*/ 539994 w 1068056"/>
                <a:gd name="connsiteY11" fmla="*/ 1223222 h 1294514"/>
                <a:gd name="connsiteX12" fmla="*/ 516760 w 1068056"/>
                <a:gd name="connsiteY12" fmla="*/ 1223222 h 1294514"/>
                <a:gd name="connsiteX13" fmla="*/ 516760 w 1068056"/>
                <a:gd name="connsiteY13" fmla="*/ 1216079 h 1294514"/>
                <a:gd name="connsiteX14" fmla="*/ 538207 w 1068056"/>
                <a:gd name="connsiteY14" fmla="*/ 1216079 h 1294514"/>
                <a:gd name="connsiteX15" fmla="*/ 391653 w 1068056"/>
                <a:gd name="connsiteY15" fmla="*/ 1198222 h 1294514"/>
                <a:gd name="connsiteX16" fmla="*/ 413100 w 1068056"/>
                <a:gd name="connsiteY16" fmla="*/ 1203579 h 1294514"/>
                <a:gd name="connsiteX17" fmla="*/ 411312 w 1068056"/>
                <a:gd name="connsiteY17" fmla="*/ 1210722 h 1294514"/>
                <a:gd name="connsiteX18" fmla="*/ 389865 w 1068056"/>
                <a:gd name="connsiteY18" fmla="*/ 1203579 h 1294514"/>
                <a:gd name="connsiteX19" fmla="*/ 391653 w 1068056"/>
                <a:gd name="connsiteY19" fmla="*/ 1198222 h 1294514"/>
                <a:gd name="connsiteX20" fmla="*/ 581101 w 1068056"/>
                <a:gd name="connsiteY20" fmla="*/ 1208936 h 1294514"/>
                <a:gd name="connsiteX21" fmla="*/ 582888 w 1068056"/>
                <a:gd name="connsiteY21" fmla="*/ 1216079 h 1294514"/>
                <a:gd name="connsiteX22" fmla="*/ 561441 w 1068056"/>
                <a:gd name="connsiteY22" fmla="*/ 1219650 h 1294514"/>
                <a:gd name="connsiteX23" fmla="*/ 559654 w 1068056"/>
                <a:gd name="connsiteY23" fmla="*/ 1214293 h 1294514"/>
                <a:gd name="connsiteX24" fmla="*/ 581101 w 1068056"/>
                <a:gd name="connsiteY24" fmla="*/ 1208936 h 1294514"/>
                <a:gd name="connsiteX25" fmla="*/ 352333 w 1068056"/>
                <a:gd name="connsiteY25" fmla="*/ 1182150 h 1294514"/>
                <a:gd name="connsiteX26" fmla="*/ 371993 w 1068056"/>
                <a:gd name="connsiteY26" fmla="*/ 1191079 h 1294514"/>
                <a:gd name="connsiteX27" fmla="*/ 370206 w 1068056"/>
                <a:gd name="connsiteY27" fmla="*/ 1198222 h 1294514"/>
                <a:gd name="connsiteX28" fmla="*/ 348759 w 1068056"/>
                <a:gd name="connsiteY28" fmla="*/ 1189293 h 1294514"/>
                <a:gd name="connsiteX29" fmla="*/ 352333 w 1068056"/>
                <a:gd name="connsiteY29" fmla="*/ 1182150 h 1294514"/>
                <a:gd name="connsiteX30" fmla="*/ 622208 w 1068056"/>
                <a:gd name="connsiteY30" fmla="*/ 1198222 h 1294514"/>
                <a:gd name="connsiteX31" fmla="*/ 623995 w 1068056"/>
                <a:gd name="connsiteY31" fmla="*/ 1205365 h 1294514"/>
                <a:gd name="connsiteX32" fmla="*/ 602548 w 1068056"/>
                <a:gd name="connsiteY32" fmla="*/ 1212508 h 1294514"/>
                <a:gd name="connsiteX33" fmla="*/ 600761 w 1068056"/>
                <a:gd name="connsiteY33" fmla="*/ 1205365 h 1294514"/>
                <a:gd name="connsiteX34" fmla="*/ 622208 w 1068056"/>
                <a:gd name="connsiteY34" fmla="*/ 1198222 h 1294514"/>
                <a:gd name="connsiteX35" fmla="*/ 314801 w 1068056"/>
                <a:gd name="connsiteY35" fmla="*/ 1164293 h 1294514"/>
                <a:gd name="connsiteX36" fmla="*/ 332673 w 1068056"/>
                <a:gd name="connsiteY36" fmla="*/ 1175007 h 1294514"/>
                <a:gd name="connsiteX37" fmla="*/ 329099 w 1068056"/>
                <a:gd name="connsiteY37" fmla="*/ 1180364 h 1294514"/>
                <a:gd name="connsiteX38" fmla="*/ 311226 w 1068056"/>
                <a:gd name="connsiteY38" fmla="*/ 1171436 h 1294514"/>
                <a:gd name="connsiteX39" fmla="*/ 314801 w 1068056"/>
                <a:gd name="connsiteY39" fmla="*/ 1164293 h 1294514"/>
                <a:gd name="connsiteX40" fmla="*/ 661527 w 1068056"/>
                <a:gd name="connsiteY40" fmla="*/ 1182150 h 1294514"/>
                <a:gd name="connsiteX41" fmla="*/ 663315 w 1068056"/>
                <a:gd name="connsiteY41" fmla="*/ 1189293 h 1294514"/>
                <a:gd name="connsiteX42" fmla="*/ 643655 w 1068056"/>
                <a:gd name="connsiteY42" fmla="*/ 1198222 h 1294514"/>
                <a:gd name="connsiteX43" fmla="*/ 641868 w 1068056"/>
                <a:gd name="connsiteY43" fmla="*/ 1191079 h 1294514"/>
                <a:gd name="connsiteX44" fmla="*/ 661527 w 1068056"/>
                <a:gd name="connsiteY44" fmla="*/ 1182150 h 1294514"/>
                <a:gd name="connsiteX45" fmla="*/ 277269 w 1068056"/>
                <a:gd name="connsiteY45" fmla="*/ 1141078 h 1294514"/>
                <a:gd name="connsiteX46" fmla="*/ 295141 w 1068056"/>
                <a:gd name="connsiteY46" fmla="*/ 1153578 h 1294514"/>
                <a:gd name="connsiteX47" fmla="*/ 291567 w 1068056"/>
                <a:gd name="connsiteY47" fmla="*/ 1158936 h 1294514"/>
                <a:gd name="connsiteX48" fmla="*/ 273694 w 1068056"/>
                <a:gd name="connsiteY48" fmla="*/ 1148221 h 1294514"/>
                <a:gd name="connsiteX49" fmla="*/ 277269 w 1068056"/>
                <a:gd name="connsiteY49" fmla="*/ 1141078 h 1294514"/>
                <a:gd name="connsiteX50" fmla="*/ 699060 w 1068056"/>
                <a:gd name="connsiteY50" fmla="*/ 1162507 h 1294514"/>
                <a:gd name="connsiteX51" fmla="*/ 702634 w 1068056"/>
                <a:gd name="connsiteY51" fmla="*/ 1169650 h 1294514"/>
                <a:gd name="connsiteX52" fmla="*/ 682974 w 1068056"/>
                <a:gd name="connsiteY52" fmla="*/ 1180364 h 1294514"/>
                <a:gd name="connsiteX53" fmla="*/ 679400 w 1068056"/>
                <a:gd name="connsiteY53" fmla="*/ 1173221 h 1294514"/>
                <a:gd name="connsiteX54" fmla="*/ 699060 w 1068056"/>
                <a:gd name="connsiteY54" fmla="*/ 1162507 h 1294514"/>
                <a:gd name="connsiteX55" fmla="*/ 245098 w 1068056"/>
                <a:gd name="connsiteY55" fmla="*/ 1116078 h 1294514"/>
                <a:gd name="connsiteX56" fmla="*/ 261183 w 1068056"/>
                <a:gd name="connsiteY56" fmla="*/ 1128578 h 1294514"/>
                <a:gd name="connsiteX57" fmla="*/ 255822 w 1068056"/>
                <a:gd name="connsiteY57" fmla="*/ 1135721 h 1294514"/>
                <a:gd name="connsiteX58" fmla="*/ 239736 w 1068056"/>
                <a:gd name="connsiteY58" fmla="*/ 1121435 h 1294514"/>
                <a:gd name="connsiteX59" fmla="*/ 245098 w 1068056"/>
                <a:gd name="connsiteY59" fmla="*/ 1116078 h 1294514"/>
                <a:gd name="connsiteX60" fmla="*/ 734805 w 1068056"/>
                <a:gd name="connsiteY60" fmla="*/ 1139293 h 1294514"/>
                <a:gd name="connsiteX61" fmla="*/ 738379 w 1068056"/>
                <a:gd name="connsiteY61" fmla="*/ 1146435 h 1294514"/>
                <a:gd name="connsiteX62" fmla="*/ 720507 w 1068056"/>
                <a:gd name="connsiteY62" fmla="*/ 1157150 h 1294514"/>
                <a:gd name="connsiteX63" fmla="*/ 716932 w 1068056"/>
                <a:gd name="connsiteY63" fmla="*/ 1151793 h 1294514"/>
                <a:gd name="connsiteX64" fmla="*/ 734805 w 1068056"/>
                <a:gd name="connsiteY64" fmla="*/ 1139293 h 1294514"/>
                <a:gd name="connsiteX65" fmla="*/ 214715 w 1068056"/>
                <a:gd name="connsiteY65" fmla="*/ 1085720 h 1294514"/>
                <a:gd name="connsiteX66" fmla="*/ 229013 w 1068056"/>
                <a:gd name="connsiteY66" fmla="*/ 1101792 h 1294514"/>
                <a:gd name="connsiteX67" fmla="*/ 223651 w 1068056"/>
                <a:gd name="connsiteY67" fmla="*/ 1107149 h 1294514"/>
                <a:gd name="connsiteX68" fmla="*/ 209353 w 1068056"/>
                <a:gd name="connsiteY68" fmla="*/ 1091078 h 1294514"/>
                <a:gd name="connsiteX69" fmla="*/ 214715 w 1068056"/>
                <a:gd name="connsiteY69" fmla="*/ 1085720 h 1294514"/>
                <a:gd name="connsiteX70" fmla="*/ 766975 w 1068056"/>
                <a:gd name="connsiteY70" fmla="*/ 1114292 h 1294514"/>
                <a:gd name="connsiteX71" fmla="*/ 772337 w 1068056"/>
                <a:gd name="connsiteY71" fmla="*/ 1119649 h 1294514"/>
                <a:gd name="connsiteX72" fmla="*/ 756252 w 1068056"/>
                <a:gd name="connsiteY72" fmla="*/ 1132149 h 1294514"/>
                <a:gd name="connsiteX73" fmla="*/ 750890 w 1068056"/>
                <a:gd name="connsiteY73" fmla="*/ 1126792 h 1294514"/>
                <a:gd name="connsiteX74" fmla="*/ 766975 w 1068056"/>
                <a:gd name="connsiteY74" fmla="*/ 1114292 h 1294514"/>
                <a:gd name="connsiteX75" fmla="*/ 186119 w 1068056"/>
                <a:gd name="connsiteY75" fmla="*/ 1053577 h 1294514"/>
                <a:gd name="connsiteX76" fmla="*/ 200417 w 1068056"/>
                <a:gd name="connsiteY76" fmla="*/ 1069649 h 1294514"/>
                <a:gd name="connsiteX77" fmla="*/ 195055 w 1068056"/>
                <a:gd name="connsiteY77" fmla="*/ 1075006 h 1294514"/>
                <a:gd name="connsiteX78" fmla="*/ 180757 w 1068056"/>
                <a:gd name="connsiteY78" fmla="*/ 1058934 h 1294514"/>
                <a:gd name="connsiteX79" fmla="*/ 186119 w 1068056"/>
                <a:gd name="connsiteY79" fmla="*/ 1053577 h 1294514"/>
                <a:gd name="connsiteX80" fmla="*/ 799146 w 1068056"/>
                <a:gd name="connsiteY80" fmla="*/ 1085720 h 1294514"/>
                <a:gd name="connsiteX81" fmla="*/ 804507 w 1068056"/>
                <a:gd name="connsiteY81" fmla="*/ 1089292 h 1294514"/>
                <a:gd name="connsiteX82" fmla="*/ 788422 w 1068056"/>
                <a:gd name="connsiteY82" fmla="*/ 1105363 h 1294514"/>
                <a:gd name="connsiteX83" fmla="*/ 783060 w 1068056"/>
                <a:gd name="connsiteY83" fmla="*/ 1100006 h 1294514"/>
                <a:gd name="connsiteX84" fmla="*/ 799146 w 1068056"/>
                <a:gd name="connsiteY84" fmla="*/ 1085720 h 1294514"/>
                <a:gd name="connsiteX85" fmla="*/ 162884 w 1068056"/>
                <a:gd name="connsiteY85" fmla="*/ 1019648 h 1294514"/>
                <a:gd name="connsiteX86" fmla="*/ 173608 w 1068056"/>
                <a:gd name="connsiteY86" fmla="*/ 1037505 h 1294514"/>
                <a:gd name="connsiteX87" fmla="*/ 168246 w 1068056"/>
                <a:gd name="connsiteY87" fmla="*/ 1041077 h 1294514"/>
                <a:gd name="connsiteX88" fmla="*/ 155736 w 1068056"/>
                <a:gd name="connsiteY88" fmla="*/ 1023219 h 1294514"/>
                <a:gd name="connsiteX89" fmla="*/ 162884 w 1068056"/>
                <a:gd name="connsiteY89" fmla="*/ 1019648 h 1294514"/>
                <a:gd name="connsiteX90" fmla="*/ 827742 w 1068056"/>
                <a:gd name="connsiteY90" fmla="*/ 1053577 h 1294514"/>
                <a:gd name="connsiteX91" fmla="*/ 833103 w 1068056"/>
                <a:gd name="connsiteY91" fmla="*/ 1058934 h 1294514"/>
                <a:gd name="connsiteX92" fmla="*/ 818806 w 1068056"/>
                <a:gd name="connsiteY92" fmla="*/ 1075006 h 1294514"/>
                <a:gd name="connsiteX93" fmla="*/ 813444 w 1068056"/>
                <a:gd name="connsiteY93" fmla="*/ 1069649 h 1294514"/>
                <a:gd name="connsiteX94" fmla="*/ 827742 w 1068056"/>
                <a:gd name="connsiteY94" fmla="*/ 1053577 h 1294514"/>
                <a:gd name="connsiteX95" fmla="*/ 141438 w 1068056"/>
                <a:gd name="connsiteY95" fmla="*/ 982147 h 1294514"/>
                <a:gd name="connsiteX96" fmla="*/ 150374 w 1068056"/>
                <a:gd name="connsiteY96" fmla="*/ 1001791 h 1294514"/>
                <a:gd name="connsiteX97" fmla="*/ 145012 w 1068056"/>
                <a:gd name="connsiteY97" fmla="*/ 1003576 h 1294514"/>
                <a:gd name="connsiteX98" fmla="*/ 134289 w 1068056"/>
                <a:gd name="connsiteY98" fmla="*/ 985719 h 1294514"/>
                <a:gd name="connsiteX99" fmla="*/ 141438 w 1068056"/>
                <a:gd name="connsiteY99" fmla="*/ 982147 h 1294514"/>
                <a:gd name="connsiteX100" fmla="*/ 856338 w 1068056"/>
                <a:gd name="connsiteY100" fmla="*/ 1021434 h 1294514"/>
                <a:gd name="connsiteX101" fmla="*/ 861699 w 1068056"/>
                <a:gd name="connsiteY101" fmla="*/ 1026791 h 1294514"/>
                <a:gd name="connsiteX102" fmla="*/ 847401 w 1068056"/>
                <a:gd name="connsiteY102" fmla="*/ 1042862 h 1294514"/>
                <a:gd name="connsiteX103" fmla="*/ 842040 w 1068056"/>
                <a:gd name="connsiteY103" fmla="*/ 1037505 h 1294514"/>
                <a:gd name="connsiteX104" fmla="*/ 856338 w 1068056"/>
                <a:gd name="connsiteY104" fmla="*/ 1021434 h 1294514"/>
                <a:gd name="connsiteX105" fmla="*/ 121778 w 1068056"/>
                <a:gd name="connsiteY105" fmla="*/ 944647 h 1294514"/>
                <a:gd name="connsiteX106" fmla="*/ 130714 w 1068056"/>
                <a:gd name="connsiteY106" fmla="*/ 962504 h 1294514"/>
                <a:gd name="connsiteX107" fmla="*/ 125352 w 1068056"/>
                <a:gd name="connsiteY107" fmla="*/ 966076 h 1294514"/>
                <a:gd name="connsiteX108" fmla="*/ 116416 w 1068056"/>
                <a:gd name="connsiteY108" fmla="*/ 946433 h 1294514"/>
                <a:gd name="connsiteX109" fmla="*/ 121778 w 1068056"/>
                <a:gd name="connsiteY109" fmla="*/ 944647 h 1294514"/>
                <a:gd name="connsiteX110" fmla="*/ 881359 w 1068056"/>
                <a:gd name="connsiteY110" fmla="*/ 987504 h 1294514"/>
                <a:gd name="connsiteX111" fmla="*/ 886721 w 1068056"/>
                <a:gd name="connsiteY111" fmla="*/ 991076 h 1294514"/>
                <a:gd name="connsiteX112" fmla="*/ 874210 w 1068056"/>
                <a:gd name="connsiteY112" fmla="*/ 1008934 h 1294514"/>
                <a:gd name="connsiteX113" fmla="*/ 868848 w 1068056"/>
                <a:gd name="connsiteY113" fmla="*/ 1005362 h 1294514"/>
                <a:gd name="connsiteX114" fmla="*/ 881359 w 1068056"/>
                <a:gd name="connsiteY114" fmla="*/ 987504 h 1294514"/>
                <a:gd name="connsiteX115" fmla="*/ 105693 w 1068056"/>
                <a:gd name="connsiteY115" fmla="*/ 903575 h 1294514"/>
                <a:gd name="connsiteX116" fmla="*/ 114629 w 1068056"/>
                <a:gd name="connsiteY116" fmla="*/ 925004 h 1294514"/>
                <a:gd name="connsiteX117" fmla="*/ 107480 w 1068056"/>
                <a:gd name="connsiteY117" fmla="*/ 926789 h 1294514"/>
                <a:gd name="connsiteX118" fmla="*/ 100331 w 1068056"/>
                <a:gd name="connsiteY118" fmla="*/ 907146 h 1294514"/>
                <a:gd name="connsiteX119" fmla="*/ 105693 w 1068056"/>
                <a:gd name="connsiteY119" fmla="*/ 903575 h 1294514"/>
                <a:gd name="connsiteX120" fmla="*/ 904594 w 1068056"/>
                <a:gd name="connsiteY120" fmla="*/ 951790 h 1294514"/>
                <a:gd name="connsiteX121" fmla="*/ 911742 w 1068056"/>
                <a:gd name="connsiteY121" fmla="*/ 955361 h 1294514"/>
                <a:gd name="connsiteX122" fmla="*/ 899232 w 1068056"/>
                <a:gd name="connsiteY122" fmla="*/ 973219 h 1294514"/>
                <a:gd name="connsiteX123" fmla="*/ 893870 w 1068056"/>
                <a:gd name="connsiteY123" fmla="*/ 969647 h 1294514"/>
                <a:gd name="connsiteX124" fmla="*/ 904594 w 1068056"/>
                <a:gd name="connsiteY124" fmla="*/ 951790 h 1294514"/>
                <a:gd name="connsiteX125" fmla="*/ 93182 w 1068056"/>
                <a:gd name="connsiteY125" fmla="*/ 864289 h 1294514"/>
                <a:gd name="connsiteX126" fmla="*/ 100331 w 1068056"/>
                <a:gd name="connsiteY126" fmla="*/ 883932 h 1294514"/>
                <a:gd name="connsiteX127" fmla="*/ 93182 w 1068056"/>
                <a:gd name="connsiteY127" fmla="*/ 885718 h 1294514"/>
                <a:gd name="connsiteX128" fmla="*/ 86033 w 1068056"/>
                <a:gd name="connsiteY128" fmla="*/ 866074 h 1294514"/>
                <a:gd name="connsiteX129" fmla="*/ 93182 w 1068056"/>
                <a:gd name="connsiteY129" fmla="*/ 864289 h 1294514"/>
                <a:gd name="connsiteX130" fmla="*/ 926040 w 1068056"/>
                <a:gd name="connsiteY130" fmla="*/ 914289 h 1294514"/>
                <a:gd name="connsiteX131" fmla="*/ 933190 w 1068056"/>
                <a:gd name="connsiteY131" fmla="*/ 917861 h 1294514"/>
                <a:gd name="connsiteX132" fmla="*/ 922466 w 1068056"/>
                <a:gd name="connsiteY132" fmla="*/ 937504 h 1294514"/>
                <a:gd name="connsiteX133" fmla="*/ 915317 w 1068056"/>
                <a:gd name="connsiteY133" fmla="*/ 933933 h 1294514"/>
                <a:gd name="connsiteX134" fmla="*/ 926040 w 1068056"/>
                <a:gd name="connsiteY134" fmla="*/ 914289 h 1294514"/>
                <a:gd name="connsiteX135" fmla="*/ 82458 w 1068056"/>
                <a:gd name="connsiteY135" fmla="*/ 821431 h 1294514"/>
                <a:gd name="connsiteX136" fmla="*/ 87820 w 1068056"/>
                <a:gd name="connsiteY136" fmla="*/ 842860 h 1294514"/>
                <a:gd name="connsiteX137" fmla="*/ 80671 w 1068056"/>
                <a:gd name="connsiteY137" fmla="*/ 844646 h 1294514"/>
                <a:gd name="connsiteX138" fmla="*/ 75309 w 1068056"/>
                <a:gd name="connsiteY138" fmla="*/ 823217 h 1294514"/>
                <a:gd name="connsiteX139" fmla="*/ 82458 w 1068056"/>
                <a:gd name="connsiteY139" fmla="*/ 821431 h 1294514"/>
                <a:gd name="connsiteX140" fmla="*/ 945700 w 1068056"/>
                <a:gd name="connsiteY140" fmla="*/ 876789 h 1294514"/>
                <a:gd name="connsiteX141" fmla="*/ 952849 w 1068056"/>
                <a:gd name="connsiteY141" fmla="*/ 880360 h 1294514"/>
                <a:gd name="connsiteX142" fmla="*/ 942126 w 1068056"/>
                <a:gd name="connsiteY142" fmla="*/ 898218 h 1294514"/>
                <a:gd name="connsiteX143" fmla="*/ 936764 w 1068056"/>
                <a:gd name="connsiteY143" fmla="*/ 896432 h 1294514"/>
                <a:gd name="connsiteX144" fmla="*/ 945700 w 1068056"/>
                <a:gd name="connsiteY144" fmla="*/ 876789 h 1294514"/>
                <a:gd name="connsiteX145" fmla="*/ 75309 w 1068056"/>
                <a:gd name="connsiteY145" fmla="*/ 780359 h 1294514"/>
                <a:gd name="connsiteX146" fmla="*/ 78884 w 1068056"/>
                <a:gd name="connsiteY146" fmla="*/ 801788 h 1294514"/>
                <a:gd name="connsiteX147" fmla="*/ 71735 w 1068056"/>
                <a:gd name="connsiteY147" fmla="*/ 801788 h 1294514"/>
                <a:gd name="connsiteX148" fmla="*/ 68160 w 1068056"/>
                <a:gd name="connsiteY148" fmla="*/ 782145 h 1294514"/>
                <a:gd name="connsiteX149" fmla="*/ 75309 w 1068056"/>
                <a:gd name="connsiteY149" fmla="*/ 780359 h 1294514"/>
                <a:gd name="connsiteX150" fmla="*/ 961786 w 1068056"/>
                <a:gd name="connsiteY150" fmla="*/ 837503 h 1294514"/>
                <a:gd name="connsiteX151" fmla="*/ 968935 w 1068056"/>
                <a:gd name="connsiteY151" fmla="*/ 839288 h 1294514"/>
                <a:gd name="connsiteX152" fmla="*/ 959998 w 1068056"/>
                <a:gd name="connsiteY152" fmla="*/ 860717 h 1294514"/>
                <a:gd name="connsiteX153" fmla="*/ 954637 w 1068056"/>
                <a:gd name="connsiteY153" fmla="*/ 857146 h 1294514"/>
                <a:gd name="connsiteX154" fmla="*/ 961786 w 1068056"/>
                <a:gd name="connsiteY154" fmla="*/ 837503 h 1294514"/>
                <a:gd name="connsiteX155" fmla="*/ 69947 w 1068056"/>
                <a:gd name="connsiteY155" fmla="*/ 737501 h 1294514"/>
                <a:gd name="connsiteX156" fmla="*/ 71735 w 1068056"/>
                <a:gd name="connsiteY156" fmla="*/ 758930 h 1294514"/>
                <a:gd name="connsiteX157" fmla="*/ 64586 w 1068056"/>
                <a:gd name="connsiteY157" fmla="*/ 760716 h 1294514"/>
                <a:gd name="connsiteX158" fmla="*/ 62799 w 1068056"/>
                <a:gd name="connsiteY158" fmla="*/ 739287 h 1294514"/>
                <a:gd name="connsiteX159" fmla="*/ 69947 w 1068056"/>
                <a:gd name="connsiteY159" fmla="*/ 737501 h 1294514"/>
                <a:gd name="connsiteX160" fmla="*/ 976084 w 1068056"/>
                <a:gd name="connsiteY160" fmla="*/ 796431 h 1294514"/>
                <a:gd name="connsiteX161" fmla="*/ 983233 w 1068056"/>
                <a:gd name="connsiteY161" fmla="*/ 800002 h 1294514"/>
                <a:gd name="connsiteX162" fmla="*/ 976083 w 1068056"/>
                <a:gd name="connsiteY162" fmla="*/ 819645 h 1294514"/>
                <a:gd name="connsiteX163" fmla="*/ 970722 w 1068056"/>
                <a:gd name="connsiteY163" fmla="*/ 817860 h 1294514"/>
                <a:gd name="connsiteX164" fmla="*/ 976084 w 1068056"/>
                <a:gd name="connsiteY164" fmla="*/ 796431 h 1294514"/>
                <a:gd name="connsiteX165" fmla="*/ 66373 w 1068056"/>
                <a:gd name="connsiteY165" fmla="*/ 694644 h 1294514"/>
                <a:gd name="connsiteX166" fmla="*/ 68160 w 1068056"/>
                <a:gd name="connsiteY166" fmla="*/ 716072 h 1294514"/>
                <a:gd name="connsiteX167" fmla="*/ 61011 w 1068056"/>
                <a:gd name="connsiteY167" fmla="*/ 717858 h 1294514"/>
                <a:gd name="connsiteX168" fmla="*/ 59224 w 1068056"/>
                <a:gd name="connsiteY168" fmla="*/ 696429 h 1294514"/>
                <a:gd name="connsiteX169" fmla="*/ 66373 w 1068056"/>
                <a:gd name="connsiteY169" fmla="*/ 694644 h 1294514"/>
                <a:gd name="connsiteX170" fmla="*/ 988594 w 1068056"/>
                <a:gd name="connsiteY170" fmla="*/ 755359 h 1294514"/>
                <a:gd name="connsiteX171" fmla="*/ 995743 w 1068056"/>
                <a:gd name="connsiteY171" fmla="*/ 757144 h 1294514"/>
                <a:gd name="connsiteX172" fmla="*/ 990382 w 1068056"/>
                <a:gd name="connsiteY172" fmla="*/ 778573 h 1294514"/>
                <a:gd name="connsiteX173" fmla="*/ 983233 w 1068056"/>
                <a:gd name="connsiteY173" fmla="*/ 776788 h 1294514"/>
                <a:gd name="connsiteX174" fmla="*/ 988594 w 1068056"/>
                <a:gd name="connsiteY174" fmla="*/ 755359 h 1294514"/>
                <a:gd name="connsiteX175" fmla="*/ 66373 w 1068056"/>
                <a:gd name="connsiteY175" fmla="*/ 653572 h 1294514"/>
                <a:gd name="connsiteX176" fmla="*/ 66373 w 1068056"/>
                <a:gd name="connsiteY176" fmla="*/ 675000 h 1294514"/>
                <a:gd name="connsiteX177" fmla="*/ 59224 w 1068056"/>
                <a:gd name="connsiteY177" fmla="*/ 675000 h 1294514"/>
                <a:gd name="connsiteX178" fmla="*/ 59224 w 1068056"/>
                <a:gd name="connsiteY178" fmla="*/ 653572 h 1294514"/>
                <a:gd name="connsiteX179" fmla="*/ 66373 w 1068056"/>
                <a:gd name="connsiteY179" fmla="*/ 653572 h 1294514"/>
                <a:gd name="connsiteX180" fmla="*/ 997531 w 1068056"/>
                <a:gd name="connsiteY180" fmla="*/ 714287 h 1294514"/>
                <a:gd name="connsiteX181" fmla="*/ 1002892 w 1068056"/>
                <a:gd name="connsiteY181" fmla="*/ 716072 h 1294514"/>
                <a:gd name="connsiteX182" fmla="*/ 999318 w 1068056"/>
                <a:gd name="connsiteY182" fmla="*/ 735715 h 1294514"/>
                <a:gd name="connsiteX183" fmla="*/ 992169 w 1068056"/>
                <a:gd name="connsiteY183" fmla="*/ 735715 h 1294514"/>
                <a:gd name="connsiteX184" fmla="*/ 997531 w 1068056"/>
                <a:gd name="connsiteY184" fmla="*/ 714287 h 1294514"/>
                <a:gd name="connsiteX185" fmla="*/ 61011 w 1068056"/>
                <a:gd name="connsiteY185" fmla="*/ 608928 h 1294514"/>
                <a:gd name="connsiteX186" fmla="*/ 68160 w 1068056"/>
                <a:gd name="connsiteY186" fmla="*/ 610714 h 1294514"/>
                <a:gd name="connsiteX187" fmla="*/ 66373 w 1068056"/>
                <a:gd name="connsiteY187" fmla="*/ 632143 h 1294514"/>
                <a:gd name="connsiteX188" fmla="*/ 59224 w 1068056"/>
                <a:gd name="connsiteY188" fmla="*/ 630357 h 1294514"/>
                <a:gd name="connsiteX189" fmla="*/ 61011 w 1068056"/>
                <a:gd name="connsiteY189" fmla="*/ 608928 h 1294514"/>
                <a:gd name="connsiteX190" fmla="*/ 1008254 w 1068056"/>
                <a:gd name="connsiteY190" fmla="*/ 671429 h 1294514"/>
                <a:gd name="connsiteX191" fmla="*/ 1006467 w 1068056"/>
                <a:gd name="connsiteY191" fmla="*/ 694644 h 1294514"/>
                <a:gd name="connsiteX192" fmla="*/ 999318 w 1068056"/>
                <a:gd name="connsiteY192" fmla="*/ 692858 h 1294514"/>
                <a:gd name="connsiteX193" fmla="*/ 1001105 w 1068056"/>
                <a:gd name="connsiteY193" fmla="*/ 671429 h 1294514"/>
                <a:gd name="connsiteX194" fmla="*/ 1008254 w 1068056"/>
                <a:gd name="connsiteY194" fmla="*/ 671429 h 1294514"/>
                <a:gd name="connsiteX195" fmla="*/ 64586 w 1068056"/>
                <a:gd name="connsiteY195" fmla="*/ 566070 h 1294514"/>
                <a:gd name="connsiteX196" fmla="*/ 71735 w 1068056"/>
                <a:gd name="connsiteY196" fmla="*/ 567856 h 1294514"/>
                <a:gd name="connsiteX197" fmla="*/ 69948 w 1068056"/>
                <a:gd name="connsiteY197" fmla="*/ 589285 h 1294514"/>
                <a:gd name="connsiteX198" fmla="*/ 62799 w 1068056"/>
                <a:gd name="connsiteY198" fmla="*/ 587499 h 1294514"/>
                <a:gd name="connsiteX199" fmla="*/ 64586 w 1068056"/>
                <a:gd name="connsiteY199" fmla="*/ 566070 h 1294514"/>
                <a:gd name="connsiteX200" fmla="*/ 1008254 w 1068056"/>
                <a:gd name="connsiteY200" fmla="*/ 648214 h 1294514"/>
                <a:gd name="connsiteX201" fmla="*/ 1008254 w 1068056"/>
                <a:gd name="connsiteY201" fmla="*/ 669643 h 1294514"/>
                <a:gd name="connsiteX202" fmla="*/ 1001105 w 1068056"/>
                <a:gd name="connsiteY202" fmla="*/ 669643 h 1294514"/>
                <a:gd name="connsiteX203" fmla="*/ 1001105 w 1068056"/>
                <a:gd name="connsiteY203" fmla="*/ 648214 h 1294514"/>
                <a:gd name="connsiteX204" fmla="*/ 1008254 w 1068056"/>
                <a:gd name="connsiteY204" fmla="*/ 648214 h 1294514"/>
                <a:gd name="connsiteX205" fmla="*/ 77097 w 1068056"/>
                <a:gd name="connsiteY205" fmla="*/ 524999 h 1294514"/>
                <a:gd name="connsiteX206" fmla="*/ 75309 w 1068056"/>
                <a:gd name="connsiteY206" fmla="*/ 546427 h 1294514"/>
                <a:gd name="connsiteX207" fmla="*/ 68160 w 1068056"/>
                <a:gd name="connsiteY207" fmla="*/ 544642 h 1294514"/>
                <a:gd name="connsiteX208" fmla="*/ 71735 w 1068056"/>
                <a:gd name="connsiteY208" fmla="*/ 524998 h 1294514"/>
                <a:gd name="connsiteX209" fmla="*/ 77097 w 1068056"/>
                <a:gd name="connsiteY209" fmla="*/ 524999 h 1294514"/>
                <a:gd name="connsiteX210" fmla="*/ 1008254 w 1068056"/>
                <a:gd name="connsiteY210" fmla="*/ 605357 h 1294514"/>
                <a:gd name="connsiteX211" fmla="*/ 1008254 w 1068056"/>
                <a:gd name="connsiteY211" fmla="*/ 626786 h 1294514"/>
                <a:gd name="connsiteX212" fmla="*/ 1001105 w 1068056"/>
                <a:gd name="connsiteY212" fmla="*/ 626786 h 1294514"/>
                <a:gd name="connsiteX213" fmla="*/ 1001105 w 1068056"/>
                <a:gd name="connsiteY213" fmla="*/ 605357 h 1294514"/>
                <a:gd name="connsiteX214" fmla="*/ 1008254 w 1068056"/>
                <a:gd name="connsiteY214" fmla="*/ 605357 h 1294514"/>
                <a:gd name="connsiteX215" fmla="*/ 78884 w 1068056"/>
                <a:gd name="connsiteY215" fmla="*/ 482141 h 1294514"/>
                <a:gd name="connsiteX216" fmla="*/ 86033 w 1068056"/>
                <a:gd name="connsiteY216" fmla="*/ 483926 h 1294514"/>
                <a:gd name="connsiteX217" fmla="*/ 82458 w 1068056"/>
                <a:gd name="connsiteY217" fmla="*/ 505355 h 1294514"/>
                <a:gd name="connsiteX218" fmla="*/ 75309 w 1068056"/>
                <a:gd name="connsiteY218" fmla="*/ 503570 h 1294514"/>
                <a:gd name="connsiteX219" fmla="*/ 78884 w 1068056"/>
                <a:gd name="connsiteY219" fmla="*/ 482141 h 1294514"/>
                <a:gd name="connsiteX220" fmla="*/ 1004680 w 1068056"/>
                <a:gd name="connsiteY220" fmla="*/ 562499 h 1294514"/>
                <a:gd name="connsiteX221" fmla="*/ 1006467 w 1068056"/>
                <a:gd name="connsiteY221" fmla="*/ 583928 h 1294514"/>
                <a:gd name="connsiteX222" fmla="*/ 999318 w 1068056"/>
                <a:gd name="connsiteY222" fmla="*/ 583928 h 1294514"/>
                <a:gd name="connsiteX223" fmla="*/ 997530 w 1068056"/>
                <a:gd name="connsiteY223" fmla="*/ 562499 h 1294514"/>
                <a:gd name="connsiteX224" fmla="*/ 1004680 w 1068056"/>
                <a:gd name="connsiteY224" fmla="*/ 562499 h 1294514"/>
                <a:gd name="connsiteX225" fmla="*/ 91395 w 1068056"/>
                <a:gd name="connsiteY225" fmla="*/ 441069 h 1294514"/>
                <a:gd name="connsiteX226" fmla="*/ 96756 w 1068056"/>
                <a:gd name="connsiteY226" fmla="*/ 442854 h 1294514"/>
                <a:gd name="connsiteX227" fmla="*/ 91394 w 1068056"/>
                <a:gd name="connsiteY227" fmla="*/ 462498 h 1294514"/>
                <a:gd name="connsiteX228" fmla="*/ 84245 w 1068056"/>
                <a:gd name="connsiteY228" fmla="*/ 460712 h 1294514"/>
                <a:gd name="connsiteX229" fmla="*/ 91395 w 1068056"/>
                <a:gd name="connsiteY229" fmla="*/ 441069 h 1294514"/>
                <a:gd name="connsiteX230" fmla="*/ 999318 w 1068056"/>
                <a:gd name="connsiteY230" fmla="*/ 519641 h 1294514"/>
                <a:gd name="connsiteX231" fmla="*/ 1002892 w 1068056"/>
                <a:gd name="connsiteY231" fmla="*/ 541070 h 1294514"/>
                <a:gd name="connsiteX232" fmla="*/ 995743 w 1068056"/>
                <a:gd name="connsiteY232" fmla="*/ 542856 h 1294514"/>
                <a:gd name="connsiteX233" fmla="*/ 992169 w 1068056"/>
                <a:gd name="connsiteY233" fmla="*/ 521427 h 1294514"/>
                <a:gd name="connsiteX234" fmla="*/ 999318 w 1068056"/>
                <a:gd name="connsiteY234" fmla="*/ 519641 h 1294514"/>
                <a:gd name="connsiteX235" fmla="*/ 103905 w 1068056"/>
                <a:gd name="connsiteY235" fmla="*/ 399997 h 1294514"/>
                <a:gd name="connsiteX236" fmla="*/ 111054 w 1068056"/>
                <a:gd name="connsiteY236" fmla="*/ 401783 h 1294514"/>
                <a:gd name="connsiteX237" fmla="*/ 103905 w 1068056"/>
                <a:gd name="connsiteY237" fmla="*/ 423211 h 1294514"/>
                <a:gd name="connsiteX238" fmla="*/ 96756 w 1068056"/>
                <a:gd name="connsiteY238" fmla="*/ 419640 h 1294514"/>
                <a:gd name="connsiteX239" fmla="*/ 103905 w 1068056"/>
                <a:gd name="connsiteY239" fmla="*/ 399997 h 1294514"/>
                <a:gd name="connsiteX240" fmla="*/ 990382 w 1068056"/>
                <a:gd name="connsiteY240" fmla="*/ 476783 h 1294514"/>
                <a:gd name="connsiteX241" fmla="*/ 993956 w 1068056"/>
                <a:gd name="connsiteY241" fmla="*/ 498212 h 1294514"/>
                <a:gd name="connsiteX242" fmla="*/ 986807 w 1068056"/>
                <a:gd name="connsiteY242" fmla="*/ 499998 h 1294514"/>
                <a:gd name="connsiteX243" fmla="*/ 983233 w 1068056"/>
                <a:gd name="connsiteY243" fmla="*/ 478569 h 1294514"/>
                <a:gd name="connsiteX244" fmla="*/ 990382 w 1068056"/>
                <a:gd name="connsiteY244" fmla="*/ 476783 h 1294514"/>
                <a:gd name="connsiteX245" fmla="*/ 119991 w 1068056"/>
                <a:gd name="connsiteY245" fmla="*/ 360710 h 1294514"/>
                <a:gd name="connsiteX246" fmla="*/ 127140 w 1068056"/>
                <a:gd name="connsiteY246" fmla="*/ 362496 h 1294514"/>
                <a:gd name="connsiteX247" fmla="*/ 118203 w 1068056"/>
                <a:gd name="connsiteY247" fmla="*/ 382140 h 1294514"/>
                <a:gd name="connsiteX248" fmla="*/ 112842 w 1068056"/>
                <a:gd name="connsiteY248" fmla="*/ 380354 h 1294514"/>
                <a:gd name="connsiteX249" fmla="*/ 119991 w 1068056"/>
                <a:gd name="connsiteY249" fmla="*/ 360710 h 1294514"/>
                <a:gd name="connsiteX250" fmla="*/ 977871 w 1068056"/>
                <a:gd name="connsiteY250" fmla="*/ 435712 h 1294514"/>
                <a:gd name="connsiteX251" fmla="*/ 983233 w 1068056"/>
                <a:gd name="connsiteY251" fmla="*/ 457140 h 1294514"/>
                <a:gd name="connsiteX252" fmla="*/ 977871 w 1068056"/>
                <a:gd name="connsiteY252" fmla="*/ 458926 h 1294514"/>
                <a:gd name="connsiteX253" fmla="*/ 970722 w 1068056"/>
                <a:gd name="connsiteY253" fmla="*/ 437497 h 1294514"/>
                <a:gd name="connsiteX254" fmla="*/ 977871 w 1068056"/>
                <a:gd name="connsiteY254" fmla="*/ 435712 h 1294514"/>
                <a:gd name="connsiteX255" fmla="*/ 130714 w 1068056"/>
                <a:gd name="connsiteY255" fmla="*/ 337496 h 1294514"/>
                <a:gd name="connsiteX256" fmla="*/ 137863 w 1068056"/>
                <a:gd name="connsiteY256" fmla="*/ 341067 h 1294514"/>
                <a:gd name="connsiteX257" fmla="*/ 136076 w 1068056"/>
                <a:gd name="connsiteY257" fmla="*/ 342853 h 1294514"/>
                <a:gd name="connsiteX258" fmla="*/ 128927 w 1068056"/>
                <a:gd name="connsiteY258" fmla="*/ 341067 h 1294514"/>
                <a:gd name="connsiteX259" fmla="*/ 130714 w 1068056"/>
                <a:gd name="connsiteY259" fmla="*/ 337496 h 1294514"/>
                <a:gd name="connsiteX260" fmla="*/ 139650 w 1068056"/>
                <a:gd name="connsiteY260" fmla="*/ 321424 h 1294514"/>
                <a:gd name="connsiteX261" fmla="*/ 146799 w 1068056"/>
                <a:gd name="connsiteY261" fmla="*/ 324996 h 1294514"/>
                <a:gd name="connsiteX262" fmla="*/ 137863 w 1068056"/>
                <a:gd name="connsiteY262" fmla="*/ 341067 h 1294514"/>
                <a:gd name="connsiteX263" fmla="*/ 130714 w 1068056"/>
                <a:gd name="connsiteY263" fmla="*/ 337496 h 1294514"/>
                <a:gd name="connsiteX264" fmla="*/ 139650 w 1068056"/>
                <a:gd name="connsiteY264" fmla="*/ 321424 h 1294514"/>
                <a:gd name="connsiteX265" fmla="*/ 963573 w 1068056"/>
                <a:gd name="connsiteY265" fmla="*/ 396425 h 1294514"/>
                <a:gd name="connsiteX266" fmla="*/ 970722 w 1068056"/>
                <a:gd name="connsiteY266" fmla="*/ 416069 h 1294514"/>
                <a:gd name="connsiteX267" fmla="*/ 963573 w 1068056"/>
                <a:gd name="connsiteY267" fmla="*/ 417854 h 1294514"/>
                <a:gd name="connsiteX268" fmla="*/ 956424 w 1068056"/>
                <a:gd name="connsiteY268" fmla="*/ 398211 h 1294514"/>
                <a:gd name="connsiteX269" fmla="*/ 963573 w 1068056"/>
                <a:gd name="connsiteY269" fmla="*/ 396425 h 1294514"/>
                <a:gd name="connsiteX270" fmla="*/ 162885 w 1068056"/>
                <a:gd name="connsiteY270" fmla="*/ 283924 h 1294514"/>
                <a:gd name="connsiteX271" fmla="*/ 168246 w 1068056"/>
                <a:gd name="connsiteY271" fmla="*/ 289281 h 1294514"/>
                <a:gd name="connsiteX272" fmla="*/ 157523 w 1068056"/>
                <a:gd name="connsiteY272" fmla="*/ 307138 h 1294514"/>
                <a:gd name="connsiteX273" fmla="*/ 150374 w 1068056"/>
                <a:gd name="connsiteY273" fmla="*/ 301781 h 1294514"/>
                <a:gd name="connsiteX274" fmla="*/ 162885 w 1068056"/>
                <a:gd name="connsiteY274" fmla="*/ 283924 h 1294514"/>
                <a:gd name="connsiteX275" fmla="*/ 945700 w 1068056"/>
                <a:gd name="connsiteY275" fmla="*/ 355353 h 1294514"/>
                <a:gd name="connsiteX276" fmla="*/ 954637 w 1068056"/>
                <a:gd name="connsiteY276" fmla="*/ 374996 h 1294514"/>
                <a:gd name="connsiteX277" fmla="*/ 949275 w 1068056"/>
                <a:gd name="connsiteY277" fmla="*/ 378568 h 1294514"/>
                <a:gd name="connsiteX278" fmla="*/ 938551 w 1068056"/>
                <a:gd name="connsiteY278" fmla="*/ 358925 h 1294514"/>
                <a:gd name="connsiteX279" fmla="*/ 945700 w 1068056"/>
                <a:gd name="connsiteY279" fmla="*/ 355353 h 1294514"/>
                <a:gd name="connsiteX280" fmla="*/ 187906 w 1068056"/>
                <a:gd name="connsiteY280" fmla="*/ 249995 h 1294514"/>
                <a:gd name="connsiteX281" fmla="*/ 193268 w 1068056"/>
                <a:gd name="connsiteY281" fmla="*/ 255352 h 1294514"/>
                <a:gd name="connsiteX282" fmla="*/ 180757 w 1068056"/>
                <a:gd name="connsiteY282" fmla="*/ 271424 h 1294514"/>
                <a:gd name="connsiteX283" fmla="*/ 175395 w 1068056"/>
                <a:gd name="connsiteY283" fmla="*/ 267852 h 1294514"/>
                <a:gd name="connsiteX284" fmla="*/ 187906 w 1068056"/>
                <a:gd name="connsiteY284" fmla="*/ 249995 h 1294514"/>
                <a:gd name="connsiteX285" fmla="*/ 926040 w 1068056"/>
                <a:gd name="connsiteY285" fmla="*/ 317853 h 1294514"/>
                <a:gd name="connsiteX286" fmla="*/ 936764 w 1068056"/>
                <a:gd name="connsiteY286" fmla="*/ 337496 h 1294514"/>
                <a:gd name="connsiteX287" fmla="*/ 929615 w 1068056"/>
                <a:gd name="connsiteY287" fmla="*/ 341067 h 1294514"/>
                <a:gd name="connsiteX288" fmla="*/ 918892 w 1068056"/>
                <a:gd name="connsiteY288" fmla="*/ 321424 h 1294514"/>
                <a:gd name="connsiteX289" fmla="*/ 926040 w 1068056"/>
                <a:gd name="connsiteY289" fmla="*/ 317853 h 1294514"/>
                <a:gd name="connsiteX290" fmla="*/ 216502 w 1068056"/>
                <a:gd name="connsiteY290" fmla="*/ 217852 h 1294514"/>
                <a:gd name="connsiteX291" fmla="*/ 221864 w 1068056"/>
                <a:gd name="connsiteY291" fmla="*/ 223209 h 1294514"/>
                <a:gd name="connsiteX292" fmla="*/ 207566 w 1068056"/>
                <a:gd name="connsiteY292" fmla="*/ 239280 h 1294514"/>
                <a:gd name="connsiteX293" fmla="*/ 202204 w 1068056"/>
                <a:gd name="connsiteY293" fmla="*/ 233923 h 1294514"/>
                <a:gd name="connsiteX294" fmla="*/ 216502 w 1068056"/>
                <a:gd name="connsiteY294" fmla="*/ 217852 h 1294514"/>
                <a:gd name="connsiteX295" fmla="*/ 902806 w 1068056"/>
                <a:gd name="connsiteY295" fmla="*/ 282138 h 1294514"/>
                <a:gd name="connsiteX296" fmla="*/ 913530 w 1068056"/>
                <a:gd name="connsiteY296" fmla="*/ 299995 h 1294514"/>
                <a:gd name="connsiteX297" fmla="*/ 908168 w 1068056"/>
                <a:gd name="connsiteY297" fmla="*/ 303567 h 1294514"/>
                <a:gd name="connsiteX298" fmla="*/ 897445 w 1068056"/>
                <a:gd name="connsiteY298" fmla="*/ 285710 h 1294514"/>
                <a:gd name="connsiteX299" fmla="*/ 902806 w 1068056"/>
                <a:gd name="connsiteY299" fmla="*/ 282138 h 1294514"/>
                <a:gd name="connsiteX300" fmla="*/ 248673 w 1068056"/>
                <a:gd name="connsiteY300" fmla="*/ 187494 h 1294514"/>
                <a:gd name="connsiteX301" fmla="*/ 254034 w 1068056"/>
                <a:gd name="connsiteY301" fmla="*/ 192851 h 1294514"/>
                <a:gd name="connsiteX302" fmla="*/ 237949 w 1068056"/>
                <a:gd name="connsiteY302" fmla="*/ 208923 h 1294514"/>
                <a:gd name="connsiteX303" fmla="*/ 232587 w 1068056"/>
                <a:gd name="connsiteY303" fmla="*/ 203566 h 1294514"/>
                <a:gd name="connsiteX304" fmla="*/ 248673 w 1068056"/>
                <a:gd name="connsiteY304" fmla="*/ 187494 h 1294514"/>
                <a:gd name="connsiteX305" fmla="*/ 875997 w 1068056"/>
                <a:gd name="connsiteY305" fmla="*/ 246423 h 1294514"/>
                <a:gd name="connsiteX306" fmla="*/ 890296 w 1068056"/>
                <a:gd name="connsiteY306" fmla="*/ 264281 h 1294514"/>
                <a:gd name="connsiteX307" fmla="*/ 884934 w 1068056"/>
                <a:gd name="connsiteY307" fmla="*/ 267852 h 1294514"/>
                <a:gd name="connsiteX308" fmla="*/ 870636 w 1068056"/>
                <a:gd name="connsiteY308" fmla="*/ 251780 h 1294514"/>
                <a:gd name="connsiteX309" fmla="*/ 875997 w 1068056"/>
                <a:gd name="connsiteY309" fmla="*/ 246423 h 1294514"/>
                <a:gd name="connsiteX310" fmla="*/ 282630 w 1068056"/>
                <a:gd name="connsiteY310" fmla="*/ 160708 h 1294514"/>
                <a:gd name="connsiteX311" fmla="*/ 286205 w 1068056"/>
                <a:gd name="connsiteY311" fmla="*/ 167851 h 1294514"/>
                <a:gd name="connsiteX312" fmla="*/ 270120 w 1068056"/>
                <a:gd name="connsiteY312" fmla="*/ 180351 h 1294514"/>
                <a:gd name="connsiteX313" fmla="*/ 264758 w 1068056"/>
                <a:gd name="connsiteY313" fmla="*/ 174994 h 1294514"/>
                <a:gd name="connsiteX314" fmla="*/ 282630 w 1068056"/>
                <a:gd name="connsiteY314" fmla="*/ 160708 h 1294514"/>
                <a:gd name="connsiteX315" fmla="*/ 847401 w 1068056"/>
                <a:gd name="connsiteY315" fmla="*/ 214280 h 1294514"/>
                <a:gd name="connsiteX316" fmla="*/ 863487 w 1068056"/>
                <a:gd name="connsiteY316" fmla="*/ 230352 h 1294514"/>
                <a:gd name="connsiteX317" fmla="*/ 858125 w 1068056"/>
                <a:gd name="connsiteY317" fmla="*/ 235709 h 1294514"/>
                <a:gd name="connsiteX318" fmla="*/ 843827 w 1068056"/>
                <a:gd name="connsiteY318" fmla="*/ 219637 h 1294514"/>
                <a:gd name="connsiteX319" fmla="*/ 847401 w 1068056"/>
                <a:gd name="connsiteY319" fmla="*/ 214280 h 1294514"/>
                <a:gd name="connsiteX320" fmla="*/ 318375 w 1068056"/>
                <a:gd name="connsiteY320" fmla="*/ 137493 h 1294514"/>
                <a:gd name="connsiteX321" fmla="*/ 321950 w 1068056"/>
                <a:gd name="connsiteY321" fmla="*/ 142851 h 1294514"/>
                <a:gd name="connsiteX322" fmla="*/ 304077 w 1068056"/>
                <a:gd name="connsiteY322" fmla="*/ 155351 h 1294514"/>
                <a:gd name="connsiteX323" fmla="*/ 300503 w 1068056"/>
                <a:gd name="connsiteY323" fmla="*/ 148208 h 1294514"/>
                <a:gd name="connsiteX324" fmla="*/ 318375 w 1068056"/>
                <a:gd name="connsiteY324" fmla="*/ 137493 h 1294514"/>
                <a:gd name="connsiteX325" fmla="*/ 817018 w 1068056"/>
                <a:gd name="connsiteY325" fmla="*/ 183923 h 1294514"/>
                <a:gd name="connsiteX326" fmla="*/ 833104 w 1068056"/>
                <a:gd name="connsiteY326" fmla="*/ 199994 h 1294514"/>
                <a:gd name="connsiteX327" fmla="*/ 827742 w 1068056"/>
                <a:gd name="connsiteY327" fmla="*/ 205351 h 1294514"/>
                <a:gd name="connsiteX328" fmla="*/ 811657 w 1068056"/>
                <a:gd name="connsiteY328" fmla="*/ 189280 h 1294514"/>
                <a:gd name="connsiteX329" fmla="*/ 817018 w 1068056"/>
                <a:gd name="connsiteY329" fmla="*/ 183923 h 1294514"/>
                <a:gd name="connsiteX330" fmla="*/ 783060 w 1068056"/>
                <a:gd name="connsiteY330" fmla="*/ 157137 h 1294514"/>
                <a:gd name="connsiteX331" fmla="*/ 800933 w 1068056"/>
                <a:gd name="connsiteY331" fmla="*/ 171422 h 1294514"/>
                <a:gd name="connsiteX332" fmla="*/ 795571 w 1068056"/>
                <a:gd name="connsiteY332" fmla="*/ 176779 h 1294514"/>
                <a:gd name="connsiteX333" fmla="*/ 779486 w 1068056"/>
                <a:gd name="connsiteY333" fmla="*/ 162494 h 1294514"/>
                <a:gd name="connsiteX334" fmla="*/ 783060 w 1068056"/>
                <a:gd name="connsiteY334" fmla="*/ 157137 h 1294514"/>
                <a:gd name="connsiteX335" fmla="*/ 355908 w 1068056"/>
                <a:gd name="connsiteY335" fmla="*/ 116064 h 1294514"/>
                <a:gd name="connsiteX336" fmla="*/ 359482 w 1068056"/>
                <a:gd name="connsiteY336" fmla="*/ 123207 h 1294514"/>
                <a:gd name="connsiteX337" fmla="*/ 339822 w 1068056"/>
                <a:gd name="connsiteY337" fmla="*/ 133922 h 1294514"/>
                <a:gd name="connsiteX338" fmla="*/ 338035 w 1068056"/>
                <a:gd name="connsiteY338" fmla="*/ 126779 h 1294514"/>
                <a:gd name="connsiteX339" fmla="*/ 355908 w 1068056"/>
                <a:gd name="connsiteY339" fmla="*/ 116064 h 1294514"/>
                <a:gd name="connsiteX340" fmla="*/ 747315 w 1068056"/>
                <a:gd name="connsiteY340" fmla="*/ 133922 h 1294514"/>
                <a:gd name="connsiteX341" fmla="*/ 765188 w 1068056"/>
                <a:gd name="connsiteY341" fmla="*/ 144636 h 1294514"/>
                <a:gd name="connsiteX342" fmla="*/ 761613 w 1068056"/>
                <a:gd name="connsiteY342" fmla="*/ 151779 h 1294514"/>
                <a:gd name="connsiteX343" fmla="*/ 743741 w 1068056"/>
                <a:gd name="connsiteY343" fmla="*/ 139279 h 1294514"/>
                <a:gd name="connsiteX344" fmla="*/ 747315 w 1068056"/>
                <a:gd name="connsiteY344" fmla="*/ 133922 h 1294514"/>
                <a:gd name="connsiteX345" fmla="*/ 395227 w 1068056"/>
                <a:gd name="connsiteY345" fmla="*/ 99993 h 1294514"/>
                <a:gd name="connsiteX346" fmla="*/ 398802 w 1068056"/>
                <a:gd name="connsiteY346" fmla="*/ 105350 h 1294514"/>
                <a:gd name="connsiteX347" fmla="*/ 379142 w 1068056"/>
                <a:gd name="connsiteY347" fmla="*/ 114279 h 1294514"/>
                <a:gd name="connsiteX348" fmla="*/ 375567 w 1068056"/>
                <a:gd name="connsiteY348" fmla="*/ 107136 h 1294514"/>
                <a:gd name="connsiteX349" fmla="*/ 395227 w 1068056"/>
                <a:gd name="connsiteY349" fmla="*/ 99993 h 1294514"/>
                <a:gd name="connsiteX350" fmla="*/ 709783 w 1068056"/>
                <a:gd name="connsiteY350" fmla="*/ 112493 h 1294514"/>
                <a:gd name="connsiteX351" fmla="*/ 729443 w 1068056"/>
                <a:gd name="connsiteY351" fmla="*/ 123207 h 1294514"/>
                <a:gd name="connsiteX352" fmla="*/ 725869 w 1068056"/>
                <a:gd name="connsiteY352" fmla="*/ 128565 h 1294514"/>
                <a:gd name="connsiteX353" fmla="*/ 706209 w 1068056"/>
                <a:gd name="connsiteY353" fmla="*/ 117850 h 1294514"/>
                <a:gd name="connsiteX354" fmla="*/ 709783 w 1068056"/>
                <a:gd name="connsiteY354" fmla="*/ 112493 h 1294514"/>
                <a:gd name="connsiteX355" fmla="*/ 436334 w 1068056"/>
                <a:gd name="connsiteY355" fmla="*/ 85707 h 1294514"/>
                <a:gd name="connsiteX356" fmla="*/ 438121 w 1068056"/>
                <a:gd name="connsiteY356" fmla="*/ 92850 h 1294514"/>
                <a:gd name="connsiteX357" fmla="*/ 418461 w 1068056"/>
                <a:gd name="connsiteY357" fmla="*/ 98207 h 1294514"/>
                <a:gd name="connsiteX358" fmla="*/ 416674 w 1068056"/>
                <a:gd name="connsiteY358" fmla="*/ 92850 h 1294514"/>
                <a:gd name="connsiteX359" fmla="*/ 436334 w 1068056"/>
                <a:gd name="connsiteY359" fmla="*/ 85707 h 1294514"/>
                <a:gd name="connsiteX360" fmla="*/ 681187 w 1068056"/>
                <a:gd name="connsiteY360" fmla="*/ 98207 h 1294514"/>
                <a:gd name="connsiteX361" fmla="*/ 690123 w 1068056"/>
                <a:gd name="connsiteY361" fmla="*/ 103564 h 1294514"/>
                <a:gd name="connsiteX362" fmla="*/ 688336 w 1068056"/>
                <a:gd name="connsiteY362" fmla="*/ 108921 h 1294514"/>
                <a:gd name="connsiteX363" fmla="*/ 677613 w 1068056"/>
                <a:gd name="connsiteY363" fmla="*/ 105350 h 1294514"/>
                <a:gd name="connsiteX364" fmla="*/ 677868 w 1068056"/>
                <a:gd name="connsiteY364" fmla="*/ 104840 h 1294514"/>
                <a:gd name="connsiteX365" fmla="*/ 678060 w 1068056"/>
                <a:gd name="connsiteY365" fmla="*/ 104903 h 1294514"/>
                <a:gd name="connsiteX366" fmla="*/ 679400 w 1068056"/>
                <a:gd name="connsiteY366" fmla="*/ 105350 h 1294514"/>
                <a:gd name="connsiteX367" fmla="*/ 681187 w 1068056"/>
                <a:gd name="connsiteY367" fmla="*/ 98207 h 1294514"/>
                <a:gd name="connsiteX368" fmla="*/ 479228 w 1068056"/>
                <a:gd name="connsiteY368" fmla="*/ 76778 h 1294514"/>
                <a:gd name="connsiteX369" fmla="*/ 481015 w 1068056"/>
                <a:gd name="connsiteY369" fmla="*/ 83921 h 1294514"/>
                <a:gd name="connsiteX370" fmla="*/ 459568 w 1068056"/>
                <a:gd name="connsiteY370" fmla="*/ 87493 h 1294514"/>
                <a:gd name="connsiteX371" fmla="*/ 457781 w 1068056"/>
                <a:gd name="connsiteY371" fmla="*/ 80350 h 1294514"/>
                <a:gd name="connsiteX372" fmla="*/ 479228 w 1068056"/>
                <a:gd name="connsiteY372" fmla="*/ 76778 h 1294514"/>
                <a:gd name="connsiteX373" fmla="*/ 670464 w 1068056"/>
                <a:gd name="connsiteY373" fmla="*/ 94636 h 1294514"/>
                <a:gd name="connsiteX374" fmla="*/ 681187 w 1068056"/>
                <a:gd name="connsiteY374" fmla="*/ 98207 h 1294514"/>
                <a:gd name="connsiteX375" fmla="*/ 678059 w 1068056"/>
                <a:gd name="connsiteY375" fmla="*/ 104457 h 1294514"/>
                <a:gd name="connsiteX376" fmla="*/ 677868 w 1068056"/>
                <a:gd name="connsiteY376" fmla="*/ 104840 h 1294514"/>
                <a:gd name="connsiteX377" fmla="*/ 668676 w 1068056"/>
                <a:gd name="connsiteY377" fmla="*/ 101779 h 1294514"/>
                <a:gd name="connsiteX378" fmla="*/ 670464 w 1068056"/>
                <a:gd name="connsiteY378" fmla="*/ 94636 h 1294514"/>
                <a:gd name="connsiteX379" fmla="*/ 629357 w 1068056"/>
                <a:gd name="connsiteY379" fmla="*/ 82136 h 1294514"/>
                <a:gd name="connsiteX380" fmla="*/ 650804 w 1068056"/>
                <a:gd name="connsiteY380" fmla="*/ 87493 h 1294514"/>
                <a:gd name="connsiteX381" fmla="*/ 649017 w 1068056"/>
                <a:gd name="connsiteY381" fmla="*/ 94636 h 1294514"/>
                <a:gd name="connsiteX382" fmla="*/ 627570 w 1068056"/>
                <a:gd name="connsiteY382" fmla="*/ 87493 h 1294514"/>
                <a:gd name="connsiteX383" fmla="*/ 629357 w 1068056"/>
                <a:gd name="connsiteY383" fmla="*/ 82136 h 1294514"/>
                <a:gd name="connsiteX384" fmla="*/ 522122 w 1068056"/>
                <a:gd name="connsiteY384" fmla="*/ 71421 h 1294514"/>
                <a:gd name="connsiteX385" fmla="*/ 522122 w 1068056"/>
                <a:gd name="connsiteY385" fmla="*/ 78564 h 1294514"/>
                <a:gd name="connsiteX386" fmla="*/ 500675 w 1068056"/>
                <a:gd name="connsiteY386" fmla="*/ 80350 h 1294514"/>
                <a:gd name="connsiteX387" fmla="*/ 500675 w 1068056"/>
                <a:gd name="connsiteY387" fmla="*/ 73207 h 1294514"/>
                <a:gd name="connsiteX388" fmla="*/ 522122 w 1068056"/>
                <a:gd name="connsiteY388" fmla="*/ 71421 h 1294514"/>
                <a:gd name="connsiteX389" fmla="*/ 565016 w 1068056"/>
                <a:gd name="connsiteY389" fmla="*/ 71421 h 1294514"/>
                <a:gd name="connsiteX390" fmla="*/ 565016 w 1068056"/>
                <a:gd name="connsiteY390" fmla="*/ 78564 h 1294514"/>
                <a:gd name="connsiteX391" fmla="*/ 543569 w 1068056"/>
                <a:gd name="connsiteY391" fmla="*/ 78564 h 1294514"/>
                <a:gd name="connsiteX392" fmla="*/ 543569 w 1068056"/>
                <a:gd name="connsiteY392" fmla="*/ 71421 h 1294514"/>
                <a:gd name="connsiteX393" fmla="*/ 565016 w 1068056"/>
                <a:gd name="connsiteY393" fmla="*/ 71421 h 1294514"/>
                <a:gd name="connsiteX394" fmla="*/ 586463 w 1068056"/>
                <a:gd name="connsiteY394" fmla="*/ 73207 h 1294514"/>
                <a:gd name="connsiteX395" fmla="*/ 607910 w 1068056"/>
                <a:gd name="connsiteY395" fmla="*/ 76778 h 1294514"/>
                <a:gd name="connsiteX396" fmla="*/ 607910 w 1068056"/>
                <a:gd name="connsiteY396" fmla="*/ 83921 h 1294514"/>
                <a:gd name="connsiteX397" fmla="*/ 586463 w 1068056"/>
                <a:gd name="connsiteY397" fmla="*/ 80350 h 1294514"/>
                <a:gd name="connsiteX398" fmla="*/ 586463 w 1068056"/>
                <a:gd name="connsiteY398" fmla="*/ 73207 h 1294514"/>
                <a:gd name="connsiteX399" fmla="*/ 611089 w 1068056"/>
                <a:gd name="connsiteY399" fmla="*/ 27967 h 1294514"/>
                <a:gd name="connsiteX400" fmla="*/ 352240 w 1068056"/>
                <a:gd name="connsiteY400" fmla="*/ 66362 h 1294514"/>
                <a:gd name="connsiteX401" fmla="*/ 98473 w 1068056"/>
                <a:gd name="connsiteY401" fmla="*/ 310844 h 1294514"/>
                <a:gd name="connsiteX402" fmla="*/ 114556 w 1068056"/>
                <a:gd name="connsiteY402" fmla="*/ 1037151 h 1294514"/>
                <a:gd name="connsiteX403" fmla="*/ 498781 w 1068056"/>
                <a:gd name="connsiteY403" fmla="*/ 1272710 h 1294514"/>
                <a:gd name="connsiteX404" fmla="*/ 874070 w 1068056"/>
                <a:gd name="connsiteY404" fmla="*/ 1074626 h 1294514"/>
                <a:gd name="connsiteX405" fmla="*/ 1045631 w 1068056"/>
                <a:gd name="connsiteY405" fmla="*/ 673105 h 1294514"/>
                <a:gd name="connsiteX406" fmla="*/ 691787 w 1068056"/>
                <a:gd name="connsiteY406" fmla="*/ 52086 h 1294514"/>
                <a:gd name="connsiteX407" fmla="*/ 611089 w 1068056"/>
                <a:gd name="connsiteY407" fmla="*/ 27967 h 1294514"/>
                <a:gd name="connsiteX408" fmla="*/ 609647 w 1068056"/>
                <a:gd name="connsiteY408" fmla="*/ 5531 h 1294514"/>
                <a:gd name="connsiteX409" fmla="*/ 700722 w 1068056"/>
                <a:gd name="connsiteY409" fmla="*/ 32456 h 1294514"/>
                <a:gd name="connsiteX410" fmla="*/ 1067076 w 1068056"/>
                <a:gd name="connsiteY410" fmla="*/ 674889 h 1294514"/>
                <a:gd name="connsiteX411" fmla="*/ 496994 w 1068056"/>
                <a:gd name="connsiteY411" fmla="*/ 1294124 h 1294514"/>
                <a:gd name="connsiteX412" fmla="*/ 96685 w 1068056"/>
                <a:gd name="connsiteY412" fmla="*/ 1047858 h 1294514"/>
                <a:gd name="connsiteX413" fmla="*/ 80602 w 1068056"/>
                <a:gd name="connsiteY413" fmla="*/ 300136 h 1294514"/>
                <a:gd name="connsiteX414" fmla="*/ 609647 w 1068056"/>
                <a:gd name="connsiteY414" fmla="*/ 5531 h 129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</a:cxnLst>
              <a:rect l="l" t="t" r="r" b="b"/>
              <a:pathLst>
                <a:path w="1068056" h="1294514">
                  <a:moveTo>
                    <a:pt x="497100" y="1216079"/>
                  </a:moveTo>
                  <a:cubicBezTo>
                    <a:pt x="497100" y="1216079"/>
                    <a:pt x="497100" y="1216079"/>
                    <a:pt x="495313" y="1223222"/>
                  </a:cubicBezTo>
                  <a:cubicBezTo>
                    <a:pt x="488164" y="1223222"/>
                    <a:pt x="481015" y="1221436"/>
                    <a:pt x="473866" y="1221436"/>
                  </a:cubicBezTo>
                  <a:cubicBezTo>
                    <a:pt x="473866" y="1221436"/>
                    <a:pt x="473866" y="1221436"/>
                    <a:pt x="475653" y="1214293"/>
                  </a:cubicBezTo>
                  <a:cubicBezTo>
                    <a:pt x="482802" y="1214293"/>
                    <a:pt x="489951" y="1216079"/>
                    <a:pt x="497100" y="1216079"/>
                  </a:cubicBezTo>
                  <a:close/>
                  <a:moveTo>
                    <a:pt x="432759" y="1207151"/>
                  </a:moveTo>
                  <a:cubicBezTo>
                    <a:pt x="432759" y="1207151"/>
                    <a:pt x="432759" y="1207151"/>
                    <a:pt x="454206" y="1210722"/>
                  </a:cubicBezTo>
                  <a:cubicBezTo>
                    <a:pt x="454206" y="1210722"/>
                    <a:pt x="454206" y="1210722"/>
                    <a:pt x="452419" y="1217865"/>
                  </a:cubicBezTo>
                  <a:cubicBezTo>
                    <a:pt x="452419" y="1217865"/>
                    <a:pt x="452419" y="1217865"/>
                    <a:pt x="432759" y="1214293"/>
                  </a:cubicBezTo>
                  <a:cubicBezTo>
                    <a:pt x="432759" y="1214293"/>
                    <a:pt x="432759" y="1214293"/>
                    <a:pt x="432759" y="1207151"/>
                  </a:cubicBezTo>
                  <a:close/>
                  <a:moveTo>
                    <a:pt x="538207" y="1216079"/>
                  </a:moveTo>
                  <a:cubicBezTo>
                    <a:pt x="538207" y="1216079"/>
                    <a:pt x="538207" y="1216079"/>
                    <a:pt x="539994" y="1223222"/>
                  </a:cubicBezTo>
                  <a:cubicBezTo>
                    <a:pt x="532845" y="1223222"/>
                    <a:pt x="525696" y="1223222"/>
                    <a:pt x="516760" y="1223222"/>
                  </a:cubicBezTo>
                  <a:cubicBezTo>
                    <a:pt x="516760" y="1223222"/>
                    <a:pt x="516760" y="1223222"/>
                    <a:pt x="516760" y="1216079"/>
                  </a:cubicBezTo>
                  <a:cubicBezTo>
                    <a:pt x="523909" y="1216079"/>
                    <a:pt x="531058" y="1216079"/>
                    <a:pt x="538207" y="1216079"/>
                  </a:cubicBezTo>
                  <a:close/>
                  <a:moveTo>
                    <a:pt x="391653" y="1198222"/>
                  </a:moveTo>
                  <a:cubicBezTo>
                    <a:pt x="391653" y="1198222"/>
                    <a:pt x="391653" y="1198222"/>
                    <a:pt x="413100" y="1203579"/>
                  </a:cubicBezTo>
                  <a:cubicBezTo>
                    <a:pt x="413100" y="1203579"/>
                    <a:pt x="413100" y="1203579"/>
                    <a:pt x="411312" y="1210722"/>
                  </a:cubicBezTo>
                  <a:cubicBezTo>
                    <a:pt x="411312" y="1210722"/>
                    <a:pt x="411312" y="1210722"/>
                    <a:pt x="389865" y="1203579"/>
                  </a:cubicBezTo>
                  <a:cubicBezTo>
                    <a:pt x="389865" y="1203579"/>
                    <a:pt x="389865" y="1203579"/>
                    <a:pt x="391653" y="1198222"/>
                  </a:cubicBezTo>
                  <a:close/>
                  <a:moveTo>
                    <a:pt x="581101" y="1208936"/>
                  </a:moveTo>
                  <a:cubicBezTo>
                    <a:pt x="581101" y="1208936"/>
                    <a:pt x="581101" y="1208936"/>
                    <a:pt x="582888" y="1216079"/>
                  </a:cubicBezTo>
                  <a:cubicBezTo>
                    <a:pt x="582888" y="1216079"/>
                    <a:pt x="582888" y="1216079"/>
                    <a:pt x="561441" y="1219650"/>
                  </a:cubicBezTo>
                  <a:cubicBezTo>
                    <a:pt x="561441" y="1219650"/>
                    <a:pt x="561441" y="1219650"/>
                    <a:pt x="559654" y="1214293"/>
                  </a:cubicBezTo>
                  <a:cubicBezTo>
                    <a:pt x="559654" y="1214293"/>
                    <a:pt x="559654" y="1214293"/>
                    <a:pt x="581101" y="1208936"/>
                  </a:cubicBezTo>
                  <a:close/>
                  <a:moveTo>
                    <a:pt x="352333" y="1182150"/>
                  </a:moveTo>
                  <a:cubicBezTo>
                    <a:pt x="352333" y="1182150"/>
                    <a:pt x="352333" y="1182150"/>
                    <a:pt x="371993" y="1191079"/>
                  </a:cubicBezTo>
                  <a:cubicBezTo>
                    <a:pt x="371993" y="1191079"/>
                    <a:pt x="371993" y="1191079"/>
                    <a:pt x="370206" y="1198222"/>
                  </a:cubicBezTo>
                  <a:cubicBezTo>
                    <a:pt x="370206" y="1198222"/>
                    <a:pt x="370206" y="1198222"/>
                    <a:pt x="348759" y="1189293"/>
                  </a:cubicBezTo>
                  <a:cubicBezTo>
                    <a:pt x="348759" y="1189293"/>
                    <a:pt x="348759" y="1189293"/>
                    <a:pt x="352333" y="1182150"/>
                  </a:cubicBezTo>
                  <a:close/>
                  <a:moveTo>
                    <a:pt x="622208" y="1198222"/>
                  </a:moveTo>
                  <a:cubicBezTo>
                    <a:pt x="622208" y="1198222"/>
                    <a:pt x="622208" y="1198222"/>
                    <a:pt x="623995" y="1205365"/>
                  </a:cubicBezTo>
                  <a:cubicBezTo>
                    <a:pt x="623995" y="1205365"/>
                    <a:pt x="623995" y="1205365"/>
                    <a:pt x="602548" y="1212508"/>
                  </a:cubicBezTo>
                  <a:cubicBezTo>
                    <a:pt x="602548" y="1212508"/>
                    <a:pt x="602548" y="1212508"/>
                    <a:pt x="600761" y="1205365"/>
                  </a:cubicBezTo>
                  <a:cubicBezTo>
                    <a:pt x="600761" y="1205365"/>
                    <a:pt x="600761" y="1205365"/>
                    <a:pt x="622208" y="1198222"/>
                  </a:cubicBezTo>
                  <a:close/>
                  <a:moveTo>
                    <a:pt x="314801" y="1164293"/>
                  </a:moveTo>
                  <a:cubicBezTo>
                    <a:pt x="314801" y="1164293"/>
                    <a:pt x="314801" y="1164293"/>
                    <a:pt x="332673" y="1175007"/>
                  </a:cubicBezTo>
                  <a:cubicBezTo>
                    <a:pt x="332673" y="1175007"/>
                    <a:pt x="332673" y="1175007"/>
                    <a:pt x="329099" y="1180364"/>
                  </a:cubicBezTo>
                  <a:cubicBezTo>
                    <a:pt x="329099" y="1180364"/>
                    <a:pt x="329099" y="1180364"/>
                    <a:pt x="311226" y="1171436"/>
                  </a:cubicBezTo>
                  <a:cubicBezTo>
                    <a:pt x="311226" y="1171436"/>
                    <a:pt x="311226" y="1171436"/>
                    <a:pt x="314801" y="1164293"/>
                  </a:cubicBezTo>
                  <a:close/>
                  <a:moveTo>
                    <a:pt x="661527" y="1182150"/>
                  </a:moveTo>
                  <a:cubicBezTo>
                    <a:pt x="661527" y="1182150"/>
                    <a:pt x="661527" y="1182150"/>
                    <a:pt x="663315" y="1189293"/>
                  </a:cubicBezTo>
                  <a:cubicBezTo>
                    <a:pt x="663315" y="1189293"/>
                    <a:pt x="663315" y="1189293"/>
                    <a:pt x="643655" y="1198222"/>
                  </a:cubicBezTo>
                  <a:cubicBezTo>
                    <a:pt x="643655" y="1198222"/>
                    <a:pt x="643655" y="1198222"/>
                    <a:pt x="641868" y="1191079"/>
                  </a:cubicBezTo>
                  <a:cubicBezTo>
                    <a:pt x="641868" y="1191079"/>
                    <a:pt x="641868" y="1191079"/>
                    <a:pt x="661527" y="1182150"/>
                  </a:cubicBezTo>
                  <a:close/>
                  <a:moveTo>
                    <a:pt x="277269" y="1141078"/>
                  </a:moveTo>
                  <a:cubicBezTo>
                    <a:pt x="277269" y="1141078"/>
                    <a:pt x="277269" y="1141078"/>
                    <a:pt x="295141" y="1153578"/>
                  </a:cubicBezTo>
                  <a:cubicBezTo>
                    <a:pt x="295141" y="1153578"/>
                    <a:pt x="295141" y="1153578"/>
                    <a:pt x="291567" y="1158936"/>
                  </a:cubicBezTo>
                  <a:cubicBezTo>
                    <a:pt x="291567" y="1158936"/>
                    <a:pt x="291567" y="1158936"/>
                    <a:pt x="273694" y="1148221"/>
                  </a:cubicBezTo>
                  <a:cubicBezTo>
                    <a:pt x="273694" y="1148221"/>
                    <a:pt x="273694" y="1148221"/>
                    <a:pt x="277269" y="1141078"/>
                  </a:cubicBezTo>
                  <a:close/>
                  <a:moveTo>
                    <a:pt x="699060" y="1162507"/>
                  </a:moveTo>
                  <a:cubicBezTo>
                    <a:pt x="699060" y="1162507"/>
                    <a:pt x="699060" y="1162507"/>
                    <a:pt x="702634" y="1169650"/>
                  </a:cubicBezTo>
                  <a:cubicBezTo>
                    <a:pt x="702634" y="1169650"/>
                    <a:pt x="702634" y="1169650"/>
                    <a:pt x="682974" y="1180364"/>
                  </a:cubicBezTo>
                  <a:cubicBezTo>
                    <a:pt x="682974" y="1180364"/>
                    <a:pt x="682974" y="1180364"/>
                    <a:pt x="679400" y="1173221"/>
                  </a:cubicBezTo>
                  <a:cubicBezTo>
                    <a:pt x="679400" y="1173221"/>
                    <a:pt x="679400" y="1173221"/>
                    <a:pt x="699060" y="1162507"/>
                  </a:cubicBezTo>
                  <a:close/>
                  <a:moveTo>
                    <a:pt x="245098" y="1116078"/>
                  </a:moveTo>
                  <a:cubicBezTo>
                    <a:pt x="245098" y="1116078"/>
                    <a:pt x="245098" y="1116078"/>
                    <a:pt x="261183" y="1128578"/>
                  </a:cubicBezTo>
                  <a:cubicBezTo>
                    <a:pt x="261183" y="1128578"/>
                    <a:pt x="261183" y="1128578"/>
                    <a:pt x="255822" y="1135721"/>
                  </a:cubicBezTo>
                  <a:cubicBezTo>
                    <a:pt x="255822" y="1135721"/>
                    <a:pt x="255822" y="1135721"/>
                    <a:pt x="239736" y="1121435"/>
                  </a:cubicBezTo>
                  <a:cubicBezTo>
                    <a:pt x="239736" y="1121435"/>
                    <a:pt x="239736" y="1121435"/>
                    <a:pt x="245098" y="1116078"/>
                  </a:cubicBezTo>
                  <a:close/>
                  <a:moveTo>
                    <a:pt x="734805" y="1139293"/>
                  </a:moveTo>
                  <a:cubicBezTo>
                    <a:pt x="734805" y="1139293"/>
                    <a:pt x="734805" y="1139293"/>
                    <a:pt x="738379" y="1146435"/>
                  </a:cubicBezTo>
                  <a:cubicBezTo>
                    <a:pt x="738379" y="1146435"/>
                    <a:pt x="738379" y="1146435"/>
                    <a:pt x="720507" y="1157150"/>
                  </a:cubicBezTo>
                  <a:cubicBezTo>
                    <a:pt x="720507" y="1157150"/>
                    <a:pt x="720507" y="1157150"/>
                    <a:pt x="716932" y="1151793"/>
                  </a:cubicBezTo>
                  <a:cubicBezTo>
                    <a:pt x="716932" y="1151793"/>
                    <a:pt x="716932" y="1151793"/>
                    <a:pt x="734805" y="1139293"/>
                  </a:cubicBezTo>
                  <a:close/>
                  <a:moveTo>
                    <a:pt x="214715" y="1085720"/>
                  </a:moveTo>
                  <a:cubicBezTo>
                    <a:pt x="214715" y="1085720"/>
                    <a:pt x="214715" y="1085720"/>
                    <a:pt x="229013" y="1101792"/>
                  </a:cubicBezTo>
                  <a:cubicBezTo>
                    <a:pt x="229013" y="1101792"/>
                    <a:pt x="229013" y="1101792"/>
                    <a:pt x="223651" y="1107149"/>
                  </a:cubicBezTo>
                  <a:cubicBezTo>
                    <a:pt x="223651" y="1107149"/>
                    <a:pt x="223651" y="1107149"/>
                    <a:pt x="209353" y="1091078"/>
                  </a:cubicBezTo>
                  <a:cubicBezTo>
                    <a:pt x="209353" y="1091078"/>
                    <a:pt x="209353" y="1091078"/>
                    <a:pt x="214715" y="1085720"/>
                  </a:cubicBezTo>
                  <a:close/>
                  <a:moveTo>
                    <a:pt x="766975" y="1114292"/>
                  </a:moveTo>
                  <a:cubicBezTo>
                    <a:pt x="766975" y="1114292"/>
                    <a:pt x="766975" y="1114292"/>
                    <a:pt x="772337" y="1119649"/>
                  </a:cubicBezTo>
                  <a:cubicBezTo>
                    <a:pt x="772337" y="1119649"/>
                    <a:pt x="772337" y="1119649"/>
                    <a:pt x="756252" y="1132149"/>
                  </a:cubicBezTo>
                  <a:cubicBezTo>
                    <a:pt x="756252" y="1132149"/>
                    <a:pt x="756252" y="1132149"/>
                    <a:pt x="750890" y="1126792"/>
                  </a:cubicBezTo>
                  <a:cubicBezTo>
                    <a:pt x="750890" y="1126792"/>
                    <a:pt x="750890" y="1126792"/>
                    <a:pt x="766975" y="1114292"/>
                  </a:cubicBezTo>
                  <a:close/>
                  <a:moveTo>
                    <a:pt x="186119" y="1053577"/>
                  </a:moveTo>
                  <a:cubicBezTo>
                    <a:pt x="186119" y="1053577"/>
                    <a:pt x="186119" y="1053577"/>
                    <a:pt x="200417" y="1069649"/>
                  </a:cubicBezTo>
                  <a:cubicBezTo>
                    <a:pt x="200417" y="1069649"/>
                    <a:pt x="200417" y="1069649"/>
                    <a:pt x="195055" y="1075006"/>
                  </a:cubicBezTo>
                  <a:cubicBezTo>
                    <a:pt x="195055" y="1075006"/>
                    <a:pt x="195055" y="1075006"/>
                    <a:pt x="180757" y="1058934"/>
                  </a:cubicBezTo>
                  <a:cubicBezTo>
                    <a:pt x="180757" y="1058934"/>
                    <a:pt x="180757" y="1058934"/>
                    <a:pt x="186119" y="1053577"/>
                  </a:cubicBezTo>
                  <a:close/>
                  <a:moveTo>
                    <a:pt x="799146" y="1085720"/>
                  </a:moveTo>
                  <a:cubicBezTo>
                    <a:pt x="799146" y="1085720"/>
                    <a:pt x="799146" y="1085720"/>
                    <a:pt x="804507" y="1089292"/>
                  </a:cubicBezTo>
                  <a:cubicBezTo>
                    <a:pt x="804507" y="1089292"/>
                    <a:pt x="804507" y="1089292"/>
                    <a:pt x="788422" y="1105363"/>
                  </a:cubicBezTo>
                  <a:cubicBezTo>
                    <a:pt x="788422" y="1105363"/>
                    <a:pt x="788422" y="1105363"/>
                    <a:pt x="783060" y="1100006"/>
                  </a:cubicBezTo>
                  <a:cubicBezTo>
                    <a:pt x="783060" y="1100006"/>
                    <a:pt x="783060" y="1100006"/>
                    <a:pt x="799146" y="1085720"/>
                  </a:cubicBezTo>
                  <a:close/>
                  <a:moveTo>
                    <a:pt x="162884" y="1019648"/>
                  </a:moveTo>
                  <a:cubicBezTo>
                    <a:pt x="162884" y="1019648"/>
                    <a:pt x="162884" y="1019648"/>
                    <a:pt x="173608" y="1037505"/>
                  </a:cubicBezTo>
                  <a:cubicBezTo>
                    <a:pt x="173608" y="1037505"/>
                    <a:pt x="173608" y="1037505"/>
                    <a:pt x="168246" y="1041077"/>
                  </a:cubicBezTo>
                  <a:cubicBezTo>
                    <a:pt x="168246" y="1041077"/>
                    <a:pt x="168246" y="1041077"/>
                    <a:pt x="155736" y="1023219"/>
                  </a:cubicBezTo>
                  <a:cubicBezTo>
                    <a:pt x="155736" y="1023219"/>
                    <a:pt x="155736" y="1023219"/>
                    <a:pt x="162884" y="1019648"/>
                  </a:cubicBezTo>
                  <a:close/>
                  <a:moveTo>
                    <a:pt x="827742" y="1053577"/>
                  </a:moveTo>
                  <a:cubicBezTo>
                    <a:pt x="827742" y="1053577"/>
                    <a:pt x="827742" y="1053577"/>
                    <a:pt x="833103" y="1058934"/>
                  </a:cubicBezTo>
                  <a:cubicBezTo>
                    <a:pt x="833103" y="1058934"/>
                    <a:pt x="833103" y="1058934"/>
                    <a:pt x="818806" y="1075006"/>
                  </a:cubicBezTo>
                  <a:cubicBezTo>
                    <a:pt x="818806" y="1075006"/>
                    <a:pt x="818806" y="1075006"/>
                    <a:pt x="813444" y="1069649"/>
                  </a:cubicBezTo>
                  <a:cubicBezTo>
                    <a:pt x="813444" y="1069649"/>
                    <a:pt x="813444" y="1069649"/>
                    <a:pt x="827742" y="1053577"/>
                  </a:cubicBezTo>
                  <a:close/>
                  <a:moveTo>
                    <a:pt x="141438" y="982147"/>
                  </a:moveTo>
                  <a:cubicBezTo>
                    <a:pt x="141438" y="982147"/>
                    <a:pt x="141438" y="982147"/>
                    <a:pt x="150374" y="1001791"/>
                  </a:cubicBezTo>
                  <a:cubicBezTo>
                    <a:pt x="150374" y="1001791"/>
                    <a:pt x="150374" y="1001791"/>
                    <a:pt x="145012" y="1003576"/>
                  </a:cubicBezTo>
                  <a:cubicBezTo>
                    <a:pt x="145012" y="1003576"/>
                    <a:pt x="145012" y="1003576"/>
                    <a:pt x="134289" y="985719"/>
                  </a:cubicBezTo>
                  <a:cubicBezTo>
                    <a:pt x="134289" y="985719"/>
                    <a:pt x="134289" y="985719"/>
                    <a:pt x="141438" y="982147"/>
                  </a:cubicBezTo>
                  <a:close/>
                  <a:moveTo>
                    <a:pt x="856338" y="1021434"/>
                  </a:moveTo>
                  <a:cubicBezTo>
                    <a:pt x="856338" y="1021434"/>
                    <a:pt x="856338" y="1021434"/>
                    <a:pt x="861699" y="1026791"/>
                  </a:cubicBezTo>
                  <a:cubicBezTo>
                    <a:pt x="861699" y="1026791"/>
                    <a:pt x="861699" y="1026791"/>
                    <a:pt x="847401" y="1042862"/>
                  </a:cubicBezTo>
                  <a:cubicBezTo>
                    <a:pt x="847401" y="1042862"/>
                    <a:pt x="847401" y="1042862"/>
                    <a:pt x="842040" y="1037505"/>
                  </a:cubicBezTo>
                  <a:cubicBezTo>
                    <a:pt x="842040" y="1037505"/>
                    <a:pt x="842040" y="1037505"/>
                    <a:pt x="856338" y="1021434"/>
                  </a:cubicBezTo>
                  <a:close/>
                  <a:moveTo>
                    <a:pt x="121778" y="944647"/>
                  </a:moveTo>
                  <a:cubicBezTo>
                    <a:pt x="121778" y="944647"/>
                    <a:pt x="121778" y="944647"/>
                    <a:pt x="130714" y="962504"/>
                  </a:cubicBezTo>
                  <a:cubicBezTo>
                    <a:pt x="130714" y="962504"/>
                    <a:pt x="130714" y="962504"/>
                    <a:pt x="125352" y="966076"/>
                  </a:cubicBezTo>
                  <a:cubicBezTo>
                    <a:pt x="125352" y="966076"/>
                    <a:pt x="125352" y="966076"/>
                    <a:pt x="116416" y="946433"/>
                  </a:cubicBezTo>
                  <a:cubicBezTo>
                    <a:pt x="116416" y="946433"/>
                    <a:pt x="116416" y="946433"/>
                    <a:pt x="121778" y="944647"/>
                  </a:cubicBezTo>
                  <a:close/>
                  <a:moveTo>
                    <a:pt x="881359" y="987504"/>
                  </a:moveTo>
                  <a:cubicBezTo>
                    <a:pt x="881359" y="987504"/>
                    <a:pt x="881359" y="987504"/>
                    <a:pt x="886721" y="991076"/>
                  </a:cubicBezTo>
                  <a:cubicBezTo>
                    <a:pt x="886721" y="991076"/>
                    <a:pt x="886721" y="991076"/>
                    <a:pt x="874210" y="1008934"/>
                  </a:cubicBezTo>
                  <a:cubicBezTo>
                    <a:pt x="874210" y="1008934"/>
                    <a:pt x="874210" y="1008934"/>
                    <a:pt x="868848" y="1005362"/>
                  </a:cubicBezTo>
                  <a:cubicBezTo>
                    <a:pt x="868848" y="1005362"/>
                    <a:pt x="868848" y="1005362"/>
                    <a:pt x="881359" y="987504"/>
                  </a:cubicBezTo>
                  <a:close/>
                  <a:moveTo>
                    <a:pt x="105693" y="903575"/>
                  </a:moveTo>
                  <a:cubicBezTo>
                    <a:pt x="105693" y="903575"/>
                    <a:pt x="105693" y="903575"/>
                    <a:pt x="114629" y="925004"/>
                  </a:cubicBezTo>
                  <a:cubicBezTo>
                    <a:pt x="114629" y="925004"/>
                    <a:pt x="114629" y="925004"/>
                    <a:pt x="107480" y="926789"/>
                  </a:cubicBezTo>
                  <a:cubicBezTo>
                    <a:pt x="107480" y="926789"/>
                    <a:pt x="107480" y="926789"/>
                    <a:pt x="100331" y="907146"/>
                  </a:cubicBezTo>
                  <a:cubicBezTo>
                    <a:pt x="100331" y="907146"/>
                    <a:pt x="100331" y="907146"/>
                    <a:pt x="105693" y="903575"/>
                  </a:cubicBezTo>
                  <a:close/>
                  <a:moveTo>
                    <a:pt x="904594" y="951790"/>
                  </a:moveTo>
                  <a:cubicBezTo>
                    <a:pt x="904594" y="951790"/>
                    <a:pt x="904594" y="951790"/>
                    <a:pt x="911742" y="955361"/>
                  </a:cubicBezTo>
                  <a:cubicBezTo>
                    <a:pt x="911742" y="955361"/>
                    <a:pt x="911742" y="955361"/>
                    <a:pt x="899232" y="973219"/>
                  </a:cubicBezTo>
                  <a:cubicBezTo>
                    <a:pt x="899232" y="973219"/>
                    <a:pt x="899232" y="973219"/>
                    <a:pt x="893870" y="969647"/>
                  </a:cubicBezTo>
                  <a:cubicBezTo>
                    <a:pt x="893870" y="969647"/>
                    <a:pt x="893870" y="969647"/>
                    <a:pt x="904594" y="951790"/>
                  </a:cubicBezTo>
                  <a:close/>
                  <a:moveTo>
                    <a:pt x="93182" y="864289"/>
                  </a:moveTo>
                  <a:cubicBezTo>
                    <a:pt x="93182" y="864289"/>
                    <a:pt x="93182" y="864289"/>
                    <a:pt x="100331" y="883932"/>
                  </a:cubicBezTo>
                  <a:cubicBezTo>
                    <a:pt x="100331" y="883932"/>
                    <a:pt x="100331" y="883932"/>
                    <a:pt x="93182" y="885718"/>
                  </a:cubicBezTo>
                  <a:cubicBezTo>
                    <a:pt x="93182" y="885718"/>
                    <a:pt x="93182" y="885718"/>
                    <a:pt x="86033" y="866074"/>
                  </a:cubicBezTo>
                  <a:cubicBezTo>
                    <a:pt x="86033" y="866074"/>
                    <a:pt x="86033" y="866074"/>
                    <a:pt x="93182" y="864289"/>
                  </a:cubicBezTo>
                  <a:close/>
                  <a:moveTo>
                    <a:pt x="926040" y="914289"/>
                  </a:moveTo>
                  <a:cubicBezTo>
                    <a:pt x="926040" y="914289"/>
                    <a:pt x="926040" y="914289"/>
                    <a:pt x="933190" y="917861"/>
                  </a:cubicBezTo>
                  <a:cubicBezTo>
                    <a:pt x="933190" y="917861"/>
                    <a:pt x="933190" y="917861"/>
                    <a:pt x="922466" y="937504"/>
                  </a:cubicBezTo>
                  <a:cubicBezTo>
                    <a:pt x="922466" y="937504"/>
                    <a:pt x="922466" y="937504"/>
                    <a:pt x="915317" y="933933"/>
                  </a:cubicBezTo>
                  <a:cubicBezTo>
                    <a:pt x="915317" y="933933"/>
                    <a:pt x="915317" y="933933"/>
                    <a:pt x="926040" y="914289"/>
                  </a:cubicBezTo>
                  <a:close/>
                  <a:moveTo>
                    <a:pt x="82458" y="821431"/>
                  </a:moveTo>
                  <a:cubicBezTo>
                    <a:pt x="82458" y="821431"/>
                    <a:pt x="82458" y="821431"/>
                    <a:pt x="87820" y="842860"/>
                  </a:cubicBezTo>
                  <a:cubicBezTo>
                    <a:pt x="87820" y="842860"/>
                    <a:pt x="87820" y="842860"/>
                    <a:pt x="80671" y="844646"/>
                  </a:cubicBezTo>
                  <a:cubicBezTo>
                    <a:pt x="80671" y="844646"/>
                    <a:pt x="80671" y="844646"/>
                    <a:pt x="75309" y="823217"/>
                  </a:cubicBezTo>
                  <a:cubicBezTo>
                    <a:pt x="75309" y="823217"/>
                    <a:pt x="75309" y="823217"/>
                    <a:pt x="82458" y="821431"/>
                  </a:cubicBezTo>
                  <a:close/>
                  <a:moveTo>
                    <a:pt x="945700" y="876789"/>
                  </a:moveTo>
                  <a:cubicBezTo>
                    <a:pt x="945700" y="876789"/>
                    <a:pt x="945700" y="876789"/>
                    <a:pt x="952849" y="880360"/>
                  </a:cubicBezTo>
                  <a:cubicBezTo>
                    <a:pt x="952849" y="880360"/>
                    <a:pt x="952849" y="880360"/>
                    <a:pt x="942126" y="898218"/>
                  </a:cubicBezTo>
                  <a:cubicBezTo>
                    <a:pt x="942126" y="898218"/>
                    <a:pt x="942126" y="898218"/>
                    <a:pt x="936764" y="896432"/>
                  </a:cubicBezTo>
                  <a:cubicBezTo>
                    <a:pt x="936764" y="896432"/>
                    <a:pt x="936764" y="896432"/>
                    <a:pt x="945700" y="876789"/>
                  </a:cubicBezTo>
                  <a:close/>
                  <a:moveTo>
                    <a:pt x="75309" y="780359"/>
                  </a:moveTo>
                  <a:cubicBezTo>
                    <a:pt x="75309" y="780359"/>
                    <a:pt x="75309" y="780359"/>
                    <a:pt x="78884" y="801788"/>
                  </a:cubicBezTo>
                  <a:cubicBezTo>
                    <a:pt x="78884" y="801788"/>
                    <a:pt x="78884" y="801788"/>
                    <a:pt x="71735" y="801788"/>
                  </a:cubicBezTo>
                  <a:cubicBezTo>
                    <a:pt x="71735" y="801788"/>
                    <a:pt x="71735" y="801788"/>
                    <a:pt x="68160" y="782145"/>
                  </a:cubicBezTo>
                  <a:cubicBezTo>
                    <a:pt x="68160" y="782145"/>
                    <a:pt x="68160" y="782145"/>
                    <a:pt x="75309" y="780359"/>
                  </a:cubicBezTo>
                  <a:close/>
                  <a:moveTo>
                    <a:pt x="961786" y="837503"/>
                  </a:moveTo>
                  <a:cubicBezTo>
                    <a:pt x="961786" y="837503"/>
                    <a:pt x="961786" y="837503"/>
                    <a:pt x="968935" y="839288"/>
                  </a:cubicBezTo>
                  <a:cubicBezTo>
                    <a:pt x="968935" y="839288"/>
                    <a:pt x="968935" y="839288"/>
                    <a:pt x="959998" y="860717"/>
                  </a:cubicBezTo>
                  <a:cubicBezTo>
                    <a:pt x="959998" y="860717"/>
                    <a:pt x="959998" y="860717"/>
                    <a:pt x="954637" y="857146"/>
                  </a:cubicBezTo>
                  <a:cubicBezTo>
                    <a:pt x="954637" y="857146"/>
                    <a:pt x="954637" y="857146"/>
                    <a:pt x="961786" y="837503"/>
                  </a:cubicBezTo>
                  <a:close/>
                  <a:moveTo>
                    <a:pt x="69947" y="737501"/>
                  </a:moveTo>
                  <a:cubicBezTo>
                    <a:pt x="69947" y="737501"/>
                    <a:pt x="69947" y="737501"/>
                    <a:pt x="71735" y="758930"/>
                  </a:cubicBezTo>
                  <a:cubicBezTo>
                    <a:pt x="71735" y="758930"/>
                    <a:pt x="71735" y="758930"/>
                    <a:pt x="64586" y="760716"/>
                  </a:cubicBezTo>
                  <a:cubicBezTo>
                    <a:pt x="64586" y="760716"/>
                    <a:pt x="64586" y="760716"/>
                    <a:pt x="62799" y="739287"/>
                  </a:cubicBezTo>
                  <a:cubicBezTo>
                    <a:pt x="62799" y="739287"/>
                    <a:pt x="62799" y="739287"/>
                    <a:pt x="69947" y="737501"/>
                  </a:cubicBezTo>
                  <a:close/>
                  <a:moveTo>
                    <a:pt x="976084" y="796431"/>
                  </a:moveTo>
                  <a:cubicBezTo>
                    <a:pt x="976084" y="796431"/>
                    <a:pt x="976084" y="796431"/>
                    <a:pt x="983233" y="800002"/>
                  </a:cubicBezTo>
                  <a:cubicBezTo>
                    <a:pt x="983233" y="800002"/>
                    <a:pt x="983233" y="800002"/>
                    <a:pt x="976083" y="819645"/>
                  </a:cubicBezTo>
                  <a:cubicBezTo>
                    <a:pt x="976083" y="819645"/>
                    <a:pt x="976083" y="819645"/>
                    <a:pt x="970722" y="817860"/>
                  </a:cubicBezTo>
                  <a:cubicBezTo>
                    <a:pt x="970722" y="817860"/>
                    <a:pt x="970722" y="817860"/>
                    <a:pt x="976084" y="796431"/>
                  </a:cubicBezTo>
                  <a:close/>
                  <a:moveTo>
                    <a:pt x="66373" y="694644"/>
                  </a:moveTo>
                  <a:cubicBezTo>
                    <a:pt x="66373" y="701786"/>
                    <a:pt x="68160" y="708929"/>
                    <a:pt x="68160" y="716072"/>
                  </a:cubicBezTo>
                  <a:cubicBezTo>
                    <a:pt x="68160" y="716072"/>
                    <a:pt x="68160" y="716072"/>
                    <a:pt x="61011" y="717858"/>
                  </a:cubicBezTo>
                  <a:cubicBezTo>
                    <a:pt x="61011" y="710715"/>
                    <a:pt x="59224" y="703572"/>
                    <a:pt x="59224" y="696429"/>
                  </a:cubicBezTo>
                  <a:cubicBezTo>
                    <a:pt x="59224" y="696429"/>
                    <a:pt x="59224" y="696429"/>
                    <a:pt x="66373" y="694644"/>
                  </a:cubicBezTo>
                  <a:close/>
                  <a:moveTo>
                    <a:pt x="988594" y="755359"/>
                  </a:moveTo>
                  <a:cubicBezTo>
                    <a:pt x="988594" y="755359"/>
                    <a:pt x="988594" y="755359"/>
                    <a:pt x="995743" y="757144"/>
                  </a:cubicBezTo>
                  <a:cubicBezTo>
                    <a:pt x="995743" y="757144"/>
                    <a:pt x="995743" y="757144"/>
                    <a:pt x="990382" y="778573"/>
                  </a:cubicBezTo>
                  <a:cubicBezTo>
                    <a:pt x="990382" y="778573"/>
                    <a:pt x="990382" y="778573"/>
                    <a:pt x="983233" y="776788"/>
                  </a:cubicBezTo>
                  <a:cubicBezTo>
                    <a:pt x="983233" y="776788"/>
                    <a:pt x="983233" y="776788"/>
                    <a:pt x="988594" y="755359"/>
                  </a:cubicBezTo>
                  <a:close/>
                  <a:moveTo>
                    <a:pt x="66373" y="653572"/>
                  </a:moveTo>
                  <a:cubicBezTo>
                    <a:pt x="66373" y="653572"/>
                    <a:pt x="66373" y="653572"/>
                    <a:pt x="66373" y="675000"/>
                  </a:cubicBezTo>
                  <a:cubicBezTo>
                    <a:pt x="66373" y="675000"/>
                    <a:pt x="66373" y="675000"/>
                    <a:pt x="59224" y="675000"/>
                  </a:cubicBezTo>
                  <a:cubicBezTo>
                    <a:pt x="59224" y="675000"/>
                    <a:pt x="59224" y="675000"/>
                    <a:pt x="59224" y="653572"/>
                  </a:cubicBezTo>
                  <a:cubicBezTo>
                    <a:pt x="59224" y="653572"/>
                    <a:pt x="59224" y="653572"/>
                    <a:pt x="66373" y="653572"/>
                  </a:cubicBezTo>
                  <a:close/>
                  <a:moveTo>
                    <a:pt x="997531" y="714287"/>
                  </a:moveTo>
                  <a:cubicBezTo>
                    <a:pt x="997531" y="714287"/>
                    <a:pt x="997531" y="714287"/>
                    <a:pt x="1002892" y="716072"/>
                  </a:cubicBezTo>
                  <a:cubicBezTo>
                    <a:pt x="1002892" y="716072"/>
                    <a:pt x="1002892" y="716072"/>
                    <a:pt x="999318" y="735715"/>
                  </a:cubicBezTo>
                  <a:cubicBezTo>
                    <a:pt x="999318" y="735715"/>
                    <a:pt x="999318" y="735715"/>
                    <a:pt x="992169" y="735715"/>
                  </a:cubicBezTo>
                  <a:cubicBezTo>
                    <a:pt x="992169" y="735715"/>
                    <a:pt x="992169" y="735715"/>
                    <a:pt x="997531" y="714287"/>
                  </a:cubicBezTo>
                  <a:close/>
                  <a:moveTo>
                    <a:pt x="61011" y="608928"/>
                  </a:moveTo>
                  <a:cubicBezTo>
                    <a:pt x="61011" y="608928"/>
                    <a:pt x="61011" y="608928"/>
                    <a:pt x="68160" y="610714"/>
                  </a:cubicBezTo>
                  <a:cubicBezTo>
                    <a:pt x="68160" y="610714"/>
                    <a:pt x="68160" y="610714"/>
                    <a:pt x="66373" y="632143"/>
                  </a:cubicBezTo>
                  <a:cubicBezTo>
                    <a:pt x="66373" y="632143"/>
                    <a:pt x="66373" y="632143"/>
                    <a:pt x="59224" y="630357"/>
                  </a:cubicBezTo>
                  <a:cubicBezTo>
                    <a:pt x="59224" y="630357"/>
                    <a:pt x="59224" y="630357"/>
                    <a:pt x="61011" y="608928"/>
                  </a:cubicBezTo>
                  <a:close/>
                  <a:moveTo>
                    <a:pt x="1008254" y="671429"/>
                  </a:moveTo>
                  <a:cubicBezTo>
                    <a:pt x="1008254" y="678572"/>
                    <a:pt x="1006467" y="685715"/>
                    <a:pt x="1006467" y="694644"/>
                  </a:cubicBezTo>
                  <a:cubicBezTo>
                    <a:pt x="1006467" y="694644"/>
                    <a:pt x="1006467" y="694644"/>
                    <a:pt x="999318" y="692858"/>
                  </a:cubicBezTo>
                  <a:cubicBezTo>
                    <a:pt x="999318" y="685715"/>
                    <a:pt x="1001105" y="678572"/>
                    <a:pt x="1001105" y="671429"/>
                  </a:cubicBezTo>
                  <a:cubicBezTo>
                    <a:pt x="1001105" y="671429"/>
                    <a:pt x="1001105" y="671429"/>
                    <a:pt x="1008254" y="671429"/>
                  </a:cubicBezTo>
                  <a:close/>
                  <a:moveTo>
                    <a:pt x="64586" y="566070"/>
                  </a:moveTo>
                  <a:cubicBezTo>
                    <a:pt x="64586" y="566070"/>
                    <a:pt x="64586" y="566070"/>
                    <a:pt x="71735" y="567856"/>
                  </a:cubicBezTo>
                  <a:cubicBezTo>
                    <a:pt x="71735" y="567856"/>
                    <a:pt x="71735" y="567856"/>
                    <a:pt x="69948" y="589285"/>
                  </a:cubicBezTo>
                  <a:cubicBezTo>
                    <a:pt x="69948" y="589285"/>
                    <a:pt x="69948" y="589285"/>
                    <a:pt x="62799" y="587499"/>
                  </a:cubicBezTo>
                  <a:cubicBezTo>
                    <a:pt x="62799" y="587499"/>
                    <a:pt x="62799" y="587499"/>
                    <a:pt x="64586" y="566070"/>
                  </a:cubicBezTo>
                  <a:close/>
                  <a:moveTo>
                    <a:pt x="1008254" y="648214"/>
                  </a:moveTo>
                  <a:cubicBezTo>
                    <a:pt x="1008254" y="648214"/>
                    <a:pt x="1008254" y="648214"/>
                    <a:pt x="1008254" y="669643"/>
                  </a:cubicBezTo>
                  <a:cubicBezTo>
                    <a:pt x="1008254" y="669643"/>
                    <a:pt x="1008254" y="669643"/>
                    <a:pt x="1001105" y="669643"/>
                  </a:cubicBezTo>
                  <a:cubicBezTo>
                    <a:pt x="1001105" y="669643"/>
                    <a:pt x="1001105" y="669643"/>
                    <a:pt x="1001105" y="648214"/>
                  </a:cubicBezTo>
                  <a:cubicBezTo>
                    <a:pt x="1001105" y="648214"/>
                    <a:pt x="1001105" y="648214"/>
                    <a:pt x="1008254" y="648214"/>
                  </a:cubicBezTo>
                  <a:close/>
                  <a:moveTo>
                    <a:pt x="77097" y="524999"/>
                  </a:moveTo>
                  <a:cubicBezTo>
                    <a:pt x="77097" y="524999"/>
                    <a:pt x="77097" y="524999"/>
                    <a:pt x="75309" y="546427"/>
                  </a:cubicBezTo>
                  <a:cubicBezTo>
                    <a:pt x="75309" y="546427"/>
                    <a:pt x="75309" y="546427"/>
                    <a:pt x="68160" y="544642"/>
                  </a:cubicBezTo>
                  <a:cubicBezTo>
                    <a:pt x="68160" y="544642"/>
                    <a:pt x="68160" y="544642"/>
                    <a:pt x="71735" y="524998"/>
                  </a:cubicBezTo>
                  <a:cubicBezTo>
                    <a:pt x="71735" y="524998"/>
                    <a:pt x="71735" y="524998"/>
                    <a:pt x="77097" y="524999"/>
                  </a:cubicBezTo>
                  <a:close/>
                  <a:moveTo>
                    <a:pt x="1008254" y="605357"/>
                  </a:moveTo>
                  <a:cubicBezTo>
                    <a:pt x="1008254" y="612500"/>
                    <a:pt x="1008254" y="619643"/>
                    <a:pt x="1008254" y="626786"/>
                  </a:cubicBezTo>
                  <a:cubicBezTo>
                    <a:pt x="1008254" y="626786"/>
                    <a:pt x="1008254" y="626786"/>
                    <a:pt x="1001105" y="626786"/>
                  </a:cubicBezTo>
                  <a:cubicBezTo>
                    <a:pt x="1001105" y="619643"/>
                    <a:pt x="1001105" y="612500"/>
                    <a:pt x="1001105" y="605357"/>
                  </a:cubicBezTo>
                  <a:cubicBezTo>
                    <a:pt x="1001105" y="605357"/>
                    <a:pt x="1001105" y="605357"/>
                    <a:pt x="1008254" y="605357"/>
                  </a:cubicBezTo>
                  <a:close/>
                  <a:moveTo>
                    <a:pt x="78884" y="482141"/>
                  </a:moveTo>
                  <a:cubicBezTo>
                    <a:pt x="78884" y="482141"/>
                    <a:pt x="78884" y="482141"/>
                    <a:pt x="86033" y="483926"/>
                  </a:cubicBezTo>
                  <a:cubicBezTo>
                    <a:pt x="86033" y="483926"/>
                    <a:pt x="86033" y="483926"/>
                    <a:pt x="82458" y="505355"/>
                  </a:cubicBezTo>
                  <a:cubicBezTo>
                    <a:pt x="82458" y="505355"/>
                    <a:pt x="82458" y="505355"/>
                    <a:pt x="75309" y="503570"/>
                  </a:cubicBezTo>
                  <a:cubicBezTo>
                    <a:pt x="75309" y="503570"/>
                    <a:pt x="75309" y="503570"/>
                    <a:pt x="78884" y="482141"/>
                  </a:cubicBezTo>
                  <a:close/>
                  <a:moveTo>
                    <a:pt x="1004680" y="562499"/>
                  </a:moveTo>
                  <a:cubicBezTo>
                    <a:pt x="1006467" y="569642"/>
                    <a:pt x="1006467" y="576785"/>
                    <a:pt x="1006467" y="583928"/>
                  </a:cubicBezTo>
                  <a:cubicBezTo>
                    <a:pt x="1006467" y="583928"/>
                    <a:pt x="1006467" y="583928"/>
                    <a:pt x="999318" y="583928"/>
                  </a:cubicBezTo>
                  <a:cubicBezTo>
                    <a:pt x="999318" y="576785"/>
                    <a:pt x="999318" y="569642"/>
                    <a:pt x="997530" y="562499"/>
                  </a:cubicBezTo>
                  <a:cubicBezTo>
                    <a:pt x="997530" y="562499"/>
                    <a:pt x="997530" y="562499"/>
                    <a:pt x="1004680" y="562499"/>
                  </a:cubicBezTo>
                  <a:close/>
                  <a:moveTo>
                    <a:pt x="91395" y="441069"/>
                  </a:moveTo>
                  <a:cubicBezTo>
                    <a:pt x="91395" y="441069"/>
                    <a:pt x="91395" y="441069"/>
                    <a:pt x="96756" y="442854"/>
                  </a:cubicBezTo>
                  <a:cubicBezTo>
                    <a:pt x="96756" y="442854"/>
                    <a:pt x="96756" y="442854"/>
                    <a:pt x="91394" y="462498"/>
                  </a:cubicBezTo>
                  <a:cubicBezTo>
                    <a:pt x="91394" y="462498"/>
                    <a:pt x="91394" y="462498"/>
                    <a:pt x="84245" y="460712"/>
                  </a:cubicBezTo>
                  <a:cubicBezTo>
                    <a:pt x="84245" y="460712"/>
                    <a:pt x="84245" y="460712"/>
                    <a:pt x="91395" y="441069"/>
                  </a:cubicBezTo>
                  <a:close/>
                  <a:moveTo>
                    <a:pt x="999318" y="519641"/>
                  </a:moveTo>
                  <a:cubicBezTo>
                    <a:pt x="999318" y="519641"/>
                    <a:pt x="999318" y="519641"/>
                    <a:pt x="1002892" y="541070"/>
                  </a:cubicBezTo>
                  <a:cubicBezTo>
                    <a:pt x="1002892" y="541070"/>
                    <a:pt x="1002892" y="541070"/>
                    <a:pt x="995743" y="542856"/>
                  </a:cubicBezTo>
                  <a:cubicBezTo>
                    <a:pt x="995743" y="542856"/>
                    <a:pt x="995743" y="542856"/>
                    <a:pt x="992169" y="521427"/>
                  </a:cubicBezTo>
                  <a:cubicBezTo>
                    <a:pt x="992169" y="521427"/>
                    <a:pt x="992169" y="521427"/>
                    <a:pt x="999318" y="519641"/>
                  </a:cubicBezTo>
                  <a:close/>
                  <a:moveTo>
                    <a:pt x="103905" y="399997"/>
                  </a:moveTo>
                  <a:cubicBezTo>
                    <a:pt x="103905" y="399997"/>
                    <a:pt x="103905" y="399997"/>
                    <a:pt x="111054" y="401783"/>
                  </a:cubicBezTo>
                  <a:cubicBezTo>
                    <a:pt x="111054" y="401783"/>
                    <a:pt x="111054" y="401783"/>
                    <a:pt x="103905" y="423211"/>
                  </a:cubicBezTo>
                  <a:cubicBezTo>
                    <a:pt x="103905" y="423211"/>
                    <a:pt x="103905" y="423211"/>
                    <a:pt x="96756" y="419640"/>
                  </a:cubicBezTo>
                  <a:cubicBezTo>
                    <a:pt x="96756" y="419640"/>
                    <a:pt x="96756" y="419640"/>
                    <a:pt x="103905" y="399997"/>
                  </a:cubicBezTo>
                  <a:close/>
                  <a:moveTo>
                    <a:pt x="990382" y="476783"/>
                  </a:moveTo>
                  <a:cubicBezTo>
                    <a:pt x="990382" y="476783"/>
                    <a:pt x="990382" y="476783"/>
                    <a:pt x="993956" y="498212"/>
                  </a:cubicBezTo>
                  <a:cubicBezTo>
                    <a:pt x="993956" y="498212"/>
                    <a:pt x="993956" y="498212"/>
                    <a:pt x="986807" y="499998"/>
                  </a:cubicBezTo>
                  <a:cubicBezTo>
                    <a:pt x="986807" y="499998"/>
                    <a:pt x="986807" y="499998"/>
                    <a:pt x="983233" y="478569"/>
                  </a:cubicBezTo>
                  <a:cubicBezTo>
                    <a:pt x="983233" y="478569"/>
                    <a:pt x="983233" y="478569"/>
                    <a:pt x="990382" y="476783"/>
                  </a:cubicBezTo>
                  <a:close/>
                  <a:moveTo>
                    <a:pt x="119991" y="360710"/>
                  </a:moveTo>
                  <a:cubicBezTo>
                    <a:pt x="119991" y="360710"/>
                    <a:pt x="119991" y="360710"/>
                    <a:pt x="127140" y="362496"/>
                  </a:cubicBezTo>
                  <a:cubicBezTo>
                    <a:pt x="127140" y="362496"/>
                    <a:pt x="127140" y="362496"/>
                    <a:pt x="118203" y="382140"/>
                  </a:cubicBezTo>
                  <a:cubicBezTo>
                    <a:pt x="118203" y="382140"/>
                    <a:pt x="118203" y="382140"/>
                    <a:pt x="112842" y="380354"/>
                  </a:cubicBezTo>
                  <a:cubicBezTo>
                    <a:pt x="112842" y="380354"/>
                    <a:pt x="112842" y="380354"/>
                    <a:pt x="119991" y="360710"/>
                  </a:cubicBezTo>
                  <a:close/>
                  <a:moveTo>
                    <a:pt x="977871" y="435712"/>
                  </a:moveTo>
                  <a:cubicBezTo>
                    <a:pt x="977871" y="435712"/>
                    <a:pt x="977871" y="435712"/>
                    <a:pt x="983233" y="457140"/>
                  </a:cubicBezTo>
                  <a:cubicBezTo>
                    <a:pt x="983233" y="457140"/>
                    <a:pt x="983233" y="457140"/>
                    <a:pt x="977871" y="458926"/>
                  </a:cubicBezTo>
                  <a:cubicBezTo>
                    <a:pt x="977871" y="458926"/>
                    <a:pt x="977871" y="458926"/>
                    <a:pt x="970722" y="437497"/>
                  </a:cubicBezTo>
                  <a:cubicBezTo>
                    <a:pt x="970722" y="437497"/>
                    <a:pt x="970722" y="437497"/>
                    <a:pt x="977871" y="435712"/>
                  </a:cubicBezTo>
                  <a:close/>
                  <a:moveTo>
                    <a:pt x="130714" y="337496"/>
                  </a:moveTo>
                  <a:cubicBezTo>
                    <a:pt x="137863" y="341067"/>
                    <a:pt x="137863" y="341067"/>
                    <a:pt x="137863" y="341067"/>
                  </a:cubicBezTo>
                  <a:cubicBezTo>
                    <a:pt x="137863" y="341067"/>
                    <a:pt x="137863" y="341067"/>
                    <a:pt x="136076" y="342853"/>
                  </a:cubicBezTo>
                  <a:cubicBezTo>
                    <a:pt x="136076" y="342853"/>
                    <a:pt x="136076" y="342853"/>
                    <a:pt x="128927" y="341067"/>
                  </a:cubicBezTo>
                  <a:cubicBezTo>
                    <a:pt x="128927" y="341067"/>
                    <a:pt x="128927" y="341067"/>
                    <a:pt x="130714" y="337496"/>
                  </a:cubicBezTo>
                  <a:close/>
                  <a:moveTo>
                    <a:pt x="139650" y="321424"/>
                  </a:moveTo>
                  <a:cubicBezTo>
                    <a:pt x="139650" y="321424"/>
                    <a:pt x="139650" y="321424"/>
                    <a:pt x="146799" y="324996"/>
                  </a:cubicBezTo>
                  <a:cubicBezTo>
                    <a:pt x="146799" y="324996"/>
                    <a:pt x="146799" y="324996"/>
                    <a:pt x="137863" y="341067"/>
                  </a:cubicBezTo>
                  <a:cubicBezTo>
                    <a:pt x="130714" y="337496"/>
                    <a:pt x="130714" y="337496"/>
                    <a:pt x="130714" y="337496"/>
                  </a:cubicBezTo>
                  <a:cubicBezTo>
                    <a:pt x="130714" y="337496"/>
                    <a:pt x="130714" y="337496"/>
                    <a:pt x="139650" y="321424"/>
                  </a:cubicBezTo>
                  <a:close/>
                  <a:moveTo>
                    <a:pt x="963573" y="396425"/>
                  </a:moveTo>
                  <a:cubicBezTo>
                    <a:pt x="963573" y="396425"/>
                    <a:pt x="963573" y="396425"/>
                    <a:pt x="970722" y="416069"/>
                  </a:cubicBezTo>
                  <a:cubicBezTo>
                    <a:pt x="970722" y="416069"/>
                    <a:pt x="970722" y="416069"/>
                    <a:pt x="963573" y="417854"/>
                  </a:cubicBezTo>
                  <a:cubicBezTo>
                    <a:pt x="963573" y="417854"/>
                    <a:pt x="963573" y="417854"/>
                    <a:pt x="956424" y="398211"/>
                  </a:cubicBezTo>
                  <a:cubicBezTo>
                    <a:pt x="956424" y="398211"/>
                    <a:pt x="956424" y="398211"/>
                    <a:pt x="963573" y="396425"/>
                  </a:cubicBezTo>
                  <a:close/>
                  <a:moveTo>
                    <a:pt x="162885" y="283924"/>
                  </a:moveTo>
                  <a:cubicBezTo>
                    <a:pt x="162885" y="283924"/>
                    <a:pt x="162885" y="283924"/>
                    <a:pt x="168246" y="289281"/>
                  </a:cubicBezTo>
                  <a:cubicBezTo>
                    <a:pt x="168246" y="289281"/>
                    <a:pt x="168246" y="289281"/>
                    <a:pt x="157523" y="307138"/>
                  </a:cubicBezTo>
                  <a:cubicBezTo>
                    <a:pt x="157523" y="307138"/>
                    <a:pt x="157523" y="307138"/>
                    <a:pt x="150374" y="301781"/>
                  </a:cubicBezTo>
                  <a:cubicBezTo>
                    <a:pt x="150374" y="301781"/>
                    <a:pt x="150374" y="301781"/>
                    <a:pt x="162885" y="283924"/>
                  </a:cubicBezTo>
                  <a:close/>
                  <a:moveTo>
                    <a:pt x="945700" y="355353"/>
                  </a:moveTo>
                  <a:cubicBezTo>
                    <a:pt x="945700" y="355353"/>
                    <a:pt x="945700" y="355353"/>
                    <a:pt x="954637" y="374996"/>
                  </a:cubicBezTo>
                  <a:cubicBezTo>
                    <a:pt x="954637" y="374996"/>
                    <a:pt x="954637" y="374996"/>
                    <a:pt x="949275" y="378568"/>
                  </a:cubicBezTo>
                  <a:cubicBezTo>
                    <a:pt x="949275" y="378568"/>
                    <a:pt x="949275" y="378568"/>
                    <a:pt x="938551" y="358925"/>
                  </a:cubicBezTo>
                  <a:cubicBezTo>
                    <a:pt x="938551" y="358925"/>
                    <a:pt x="938551" y="358925"/>
                    <a:pt x="945700" y="355353"/>
                  </a:cubicBezTo>
                  <a:close/>
                  <a:moveTo>
                    <a:pt x="187906" y="249995"/>
                  </a:moveTo>
                  <a:cubicBezTo>
                    <a:pt x="187906" y="249995"/>
                    <a:pt x="187906" y="249995"/>
                    <a:pt x="193268" y="255352"/>
                  </a:cubicBezTo>
                  <a:cubicBezTo>
                    <a:pt x="193268" y="255352"/>
                    <a:pt x="193268" y="255352"/>
                    <a:pt x="180757" y="271424"/>
                  </a:cubicBezTo>
                  <a:cubicBezTo>
                    <a:pt x="180757" y="271424"/>
                    <a:pt x="180757" y="271424"/>
                    <a:pt x="175395" y="267852"/>
                  </a:cubicBezTo>
                  <a:cubicBezTo>
                    <a:pt x="175395" y="267852"/>
                    <a:pt x="175395" y="267852"/>
                    <a:pt x="187906" y="249995"/>
                  </a:cubicBezTo>
                  <a:close/>
                  <a:moveTo>
                    <a:pt x="926040" y="317853"/>
                  </a:moveTo>
                  <a:cubicBezTo>
                    <a:pt x="926040" y="317853"/>
                    <a:pt x="926040" y="317853"/>
                    <a:pt x="936764" y="337496"/>
                  </a:cubicBezTo>
                  <a:cubicBezTo>
                    <a:pt x="936764" y="337496"/>
                    <a:pt x="936764" y="337496"/>
                    <a:pt x="929615" y="341067"/>
                  </a:cubicBezTo>
                  <a:cubicBezTo>
                    <a:pt x="929615" y="341067"/>
                    <a:pt x="929615" y="341067"/>
                    <a:pt x="918892" y="321424"/>
                  </a:cubicBezTo>
                  <a:cubicBezTo>
                    <a:pt x="918892" y="321424"/>
                    <a:pt x="918892" y="321424"/>
                    <a:pt x="926040" y="317853"/>
                  </a:cubicBezTo>
                  <a:close/>
                  <a:moveTo>
                    <a:pt x="216502" y="217852"/>
                  </a:moveTo>
                  <a:cubicBezTo>
                    <a:pt x="216502" y="217852"/>
                    <a:pt x="216502" y="217852"/>
                    <a:pt x="221864" y="223209"/>
                  </a:cubicBezTo>
                  <a:cubicBezTo>
                    <a:pt x="221864" y="223209"/>
                    <a:pt x="221864" y="223209"/>
                    <a:pt x="207566" y="239280"/>
                  </a:cubicBezTo>
                  <a:cubicBezTo>
                    <a:pt x="207566" y="239280"/>
                    <a:pt x="207566" y="239280"/>
                    <a:pt x="202204" y="233923"/>
                  </a:cubicBezTo>
                  <a:cubicBezTo>
                    <a:pt x="202204" y="233923"/>
                    <a:pt x="202204" y="233923"/>
                    <a:pt x="216502" y="217852"/>
                  </a:cubicBezTo>
                  <a:close/>
                  <a:moveTo>
                    <a:pt x="902806" y="282138"/>
                  </a:moveTo>
                  <a:cubicBezTo>
                    <a:pt x="902806" y="282138"/>
                    <a:pt x="902806" y="282138"/>
                    <a:pt x="913530" y="299995"/>
                  </a:cubicBezTo>
                  <a:cubicBezTo>
                    <a:pt x="913530" y="299995"/>
                    <a:pt x="913530" y="299995"/>
                    <a:pt x="908168" y="303567"/>
                  </a:cubicBezTo>
                  <a:cubicBezTo>
                    <a:pt x="908168" y="303567"/>
                    <a:pt x="908168" y="303567"/>
                    <a:pt x="897445" y="285710"/>
                  </a:cubicBezTo>
                  <a:cubicBezTo>
                    <a:pt x="897445" y="285710"/>
                    <a:pt x="897445" y="285710"/>
                    <a:pt x="902806" y="282138"/>
                  </a:cubicBezTo>
                  <a:close/>
                  <a:moveTo>
                    <a:pt x="248673" y="187494"/>
                  </a:moveTo>
                  <a:cubicBezTo>
                    <a:pt x="248673" y="187494"/>
                    <a:pt x="248673" y="187494"/>
                    <a:pt x="254034" y="192851"/>
                  </a:cubicBezTo>
                  <a:cubicBezTo>
                    <a:pt x="254034" y="192851"/>
                    <a:pt x="254034" y="192851"/>
                    <a:pt x="237949" y="208923"/>
                  </a:cubicBezTo>
                  <a:cubicBezTo>
                    <a:pt x="237949" y="208923"/>
                    <a:pt x="237949" y="208923"/>
                    <a:pt x="232587" y="203566"/>
                  </a:cubicBezTo>
                  <a:cubicBezTo>
                    <a:pt x="232587" y="203566"/>
                    <a:pt x="232587" y="203566"/>
                    <a:pt x="248673" y="187494"/>
                  </a:cubicBezTo>
                  <a:close/>
                  <a:moveTo>
                    <a:pt x="875997" y="246423"/>
                  </a:moveTo>
                  <a:cubicBezTo>
                    <a:pt x="875997" y="246423"/>
                    <a:pt x="875997" y="246423"/>
                    <a:pt x="890296" y="264281"/>
                  </a:cubicBezTo>
                  <a:cubicBezTo>
                    <a:pt x="890296" y="264281"/>
                    <a:pt x="890296" y="264281"/>
                    <a:pt x="884934" y="267852"/>
                  </a:cubicBezTo>
                  <a:cubicBezTo>
                    <a:pt x="884934" y="267852"/>
                    <a:pt x="884934" y="267852"/>
                    <a:pt x="870636" y="251780"/>
                  </a:cubicBezTo>
                  <a:cubicBezTo>
                    <a:pt x="870636" y="251780"/>
                    <a:pt x="870636" y="251780"/>
                    <a:pt x="875997" y="246423"/>
                  </a:cubicBezTo>
                  <a:close/>
                  <a:moveTo>
                    <a:pt x="282630" y="160708"/>
                  </a:moveTo>
                  <a:cubicBezTo>
                    <a:pt x="282630" y="160708"/>
                    <a:pt x="282630" y="160708"/>
                    <a:pt x="286205" y="167851"/>
                  </a:cubicBezTo>
                  <a:cubicBezTo>
                    <a:pt x="286205" y="167851"/>
                    <a:pt x="286205" y="167851"/>
                    <a:pt x="270120" y="180351"/>
                  </a:cubicBezTo>
                  <a:cubicBezTo>
                    <a:pt x="270120" y="180351"/>
                    <a:pt x="270120" y="180351"/>
                    <a:pt x="264758" y="174994"/>
                  </a:cubicBezTo>
                  <a:cubicBezTo>
                    <a:pt x="264758" y="174994"/>
                    <a:pt x="264758" y="174994"/>
                    <a:pt x="282630" y="160708"/>
                  </a:cubicBezTo>
                  <a:close/>
                  <a:moveTo>
                    <a:pt x="847401" y="214280"/>
                  </a:moveTo>
                  <a:cubicBezTo>
                    <a:pt x="847401" y="214280"/>
                    <a:pt x="847401" y="214280"/>
                    <a:pt x="863487" y="230352"/>
                  </a:cubicBezTo>
                  <a:cubicBezTo>
                    <a:pt x="863487" y="230352"/>
                    <a:pt x="863487" y="230352"/>
                    <a:pt x="858125" y="235709"/>
                  </a:cubicBezTo>
                  <a:cubicBezTo>
                    <a:pt x="858125" y="235709"/>
                    <a:pt x="858125" y="235709"/>
                    <a:pt x="843827" y="219637"/>
                  </a:cubicBezTo>
                  <a:cubicBezTo>
                    <a:pt x="843827" y="219637"/>
                    <a:pt x="843827" y="219637"/>
                    <a:pt x="847401" y="214280"/>
                  </a:cubicBezTo>
                  <a:close/>
                  <a:moveTo>
                    <a:pt x="318375" y="137493"/>
                  </a:moveTo>
                  <a:cubicBezTo>
                    <a:pt x="318375" y="137493"/>
                    <a:pt x="318375" y="137493"/>
                    <a:pt x="321950" y="142851"/>
                  </a:cubicBezTo>
                  <a:cubicBezTo>
                    <a:pt x="321950" y="142851"/>
                    <a:pt x="321950" y="142851"/>
                    <a:pt x="304077" y="155351"/>
                  </a:cubicBezTo>
                  <a:cubicBezTo>
                    <a:pt x="304077" y="155351"/>
                    <a:pt x="304077" y="155351"/>
                    <a:pt x="300503" y="148208"/>
                  </a:cubicBezTo>
                  <a:cubicBezTo>
                    <a:pt x="300503" y="148208"/>
                    <a:pt x="300503" y="148208"/>
                    <a:pt x="318375" y="137493"/>
                  </a:cubicBezTo>
                  <a:close/>
                  <a:moveTo>
                    <a:pt x="817018" y="183923"/>
                  </a:moveTo>
                  <a:cubicBezTo>
                    <a:pt x="817018" y="183923"/>
                    <a:pt x="817018" y="183923"/>
                    <a:pt x="833104" y="199994"/>
                  </a:cubicBezTo>
                  <a:cubicBezTo>
                    <a:pt x="833104" y="199994"/>
                    <a:pt x="833104" y="199994"/>
                    <a:pt x="827742" y="205351"/>
                  </a:cubicBezTo>
                  <a:cubicBezTo>
                    <a:pt x="827742" y="205351"/>
                    <a:pt x="827742" y="205351"/>
                    <a:pt x="811657" y="189280"/>
                  </a:cubicBezTo>
                  <a:cubicBezTo>
                    <a:pt x="811657" y="189280"/>
                    <a:pt x="811657" y="189280"/>
                    <a:pt x="817018" y="183923"/>
                  </a:cubicBezTo>
                  <a:close/>
                  <a:moveTo>
                    <a:pt x="783060" y="157137"/>
                  </a:moveTo>
                  <a:cubicBezTo>
                    <a:pt x="783060" y="157137"/>
                    <a:pt x="783060" y="157137"/>
                    <a:pt x="800933" y="171422"/>
                  </a:cubicBezTo>
                  <a:cubicBezTo>
                    <a:pt x="800933" y="171422"/>
                    <a:pt x="800933" y="171422"/>
                    <a:pt x="795571" y="176779"/>
                  </a:cubicBezTo>
                  <a:cubicBezTo>
                    <a:pt x="795571" y="176779"/>
                    <a:pt x="795571" y="176779"/>
                    <a:pt x="779486" y="162494"/>
                  </a:cubicBezTo>
                  <a:cubicBezTo>
                    <a:pt x="779486" y="162494"/>
                    <a:pt x="779486" y="162494"/>
                    <a:pt x="783060" y="157137"/>
                  </a:cubicBezTo>
                  <a:close/>
                  <a:moveTo>
                    <a:pt x="355908" y="116064"/>
                  </a:moveTo>
                  <a:cubicBezTo>
                    <a:pt x="355908" y="116064"/>
                    <a:pt x="355908" y="116064"/>
                    <a:pt x="359482" y="123207"/>
                  </a:cubicBezTo>
                  <a:cubicBezTo>
                    <a:pt x="359482" y="123207"/>
                    <a:pt x="359482" y="123207"/>
                    <a:pt x="339822" y="133922"/>
                  </a:cubicBezTo>
                  <a:cubicBezTo>
                    <a:pt x="339822" y="133922"/>
                    <a:pt x="339822" y="133922"/>
                    <a:pt x="338035" y="126779"/>
                  </a:cubicBezTo>
                  <a:cubicBezTo>
                    <a:pt x="338035" y="126779"/>
                    <a:pt x="338035" y="126779"/>
                    <a:pt x="355908" y="116064"/>
                  </a:cubicBezTo>
                  <a:close/>
                  <a:moveTo>
                    <a:pt x="747315" y="133922"/>
                  </a:moveTo>
                  <a:cubicBezTo>
                    <a:pt x="747315" y="133922"/>
                    <a:pt x="747315" y="133922"/>
                    <a:pt x="765188" y="144636"/>
                  </a:cubicBezTo>
                  <a:cubicBezTo>
                    <a:pt x="765188" y="144636"/>
                    <a:pt x="765188" y="144636"/>
                    <a:pt x="761613" y="151779"/>
                  </a:cubicBezTo>
                  <a:cubicBezTo>
                    <a:pt x="761613" y="151779"/>
                    <a:pt x="761613" y="151779"/>
                    <a:pt x="743741" y="139279"/>
                  </a:cubicBezTo>
                  <a:cubicBezTo>
                    <a:pt x="743741" y="139279"/>
                    <a:pt x="743741" y="139279"/>
                    <a:pt x="747315" y="133922"/>
                  </a:cubicBezTo>
                  <a:close/>
                  <a:moveTo>
                    <a:pt x="395227" y="99993"/>
                  </a:moveTo>
                  <a:cubicBezTo>
                    <a:pt x="395227" y="99993"/>
                    <a:pt x="395227" y="99993"/>
                    <a:pt x="398802" y="105350"/>
                  </a:cubicBezTo>
                  <a:cubicBezTo>
                    <a:pt x="398802" y="105350"/>
                    <a:pt x="398802" y="105350"/>
                    <a:pt x="379142" y="114279"/>
                  </a:cubicBezTo>
                  <a:cubicBezTo>
                    <a:pt x="379142" y="114279"/>
                    <a:pt x="379142" y="114279"/>
                    <a:pt x="375567" y="107136"/>
                  </a:cubicBezTo>
                  <a:cubicBezTo>
                    <a:pt x="375567" y="107136"/>
                    <a:pt x="375567" y="107136"/>
                    <a:pt x="395227" y="99993"/>
                  </a:cubicBezTo>
                  <a:close/>
                  <a:moveTo>
                    <a:pt x="709783" y="112493"/>
                  </a:moveTo>
                  <a:cubicBezTo>
                    <a:pt x="709783" y="112493"/>
                    <a:pt x="709783" y="112493"/>
                    <a:pt x="729443" y="123207"/>
                  </a:cubicBezTo>
                  <a:cubicBezTo>
                    <a:pt x="729443" y="123207"/>
                    <a:pt x="729443" y="123207"/>
                    <a:pt x="725869" y="128565"/>
                  </a:cubicBezTo>
                  <a:cubicBezTo>
                    <a:pt x="725869" y="128565"/>
                    <a:pt x="725869" y="128565"/>
                    <a:pt x="706209" y="117850"/>
                  </a:cubicBezTo>
                  <a:cubicBezTo>
                    <a:pt x="706209" y="117850"/>
                    <a:pt x="706209" y="117850"/>
                    <a:pt x="709783" y="112493"/>
                  </a:cubicBezTo>
                  <a:close/>
                  <a:moveTo>
                    <a:pt x="436334" y="85707"/>
                  </a:moveTo>
                  <a:cubicBezTo>
                    <a:pt x="436334" y="85707"/>
                    <a:pt x="436334" y="85707"/>
                    <a:pt x="438121" y="92850"/>
                  </a:cubicBezTo>
                  <a:cubicBezTo>
                    <a:pt x="438121" y="92850"/>
                    <a:pt x="438121" y="92850"/>
                    <a:pt x="418461" y="98207"/>
                  </a:cubicBezTo>
                  <a:cubicBezTo>
                    <a:pt x="418461" y="98207"/>
                    <a:pt x="418461" y="98207"/>
                    <a:pt x="416674" y="92850"/>
                  </a:cubicBezTo>
                  <a:cubicBezTo>
                    <a:pt x="416674" y="92850"/>
                    <a:pt x="416674" y="92850"/>
                    <a:pt x="436334" y="85707"/>
                  </a:cubicBezTo>
                  <a:close/>
                  <a:moveTo>
                    <a:pt x="681187" y="98207"/>
                  </a:moveTo>
                  <a:cubicBezTo>
                    <a:pt x="681187" y="98207"/>
                    <a:pt x="681187" y="98207"/>
                    <a:pt x="690123" y="103564"/>
                  </a:cubicBezTo>
                  <a:cubicBezTo>
                    <a:pt x="690123" y="103564"/>
                    <a:pt x="690123" y="103564"/>
                    <a:pt x="688336" y="108921"/>
                  </a:cubicBezTo>
                  <a:cubicBezTo>
                    <a:pt x="688336" y="108921"/>
                    <a:pt x="688336" y="108921"/>
                    <a:pt x="677613" y="105350"/>
                  </a:cubicBezTo>
                  <a:lnTo>
                    <a:pt x="677868" y="104840"/>
                  </a:lnTo>
                  <a:lnTo>
                    <a:pt x="678060" y="104903"/>
                  </a:lnTo>
                  <a:cubicBezTo>
                    <a:pt x="679400" y="105350"/>
                    <a:pt x="679400" y="105350"/>
                    <a:pt x="679400" y="105350"/>
                  </a:cubicBezTo>
                  <a:cubicBezTo>
                    <a:pt x="681187" y="98207"/>
                    <a:pt x="681187" y="98207"/>
                    <a:pt x="681187" y="98207"/>
                  </a:cubicBezTo>
                  <a:close/>
                  <a:moveTo>
                    <a:pt x="479228" y="76778"/>
                  </a:moveTo>
                  <a:cubicBezTo>
                    <a:pt x="479228" y="76778"/>
                    <a:pt x="479228" y="76778"/>
                    <a:pt x="481015" y="83921"/>
                  </a:cubicBezTo>
                  <a:cubicBezTo>
                    <a:pt x="481015" y="83921"/>
                    <a:pt x="481015" y="83921"/>
                    <a:pt x="459568" y="87493"/>
                  </a:cubicBezTo>
                  <a:cubicBezTo>
                    <a:pt x="459568" y="87493"/>
                    <a:pt x="459568" y="87493"/>
                    <a:pt x="457781" y="80350"/>
                  </a:cubicBezTo>
                  <a:cubicBezTo>
                    <a:pt x="457781" y="80350"/>
                    <a:pt x="457781" y="80350"/>
                    <a:pt x="479228" y="76778"/>
                  </a:cubicBezTo>
                  <a:close/>
                  <a:moveTo>
                    <a:pt x="670464" y="94636"/>
                  </a:moveTo>
                  <a:cubicBezTo>
                    <a:pt x="670464" y="94636"/>
                    <a:pt x="670464" y="94636"/>
                    <a:pt x="681187" y="98207"/>
                  </a:cubicBezTo>
                  <a:cubicBezTo>
                    <a:pt x="679400" y="101779"/>
                    <a:pt x="678506" y="103564"/>
                    <a:pt x="678059" y="104457"/>
                  </a:cubicBezTo>
                  <a:lnTo>
                    <a:pt x="677868" y="104840"/>
                  </a:lnTo>
                  <a:lnTo>
                    <a:pt x="668676" y="101779"/>
                  </a:lnTo>
                  <a:cubicBezTo>
                    <a:pt x="668676" y="101779"/>
                    <a:pt x="668676" y="101779"/>
                    <a:pt x="670464" y="94636"/>
                  </a:cubicBezTo>
                  <a:close/>
                  <a:moveTo>
                    <a:pt x="629357" y="82136"/>
                  </a:moveTo>
                  <a:cubicBezTo>
                    <a:pt x="629357" y="82136"/>
                    <a:pt x="629357" y="82136"/>
                    <a:pt x="650804" y="87493"/>
                  </a:cubicBezTo>
                  <a:cubicBezTo>
                    <a:pt x="650804" y="87493"/>
                    <a:pt x="650804" y="87493"/>
                    <a:pt x="649017" y="94636"/>
                  </a:cubicBezTo>
                  <a:cubicBezTo>
                    <a:pt x="649017" y="94636"/>
                    <a:pt x="649017" y="94636"/>
                    <a:pt x="627570" y="87493"/>
                  </a:cubicBezTo>
                  <a:cubicBezTo>
                    <a:pt x="627570" y="87493"/>
                    <a:pt x="627570" y="87493"/>
                    <a:pt x="629357" y="82136"/>
                  </a:cubicBezTo>
                  <a:close/>
                  <a:moveTo>
                    <a:pt x="522122" y="71421"/>
                  </a:moveTo>
                  <a:cubicBezTo>
                    <a:pt x="522122" y="71421"/>
                    <a:pt x="522122" y="71421"/>
                    <a:pt x="522122" y="78564"/>
                  </a:cubicBezTo>
                  <a:cubicBezTo>
                    <a:pt x="522122" y="78564"/>
                    <a:pt x="522122" y="78564"/>
                    <a:pt x="500675" y="80350"/>
                  </a:cubicBezTo>
                  <a:cubicBezTo>
                    <a:pt x="500675" y="80350"/>
                    <a:pt x="500675" y="80350"/>
                    <a:pt x="500675" y="73207"/>
                  </a:cubicBezTo>
                  <a:cubicBezTo>
                    <a:pt x="500675" y="73207"/>
                    <a:pt x="500675" y="73207"/>
                    <a:pt x="522122" y="71421"/>
                  </a:cubicBezTo>
                  <a:close/>
                  <a:moveTo>
                    <a:pt x="565016" y="71421"/>
                  </a:moveTo>
                  <a:cubicBezTo>
                    <a:pt x="565016" y="71421"/>
                    <a:pt x="565016" y="71421"/>
                    <a:pt x="565016" y="78564"/>
                  </a:cubicBezTo>
                  <a:cubicBezTo>
                    <a:pt x="565016" y="78564"/>
                    <a:pt x="565016" y="78564"/>
                    <a:pt x="543569" y="78564"/>
                  </a:cubicBezTo>
                  <a:cubicBezTo>
                    <a:pt x="543569" y="78564"/>
                    <a:pt x="543569" y="78564"/>
                    <a:pt x="543569" y="71421"/>
                  </a:cubicBezTo>
                  <a:cubicBezTo>
                    <a:pt x="543569" y="71421"/>
                    <a:pt x="543569" y="71421"/>
                    <a:pt x="565016" y="71421"/>
                  </a:cubicBezTo>
                  <a:close/>
                  <a:moveTo>
                    <a:pt x="586463" y="73207"/>
                  </a:moveTo>
                  <a:cubicBezTo>
                    <a:pt x="586463" y="73207"/>
                    <a:pt x="586463" y="73207"/>
                    <a:pt x="607910" y="76778"/>
                  </a:cubicBezTo>
                  <a:cubicBezTo>
                    <a:pt x="607910" y="76778"/>
                    <a:pt x="607910" y="76778"/>
                    <a:pt x="607910" y="83921"/>
                  </a:cubicBezTo>
                  <a:cubicBezTo>
                    <a:pt x="607910" y="83921"/>
                    <a:pt x="607910" y="83921"/>
                    <a:pt x="586463" y="80350"/>
                  </a:cubicBezTo>
                  <a:cubicBezTo>
                    <a:pt x="586463" y="80350"/>
                    <a:pt x="586463" y="80350"/>
                    <a:pt x="586463" y="73207"/>
                  </a:cubicBezTo>
                  <a:close/>
                  <a:moveTo>
                    <a:pt x="611089" y="27967"/>
                  </a:moveTo>
                  <a:cubicBezTo>
                    <a:pt x="527821" y="13160"/>
                    <a:pt x="438020" y="26210"/>
                    <a:pt x="352240" y="66362"/>
                  </a:cubicBezTo>
                  <a:cubicBezTo>
                    <a:pt x="243227" y="118113"/>
                    <a:pt x="150298" y="207341"/>
                    <a:pt x="98473" y="310844"/>
                  </a:cubicBezTo>
                  <a:cubicBezTo>
                    <a:pt x="-10540" y="528557"/>
                    <a:pt x="-3392" y="833713"/>
                    <a:pt x="114556" y="1037151"/>
                  </a:cubicBezTo>
                  <a:cubicBezTo>
                    <a:pt x="173530" y="1138869"/>
                    <a:pt x="287904" y="1262002"/>
                    <a:pt x="498781" y="1272710"/>
                  </a:cubicBezTo>
                  <a:cubicBezTo>
                    <a:pt x="629239" y="1278063"/>
                    <a:pt x="761484" y="1208466"/>
                    <a:pt x="874070" y="1074626"/>
                  </a:cubicBezTo>
                  <a:cubicBezTo>
                    <a:pt x="974148" y="955062"/>
                    <a:pt x="1040270" y="801592"/>
                    <a:pt x="1045631" y="673105"/>
                  </a:cubicBezTo>
                  <a:cubicBezTo>
                    <a:pt x="1059928" y="394717"/>
                    <a:pt x="920535" y="150235"/>
                    <a:pt x="691787" y="52086"/>
                  </a:cubicBezTo>
                  <a:cubicBezTo>
                    <a:pt x="665874" y="40932"/>
                    <a:pt x="638845" y="32902"/>
                    <a:pt x="611089" y="27967"/>
                  </a:cubicBezTo>
                  <a:close/>
                  <a:moveTo>
                    <a:pt x="609647" y="5531"/>
                  </a:moveTo>
                  <a:cubicBezTo>
                    <a:pt x="640296" y="10679"/>
                    <a:pt x="670789" y="19518"/>
                    <a:pt x="700722" y="32456"/>
                  </a:cubicBezTo>
                  <a:cubicBezTo>
                    <a:pt x="938406" y="134174"/>
                    <a:pt x="1081373" y="385794"/>
                    <a:pt x="1067076" y="674889"/>
                  </a:cubicBezTo>
                  <a:cubicBezTo>
                    <a:pt x="1054567" y="928294"/>
                    <a:pt x="804374" y="1308401"/>
                    <a:pt x="496994" y="1294124"/>
                  </a:cubicBezTo>
                  <a:cubicBezTo>
                    <a:pt x="323646" y="1285202"/>
                    <a:pt x="184253" y="1199544"/>
                    <a:pt x="96685" y="1047858"/>
                  </a:cubicBezTo>
                  <a:cubicBezTo>
                    <a:pt x="-26624" y="839067"/>
                    <a:pt x="-31985" y="524988"/>
                    <a:pt x="80602" y="300136"/>
                  </a:cubicBezTo>
                  <a:cubicBezTo>
                    <a:pt x="172860" y="114321"/>
                    <a:pt x="395102" y="-30505"/>
                    <a:pt x="609647" y="55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normAutofit/>
            </a:bodyPr>
            <a:p>
              <a:pPr algn="ctr">
                <a:lnSpc>
                  <a:spcPct val="90000"/>
                </a:lnSpc>
              </a:pPr>
              <a:r>
                <a:rPr lang="en-US" altLang="zh-CN" smtClean="0"/>
                <a:t>Dragger2</a:t>
              </a:r>
              <a:endParaRPr lang="en-US" altLang="zh-CN" smtClean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为何而学？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275" y="1060450"/>
            <a:ext cx="4761865" cy="4761865"/>
          </a:xfrm>
          <a:prstGeom prst="rect">
            <a:avLst/>
          </a:prstGeom>
        </p:spPr>
      </p:pic>
      <p:pic>
        <p:nvPicPr>
          <p:cNvPr id="5" name="图片 4" descr="35@YP1D60TL91R~X3R7_VF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545" y="2859405"/>
            <a:ext cx="3504565" cy="1304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什么是注解？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4710" y="1504950"/>
            <a:ext cx="60305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Annontation是Java5开始引入的新特征，中文名称叫注解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13130" y="2237740"/>
            <a:ext cx="4717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程序元素（类、方法、成员变量的修饰符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注解的用处？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4710" y="1400810"/>
            <a:ext cx="76034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1、生成文档。这是最常见的，也是java 最早提供的注解。常用的有@param @return 等</a:t>
            </a:r>
            <a:endParaRPr lang="zh-CN" altLang="en-US"/>
          </a:p>
          <a:p>
            <a:r>
              <a:rPr lang="zh-CN" altLang="en-US"/>
              <a:t>  2、跟踪代码依赖性，实现替代配置文件功能。比如Dagger 2依赖注入，未来java开发，将大量注解配置，具有很大用处;</a:t>
            </a:r>
            <a:endParaRPr lang="zh-CN" altLang="en-US"/>
          </a:p>
          <a:p>
            <a:r>
              <a:rPr lang="zh-CN" altLang="en-US"/>
              <a:t>  3、在编译时进行格式检查。如@override 放在方法前，如果你这个方法并不是覆盖了超类方法，则编译时就能检查出。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元注解是什么？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309370"/>
            <a:ext cx="5124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专门注解其他的注解（在自定义注解的时候，需要使用到元注解）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4990" y="2295525"/>
            <a:ext cx="58896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@Documented –注解是否将包含在JavaDoc中</a:t>
            </a:r>
            <a:endParaRPr lang="zh-CN" altLang="en-US"/>
          </a:p>
          <a:p>
            <a:r>
              <a:rPr lang="zh-CN" altLang="en-US"/>
              <a:t>@Retention –什么时候使用该注解</a:t>
            </a:r>
            <a:endParaRPr lang="zh-CN" altLang="en-US"/>
          </a:p>
          <a:p>
            <a:r>
              <a:rPr lang="zh-CN" altLang="en-US"/>
              <a:t>@Target –注解用于什么地方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@Inherited – 是否允许子类继承该注解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05_4*i*1"/>
  <p:tag name="KSO_WM_TEMPLATE_CATEGORY" val="diagram"/>
  <p:tag name="KSO_WM_TEMPLATE_INDEX" val="160505"/>
  <p:tag name="KSO_WM_UNIT_INDEX" val="1"/>
</p:tagLst>
</file>

<file path=ppt/tags/tag28.xml><?xml version="1.0" encoding="utf-8"?>
<p:tagLst xmlns:p="http://schemas.openxmlformats.org/presentationml/2006/main">
  <p:tag name="KSO_WM_TEMPLATE_CATEGORY" val="diagram"/>
  <p:tag name="KSO_WM_TEMPLATE_INDEX" val="160505"/>
  <p:tag name="KSO_WM_UNIT_TYPE" val="l_i"/>
  <p:tag name="KSO_WM_UNIT_INDEX" val="1_1"/>
  <p:tag name="KSO_WM_UNIT_ID" val="diagram160505_4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TEMPLATE_CATEGORY" val="diagram"/>
  <p:tag name="KSO_WM_TEMPLATE_INDEX" val="160505"/>
  <p:tag name="KSO_WM_UNIT_TYPE" val="l_h_f"/>
  <p:tag name="KSO_WM_UNIT_INDEX" val="1_1_1"/>
  <p:tag name="KSO_WM_UNIT_ID" val="diagram160505_4*l_h_f*1_1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05_4*i*6"/>
  <p:tag name="KSO_WM_TEMPLATE_CATEGORY" val="diagram"/>
  <p:tag name="KSO_WM_TEMPLATE_INDEX" val="160505"/>
  <p:tag name="KSO_WM_UNIT_INDEX" val="6"/>
</p:tagLst>
</file>

<file path=ppt/tags/tag31.xml><?xml version="1.0" encoding="utf-8"?>
<p:tagLst xmlns:p="http://schemas.openxmlformats.org/presentationml/2006/main">
  <p:tag name="KSO_WM_TEMPLATE_CATEGORY" val="diagram"/>
  <p:tag name="KSO_WM_TEMPLATE_INDEX" val="160505"/>
  <p:tag name="KSO_WM_UNIT_TYPE" val="l_i"/>
  <p:tag name="KSO_WM_UNIT_INDEX" val="1_2"/>
  <p:tag name="KSO_WM_UNIT_ID" val="diagram160505_4*l_i*1_2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TEMPLATE_CATEGORY" val="diagram"/>
  <p:tag name="KSO_WM_TEMPLATE_INDEX" val="160505"/>
  <p:tag name="KSO_WM_UNIT_TYPE" val="l_h_f"/>
  <p:tag name="KSO_WM_UNIT_INDEX" val="1_3_1"/>
  <p:tag name="KSO_WM_UNIT_ID" val="diagram160505_4*l_h_f*1_3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05_4*i*11"/>
  <p:tag name="KSO_WM_TEMPLATE_CATEGORY" val="diagram"/>
  <p:tag name="KSO_WM_TEMPLATE_INDEX" val="160505"/>
  <p:tag name="KSO_WM_UNIT_INDEX" val="11"/>
</p:tagLst>
</file>

<file path=ppt/tags/tag34.xml><?xml version="1.0" encoding="utf-8"?>
<p:tagLst xmlns:p="http://schemas.openxmlformats.org/presentationml/2006/main">
  <p:tag name="KSO_WM_TEMPLATE_CATEGORY" val="diagram"/>
  <p:tag name="KSO_WM_TEMPLATE_INDEX" val="160505"/>
  <p:tag name="KSO_WM_UNIT_TYPE" val="l_i"/>
  <p:tag name="KSO_WM_UNIT_INDEX" val="1_3"/>
  <p:tag name="KSO_WM_UNIT_ID" val="diagram160505_4*l_i*1_3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TEMPLATE_CATEGORY" val="diagram"/>
  <p:tag name="KSO_WM_TEMPLATE_INDEX" val="160505"/>
  <p:tag name="KSO_WM_UNIT_TYPE" val="l_h_f"/>
  <p:tag name="KSO_WM_UNIT_INDEX" val="1_2_1"/>
  <p:tag name="KSO_WM_UNIT_ID" val="diagram160505_4*l_h_f*1_2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05_4*i*16"/>
  <p:tag name="KSO_WM_TEMPLATE_CATEGORY" val="diagram"/>
  <p:tag name="KSO_WM_TEMPLATE_INDEX" val="160505"/>
  <p:tag name="KSO_WM_UNIT_INDEX" val="16"/>
</p:tagLst>
</file>

<file path=ppt/tags/tag37.xml><?xml version="1.0" encoding="utf-8"?>
<p:tagLst xmlns:p="http://schemas.openxmlformats.org/presentationml/2006/main">
  <p:tag name="KSO_WM_TEMPLATE_CATEGORY" val="diagram"/>
  <p:tag name="KSO_WM_TEMPLATE_INDEX" val="160505"/>
  <p:tag name="KSO_WM_UNIT_TYPE" val="l_i"/>
  <p:tag name="KSO_WM_UNIT_INDEX" val="1_4"/>
  <p:tag name="KSO_WM_UNIT_ID" val="diagram160505_4*l_i*1_4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TEMPLATE_CATEGORY" val="diagram"/>
  <p:tag name="KSO_WM_TEMPLATE_INDEX" val="160505"/>
  <p:tag name="KSO_WM_UNIT_TYPE" val="l_h_f"/>
  <p:tag name="KSO_WM_UNIT_INDEX" val="1_4_1"/>
  <p:tag name="KSO_WM_UNIT_ID" val="diagram160505_4*l_h_f*1_4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2106</Words>
  <Application>WPS 演示</Application>
  <PresentationFormat>宽屏</PresentationFormat>
  <Paragraphs>186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Arial Unicode MS</vt:lpstr>
      <vt:lpstr>等线 Light</vt:lpstr>
      <vt:lpstr>Yu Gothic UI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5044</cp:revision>
  <dcterms:created xsi:type="dcterms:W3CDTF">2016-08-30T15:34:00Z</dcterms:created>
  <dcterms:modified xsi:type="dcterms:W3CDTF">2018-12-17T08:37:25Z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