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604" r:id="rId8"/>
    <p:sldId id="563" r:id="rId9"/>
    <p:sldId id="619" r:id="rId10"/>
    <p:sldId id="700" r:id="rId11"/>
    <p:sldId id="618" r:id="rId12"/>
    <p:sldId id="701" r:id="rId13"/>
    <p:sldId id="688" r:id="rId14"/>
    <p:sldId id="674" r:id="rId15"/>
    <p:sldId id="655" r:id="rId16"/>
    <p:sldId id="596" r:id="rId17"/>
    <p:sldId id="638" r:id="rId18"/>
    <p:sldId id="675" r:id="rId19"/>
    <p:sldId id="676" r:id="rId20"/>
    <p:sldId id="629" r:id="rId21"/>
    <p:sldId id="684" r:id="rId22"/>
    <p:sldId id="677" r:id="rId23"/>
    <p:sldId id="654" r:id="rId24"/>
    <p:sldId id="35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0760" y="625157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73070" y="441896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5" y="82169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背景图片</a:t>
            </a:r>
            <a:endParaRPr lang="zh-CN" altLang="en-US"/>
          </a:p>
          <a:p>
            <a:r>
              <a:rPr lang="zh-CN" altLang="en-US"/>
              <a:t>字体</a:t>
            </a:r>
            <a:endParaRPr lang="zh-CN" altLang="en-US"/>
          </a:p>
          <a:p>
            <a:r>
              <a:rPr lang="zh-CN" altLang="en-US"/>
              <a:t>字体颜色</a:t>
            </a:r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  <a:p>
            <a:r>
              <a:rPr lang="zh-CN" altLang="en-US"/>
              <a:t>音频</a:t>
            </a:r>
            <a:endParaRPr lang="zh-CN" altLang="en-US"/>
          </a:p>
          <a:p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5840" y="2540000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解决换肤的第一个关键技术点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演示</Application>
  <PresentationFormat>宽屏</PresentationFormat>
  <Paragraphs>229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5003</cp:revision>
  <dcterms:created xsi:type="dcterms:W3CDTF">2016-08-30T15:34:00Z</dcterms:created>
  <dcterms:modified xsi:type="dcterms:W3CDTF">2018-12-17T08:36:32Z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