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70" r:id="rId11"/>
    <p:sldId id="324" r:id="rId12"/>
    <p:sldId id="389" r:id="rId13"/>
    <p:sldId id="493" r:id="rId14"/>
    <p:sldId id="458" r:id="rId15"/>
    <p:sldId id="390" r:id="rId16"/>
    <p:sldId id="426" r:id="rId17"/>
    <p:sldId id="311" r:id="rId18"/>
    <p:sldId id="534" r:id="rId19"/>
    <p:sldId id="466" r:id="rId20"/>
    <p:sldId id="566" r:id="rId21"/>
    <p:sldId id="567" r:id="rId22"/>
    <p:sldId id="568" r:id="rId23"/>
    <p:sldId id="535" r:id="rId24"/>
    <p:sldId id="549" r:id="rId25"/>
    <p:sldId id="571" r:id="rId26"/>
    <p:sldId id="536" r:id="rId27"/>
    <p:sldId id="537" r:id="rId28"/>
    <p:sldId id="538" r:id="rId29"/>
    <p:sldId id="541" r:id="rId30"/>
    <p:sldId id="564" r:id="rId31"/>
    <p:sldId id="565" r:id="rId32"/>
    <p:sldId id="543" r:id="rId33"/>
    <p:sldId id="544" r:id="rId34"/>
    <p:sldId id="35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849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15:35</a:t>
            </a:r>
            <a:r>
              <a:rPr lang="zh-CN" altLang="en-US"/>
              <a:t>分正式上课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04935" y="227139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2292191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4147</Words>
  <Application>WPS 演示</Application>
  <PresentationFormat>宽屏</PresentationFormat>
  <Paragraphs>431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-apple-system</vt:lpstr>
      <vt:lpstr>Arial Unicode MS</vt:lpstr>
      <vt:lpstr>Source Code Pro</vt:lpstr>
      <vt:lpstr>Verdana</vt:lpstr>
      <vt:lpstr>-apple-system-font</vt:lpstr>
      <vt:lpstr>Roboto</vt:lpstr>
      <vt:lpstr>等线 Light</vt:lpstr>
      <vt:lpstr>Segoe Print</vt:lpstr>
      <vt:lpstr>Yu Gothic UI Light</vt:lpstr>
      <vt:lpstr>Calibri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4885</cp:revision>
  <dcterms:created xsi:type="dcterms:W3CDTF">2016-08-30T15:34:00Z</dcterms:created>
  <dcterms:modified xsi:type="dcterms:W3CDTF">2018-11-21T08:52:21Z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