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619" r:id="rId10"/>
    <p:sldId id="618" r:id="rId11"/>
    <p:sldId id="688" r:id="rId12"/>
    <p:sldId id="674" r:id="rId13"/>
    <p:sldId id="655" r:id="rId14"/>
    <p:sldId id="596" r:id="rId15"/>
    <p:sldId id="638" r:id="rId16"/>
    <p:sldId id="675" r:id="rId17"/>
    <p:sldId id="676" r:id="rId18"/>
    <p:sldId id="629" r:id="rId19"/>
    <p:sldId id="684" r:id="rId20"/>
    <p:sldId id="677" r:id="rId21"/>
    <p:sldId id="654" r:id="rId22"/>
    <p:sldId id="35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15:35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2694305" y="2714625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  <a:endParaRPr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context .getAssets() 可用获取当前上下文环境的 AssetManager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利用反射 AssetManager.class.newInstance()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返回R.java中的任何资源id</a:t>
            </a:r>
            <a:endParaRPr lang="zh-CN" altLang="en-US"/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55660" y="171069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8170" y="155702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换肤思路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0090" y="1624330"/>
            <a:ext cx="4625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在setContentView的时候hook布局文件中View的创建过程中，收集支持换肤的view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90" y="2924810"/>
            <a:ext cx="4415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通过AssetManager的addAssetPath方法加载外部资源，实现插件化换肤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6432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25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TPLCFAF1T_UG7{8R]%@]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95" y="1111250"/>
            <a:ext cx="8751570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换肤步骤详解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05" y="1060450"/>
            <a:ext cx="5152390" cy="496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B_E_KQ}ZQ)LRE8[I0`PG~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760" y="1767840"/>
            <a:ext cx="1619250" cy="252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280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 的作用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9920" y="1767840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将XML布局文件实例化为相应的 View 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LayoutInflater.Factory能干什么？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LayoutInflater 创建View时候的一个回调，可以通过LayoutInflater.Factory来改造 XML 中存在的 tag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LayoutInflater.Factory2有什么不同？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可以对创建 View 的 Parent 进行控制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4680" y="1722120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WPS 演示</Application>
  <PresentationFormat>宽屏</PresentationFormat>
  <Paragraphs>208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Yu Gothic UI Light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fan_0</cp:lastModifiedBy>
  <cp:revision>4978</cp:revision>
  <dcterms:created xsi:type="dcterms:W3CDTF">2016-08-30T15:34:00Z</dcterms:created>
  <dcterms:modified xsi:type="dcterms:W3CDTF">2018-11-19T08:34:59Z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