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9" r:id="rId12"/>
    <p:sldId id="674" r:id="rId13"/>
    <p:sldId id="655" r:id="rId14"/>
    <p:sldId id="596" r:id="rId15"/>
    <p:sldId id="638" r:id="rId16"/>
    <p:sldId id="675" r:id="rId17"/>
    <p:sldId id="676" r:id="rId18"/>
    <p:sldId id="629" r:id="rId19"/>
    <p:sldId id="677" r:id="rId20"/>
    <p:sldId id="654" r:id="rId21"/>
    <p:sldId id="3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2694305" y="2714625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48700" y="174879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16730" y="173863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25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24014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与 AppCompatActivity的区别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)(S_Y49O)F8BYK6Z8EI3$0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55" y="2048510"/>
            <a:ext cx="3361690" cy="276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是如何加载布局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 descr="W}B[5N$E[MG(OSWJ62JBYZ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10" y="1791335"/>
            <a:ext cx="2219325" cy="3714115"/>
          </a:xfrm>
          <a:prstGeom prst="rect">
            <a:avLst/>
          </a:prstGeom>
        </p:spPr>
      </p:pic>
      <p:pic>
        <p:nvPicPr>
          <p:cNvPr id="6" name="图片 5" descr="M(NF){[R(SMT]}1)RYOZE6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75" y="3327400"/>
            <a:ext cx="636206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LayoutInflater解析布局文件的过程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60" y="176784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9920" y="176784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WPS 演示</Application>
  <PresentationFormat>宽屏</PresentationFormat>
  <Paragraphs>204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Yu Gothic UI Light</vt:lpstr>
      <vt:lpstr>Segoe Print</vt:lpstr>
      <vt:lpstr>Calibri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4970</cp:revision>
  <dcterms:created xsi:type="dcterms:W3CDTF">2016-08-30T15:34:00Z</dcterms:created>
  <dcterms:modified xsi:type="dcterms:W3CDTF">2018-11-16T06:18:39Z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