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37" r:id="rId15"/>
    <p:sldId id="596" r:id="rId16"/>
    <p:sldId id="638" r:id="rId17"/>
    <p:sldId id="630" r:id="rId18"/>
    <p:sldId id="612" r:id="rId19"/>
    <p:sldId id="629" r:id="rId20"/>
    <p:sldId id="613" r:id="rId21"/>
    <p:sldId id="621" r:id="rId22"/>
    <p:sldId id="634" r:id="rId23"/>
    <p:sldId id="635" r:id="rId24"/>
    <p:sldId id="631" r:id="rId25"/>
    <p:sldId id="614" r:id="rId26"/>
    <p:sldId id="615" r:id="rId27"/>
    <p:sldId id="633" r:id="rId28"/>
    <p:sldId id="622" r:id="rId29"/>
    <p:sldId id="632" r:id="rId30"/>
    <p:sldId id="35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20:05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30" y="1384300"/>
            <a:ext cx="6085840" cy="4285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4840" y="1611630"/>
            <a:ext cx="4170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从安卓程序的角度来看，Context是什么？其实一个Activity就是一个Context，一个Service也是一个Context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58255" y="150876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51931" y="2287313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444119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Lifecycles本质</a:t>
            </a:r>
            <a:r>
              <a:rPr lang="en-US" altLang="zh-CN" sz="2660" b="1" dirty="0" smtClean="0">
                <a:solidFill>
                  <a:schemeClr val="accent6"/>
                </a:solidFill>
                <a:sym typeface="+mn-ea"/>
              </a:rPr>
              <a:t>-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99326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3648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 Kill the app by PID</a:t>
            </a:r>
            <a:endParaRPr lang="zh-CN" altLang="en-US"/>
          </a:p>
          <a:p>
            <a:r>
              <a:rPr lang="zh-CN" altLang="en-US"/>
              <a:t>adb shell kill -9 </a:t>
            </a:r>
            <a:r>
              <a:rPr lang="en-US" altLang="zh-CN"/>
              <a:t>pid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7240" y="493458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70" y="932815"/>
            <a:ext cx="5904865" cy="489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755015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3420</Words>
  <Application>WPS 演示</Application>
  <PresentationFormat>宽屏</PresentationFormat>
  <Paragraphs>405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等线 Light</vt:lpstr>
      <vt:lpstr>Yu Gothic UI Light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4921</cp:revision>
  <dcterms:created xsi:type="dcterms:W3CDTF">2016-08-30T15:34:00Z</dcterms:created>
  <dcterms:modified xsi:type="dcterms:W3CDTF">2018-11-07T07:06:14Z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