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748" r:id="rId10"/>
    <p:sldId id="736" r:id="rId11"/>
    <p:sldId id="700" r:id="rId12"/>
    <p:sldId id="702" r:id="rId13"/>
    <p:sldId id="703" r:id="rId14"/>
    <p:sldId id="704" r:id="rId15"/>
    <p:sldId id="719" r:id="rId16"/>
    <p:sldId id="618" r:id="rId17"/>
    <p:sldId id="619" r:id="rId18"/>
    <p:sldId id="735" r:id="rId19"/>
    <p:sldId id="734" r:id="rId20"/>
    <p:sldId id="654" r:id="rId21"/>
    <p:sldId id="35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进阶必学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-retrofit源码解析</a:t>
            </a:r>
            <a:endParaRPr lang="en-US" altLang="zh-CN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@Retention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300" y="1430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定义该注解的生命周期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54505" y="2418080"/>
            <a:ext cx="3310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RetentionPolicy.SOURCE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54505" y="29337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RetentionPolicy.CLASS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4505" y="1902460"/>
            <a:ext cx="333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RetentionPolicy.RUNTIME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@Target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825" y="1301750"/>
            <a:ext cx="481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表示该注解用于什么地方。默认值为任何元素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9770" y="2338070"/>
            <a:ext cx="79609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● </a:t>
            </a:r>
            <a:r>
              <a:rPr lang="zh-CN" altLang="en-US"/>
              <a:t>ElementType.CONSTRUCTOR:用于描述构造器</a:t>
            </a:r>
            <a:endParaRPr lang="zh-CN" altLang="en-US"/>
          </a:p>
          <a:p>
            <a:r>
              <a:rPr lang="zh-CN" altLang="en-US"/>
              <a:t>  ● ElementType.FIELD:成员变量、对象、属性（包括enum实例）</a:t>
            </a:r>
            <a:endParaRPr lang="zh-CN" altLang="en-US"/>
          </a:p>
          <a:p>
            <a:r>
              <a:rPr lang="zh-CN" altLang="en-US"/>
              <a:t>  ● ElementType.LOCAL_VARIABLE:用于描述局部变量</a:t>
            </a:r>
            <a:endParaRPr lang="zh-CN" altLang="en-US"/>
          </a:p>
          <a:p>
            <a:r>
              <a:rPr lang="zh-CN" altLang="en-US"/>
              <a:t>  ● ElementType.METHOD:用于描述方法</a:t>
            </a:r>
            <a:endParaRPr lang="zh-CN" altLang="en-US"/>
          </a:p>
          <a:p>
            <a:r>
              <a:rPr lang="zh-CN" altLang="en-US"/>
              <a:t>  ● ElementType.PACKAGE:用于描述包</a:t>
            </a:r>
            <a:endParaRPr lang="zh-CN" altLang="en-US"/>
          </a:p>
          <a:p>
            <a:r>
              <a:rPr lang="zh-CN" altLang="en-US"/>
              <a:t>  ● ElementType.PARAMETER:用于描述参数</a:t>
            </a:r>
            <a:endParaRPr lang="zh-CN" altLang="en-US"/>
          </a:p>
          <a:p>
            <a:r>
              <a:rPr lang="zh-CN" altLang="en-US"/>
              <a:t>  ● ElementType.TYPE:用于描述类、接口(包括注解类型) 或enum声明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68300"/>
            <a:ext cx="464058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注解小结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185545"/>
            <a:ext cx="91662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Annotation型定义为@interface, 所有的Annotation会自动继承java.lang.Annotation这一接口,并且不能再去继承别的类或是接口.</a:t>
            </a:r>
            <a:endParaRPr lang="zh-CN" altLang="en-US"/>
          </a:p>
          <a:p>
            <a:r>
              <a:rPr lang="zh-CN" altLang="en-US"/>
              <a:t>2. 参数成员只能用public或默认(default)这两个访问权修饰</a:t>
            </a:r>
            <a:endParaRPr lang="zh-CN" altLang="en-US"/>
          </a:p>
          <a:p>
            <a:r>
              <a:rPr lang="zh-CN" altLang="en-US"/>
              <a:t>3. 参数成员只能用基本类型byte,short,char,int,long,float,double,boolean八种基本数据类型和String、Enum、Class、annotations等数据类型,以及这一些类型的数组.</a:t>
            </a:r>
            <a:endParaRPr lang="zh-CN" altLang="en-US"/>
          </a:p>
          <a:p>
            <a:r>
              <a:rPr lang="zh-CN" altLang="en-US"/>
              <a:t>4. 要获取类方法和字段的注解信息，必须通过Java的反射技术来获取 Annotation对象,因为你除此之外没有别的获取注解对象的方法</a:t>
            </a:r>
            <a:endParaRPr lang="zh-CN" altLang="en-US"/>
          </a:p>
        </p:txBody>
      </p:sp>
      <p:pic>
        <p:nvPicPr>
          <p:cNvPr id="5" name="图片 4" descr="3WVS`4BL``0]2JQ$ZB@9S%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3215640"/>
            <a:ext cx="8266430" cy="362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159500" y="29825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经纪人公司</a:t>
            </a:r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业务场景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45" y="2459990"/>
            <a:ext cx="2095500" cy="1400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15" y="1805305"/>
            <a:ext cx="2745105" cy="308165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759200" y="3166745"/>
            <a:ext cx="2364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81900" y="3154045"/>
            <a:ext cx="136334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632710" y="12573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拍电影的公司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27190" y="15430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代理类，委托类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870440" y="21621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被代理类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77Z}R7$15CZ5[YB[A9`HBX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35" y="932815"/>
            <a:ext cx="7038340" cy="5476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155" y="1812925"/>
            <a:ext cx="192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Subject: </a:t>
            </a:r>
            <a:r>
              <a:rPr lang="zh-CN" altLang="en-US"/>
              <a:t>抽象主题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1155" y="2748280"/>
            <a:ext cx="4631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RealSubject: </a:t>
            </a:r>
            <a:r>
              <a:rPr lang="zh-CN" altLang="en-US"/>
              <a:t>真实主题类，也称为被委托类，</a:t>
            </a:r>
            <a:endParaRPr lang="zh-CN" altLang="en-US"/>
          </a:p>
          <a:p>
            <a:r>
              <a:rPr lang="zh-CN" altLang="en-US"/>
              <a:t>被代理类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1155" y="3960495"/>
            <a:ext cx="381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Proxy: </a:t>
            </a:r>
            <a:r>
              <a:rPr lang="zh-CN" altLang="en-US"/>
              <a:t>代理类，也称委托类，代理类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08015" y="26847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拍电影的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88760" y="4614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演员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97160" y="45745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81135" y="317754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共同的业务接口：拍电影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动态代理的实现原理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748665" y="1328420"/>
            <a:ext cx="1387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jdk</a:t>
            </a:r>
            <a:r>
              <a:rPr lang="zh-CN" altLang="en-US"/>
              <a:t>实现方案</a:t>
            </a:r>
            <a:endParaRPr lang="zh-CN" altLang="en-US"/>
          </a:p>
        </p:txBody>
      </p:sp>
      <p:pic>
        <p:nvPicPr>
          <p:cNvPr id="4" name="图片 3" descr="UTGHOUMTR53LWLOGQOUHQL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1766570"/>
            <a:ext cx="6457950" cy="4789170"/>
          </a:xfrm>
          <a:prstGeom prst="rect">
            <a:avLst/>
          </a:prstGeom>
        </p:spPr>
      </p:pic>
      <p:pic>
        <p:nvPicPr>
          <p:cNvPr id="7" name="图片 6" descr="`20W%_`K6L_O}}6$]052JN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210" y="664210"/>
            <a:ext cx="3514090" cy="6647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静态代理 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vs 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3575685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30920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04285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耦合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30920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04285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静态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30920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注解的使用</a:t>
            </a:r>
            <a:endParaRPr lang="en-US" altLang="zh-CN" sz="3600"/>
          </a:p>
          <a:p>
            <a:r>
              <a:rPr lang="en-US" altLang="zh-CN" sz="3600"/>
              <a:t>2.</a:t>
            </a:r>
            <a:r>
              <a:rPr lang="zh-CN" altLang="en-US" sz="3600"/>
              <a:t>代理模式</a:t>
            </a:r>
            <a:endParaRPr lang="en-US" altLang="zh-CN" sz="3600"/>
          </a:p>
          <a:p>
            <a:r>
              <a:rPr lang="en-US" altLang="zh-CN" sz="3600"/>
              <a:t>3.</a:t>
            </a:r>
            <a:r>
              <a:rPr lang="zh-CN" altLang="en-US" sz="3600"/>
              <a:t>注解 </a:t>
            </a:r>
            <a:r>
              <a:rPr lang="en-US" altLang="zh-CN" sz="3600"/>
              <a:t>+ </a:t>
            </a:r>
            <a:r>
              <a:rPr lang="zh-CN" altLang="en-US" sz="3600"/>
              <a:t>代理模式实战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种设计模式中最重要的结构型模式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中那些地方都用到了注解和代理模式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6834095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为何而学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进阶之路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400050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注解你所需知道的一切</a:t>
            </a:r>
            <a:endParaRPr 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675095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为何而学？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530221" y="1260320"/>
            <a:ext cx="1365391" cy="3303794"/>
            <a:chOff x="979945" y="2141185"/>
            <a:chExt cx="1068056" cy="2584341"/>
          </a:xfrm>
          <a:solidFill>
            <a:srgbClr val="F7490C"/>
          </a:solidFill>
        </p:grpSpPr>
        <p:sp>
          <p:nvSpPr>
            <p:cNvPr id="45" name="任意多边形 44"/>
            <p:cNvSpPr/>
            <p:nvPr>
              <p:custDataLst>
                <p:tags r:id="rId3"/>
              </p:custDataLst>
            </p:nvPr>
          </p:nvSpPr>
          <p:spPr bwMode="auto">
            <a:xfrm rot="21274468">
              <a:off x="1537500" y="34119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47" name="任意多边形 46"/>
            <p:cNvSpPr/>
            <p:nvPr>
              <p:custDataLst>
                <p:tags r:id="rId4"/>
              </p:custDataLst>
            </p:nvPr>
          </p:nvSpPr>
          <p:spPr bwMode="auto">
            <a:xfrm rot="21274468">
              <a:off x="979945" y="21411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Retrofit</a:t>
              </a:r>
              <a:endParaRPr lang="en-US" altLang="zh-CN" smtClean="0"/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6382547" y="1260320"/>
            <a:ext cx="1365391" cy="3303794"/>
            <a:chOff x="3454801" y="2141185"/>
            <a:chExt cx="1068056" cy="2584341"/>
          </a:xfrm>
          <a:solidFill>
            <a:srgbClr val="FFC71E"/>
          </a:solidFill>
        </p:grpSpPr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 bwMode="auto">
            <a:xfrm rot="21274468">
              <a:off x="4012356" y="34119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11" name="任意多边形 10"/>
            <p:cNvSpPr/>
            <p:nvPr>
              <p:custDataLst>
                <p:tags r:id="rId7"/>
              </p:custDataLst>
            </p:nvPr>
          </p:nvSpPr>
          <p:spPr bwMode="auto">
            <a:xfrm rot="21274468">
              <a:off x="3454801" y="21411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Glide</a:t>
              </a:r>
              <a:endParaRPr lang="en-US" altLang="zh-CN" smtClean="0"/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3956384" y="2519595"/>
            <a:ext cx="1365391" cy="3303794"/>
            <a:chOff x="2217373" y="3309585"/>
            <a:chExt cx="1068056" cy="2584341"/>
          </a:xfrm>
          <a:solidFill>
            <a:srgbClr val="08A8FF"/>
          </a:solidFill>
        </p:grpSpPr>
        <p:sp>
          <p:nvSpPr>
            <p:cNvPr id="56" name="任意多边形 55"/>
            <p:cNvSpPr/>
            <p:nvPr>
              <p:custDataLst>
                <p:tags r:id="rId9"/>
              </p:custDataLst>
            </p:nvPr>
          </p:nvSpPr>
          <p:spPr bwMode="auto">
            <a:xfrm rot="21274468">
              <a:off x="2774928" y="45803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57" name="任意多边形 56"/>
            <p:cNvSpPr/>
            <p:nvPr>
              <p:custDataLst>
                <p:tags r:id="rId10"/>
              </p:custDataLst>
            </p:nvPr>
          </p:nvSpPr>
          <p:spPr bwMode="auto">
            <a:xfrm rot="21274468">
              <a:off x="2217373" y="33095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EventBus</a:t>
              </a:r>
              <a:endParaRPr lang="en-US" altLang="zh-CN" smtClean="0"/>
            </a:p>
          </p:txBody>
        </p:sp>
      </p:grpSp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>
          <a:xfrm>
            <a:off x="8808710" y="2095274"/>
            <a:ext cx="1365391" cy="3303794"/>
            <a:chOff x="4692229" y="3309585"/>
            <a:chExt cx="1068056" cy="2584341"/>
          </a:xfrm>
          <a:solidFill>
            <a:srgbClr val="86C30B"/>
          </a:solidFill>
        </p:grpSpPr>
        <p:sp>
          <p:nvSpPr>
            <p:cNvPr id="59" name="任意多边形 58"/>
            <p:cNvSpPr/>
            <p:nvPr>
              <p:custDataLst>
                <p:tags r:id="rId12"/>
              </p:custDataLst>
            </p:nvPr>
          </p:nvSpPr>
          <p:spPr bwMode="auto">
            <a:xfrm rot="21274468">
              <a:off x="5249784" y="45803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60" name="任意多边形 59"/>
            <p:cNvSpPr/>
            <p:nvPr>
              <p:custDataLst>
                <p:tags r:id="rId13"/>
              </p:custDataLst>
            </p:nvPr>
          </p:nvSpPr>
          <p:spPr bwMode="auto">
            <a:xfrm rot="21274468">
              <a:off x="4692229" y="33095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Dragger2</a:t>
              </a:r>
              <a:endParaRPr lang="en-US" altLang="zh-CN" smtClean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为何而学？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75" y="1060450"/>
            <a:ext cx="4761865" cy="4761865"/>
          </a:xfrm>
          <a:prstGeom prst="rect">
            <a:avLst/>
          </a:prstGeom>
        </p:spPr>
      </p:pic>
      <p:pic>
        <p:nvPicPr>
          <p:cNvPr id="5" name="图片 4" descr="35@YP1D60TL91R~X3R7_VF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45" y="2859405"/>
            <a:ext cx="3504565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什么是注解？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1504950"/>
            <a:ext cx="6030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Annontation是Java5开始引入的新特征，中文名称叫注解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3130" y="2237740"/>
            <a:ext cx="4717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程序元素（类、方法、成员变量的修饰符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注解的用处？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400810"/>
            <a:ext cx="76034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1、生成文档。这是最常见的，也是java 最早提供的注解。常用的有@param @return 等</a:t>
            </a:r>
            <a:endParaRPr lang="zh-CN" altLang="en-US"/>
          </a:p>
          <a:p>
            <a:r>
              <a:rPr lang="zh-CN" altLang="en-US"/>
              <a:t>  2、跟踪代码依赖性，实现替代配置文件功能。比如Dagger 2依赖注入，未来java开发，将大量注解配置，具有很大用处;</a:t>
            </a:r>
            <a:endParaRPr lang="zh-CN" altLang="en-US"/>
          </a:p>
          <a:p>
            <a:r>
              <a:rPr lang="zh-CN" altLang="en-US"/>
              <a:t>  3、在编译时进行格式检查。如@override 放在方法前，如果你这个方法并不是覆盖了超类方法，则编译时就能检查出。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309370"/>
            <a:ext cx="512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专门注解其他的注解（在自定义注解的时候，需要使用到元注解）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90" y="2305050"/>
            <a:ext cx="5889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@Documented –注解是否将包含在JavaDoc中</a:t>
            </a:r>
            <a:endParaRPr lang="zh-CN" altLang="en-US"/>
          </a:p>
          <a:p>
            <a:r>
              <a:rPr lang="zh-CN" altLang="en-US"/>
              <a:t>@Retention –什么时候使用该注解</a:t>
            </a:r>
            <a:endParaRPr lang="zh-CN" altLang="en-US"/>
          </a:p>
          <a:p>
            <a:r>
              <a:rPr lang="zh-CN" altLang="en-US"/>
              <a:t>@Target –注解用于什么地方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@Inherited – 是否允许子类继承该注解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"/>
  <p:tag name="KSO_WM_TEMPLATE_CATEGORY" val="diagram"/>
  <p:tag name="KSO_WM_TEMPLATE_INDEX" val="160505"/>
  <p:tag name="KSO_WM_UNIT_INDEX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1"/>
  <p:tag name="KSO_WM_UNIT_ID" val="diagram160505_4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1_1"/>
  <p:tag name="KSO_WM_UNIT_ID" val="diagram160505_4*l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6"/>
  <p:tag name="KSO_WM_TEMPLATE_CATEGORY" val="diagram"/>
  <p:tag name="KSO_WM_TEMPLATE_INDEX" val="160505"/>
  <p:tag name="KSO_WM_UNIT_INDEX" val="6"/>
</p:tagLst>
</file>

<file path=ppt/tags/tag31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2"/>
  <p:tag name="KSO_WM_UNIT_ID" val="diagram160505_4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3_1"/>
  <p:tag name="KSO_WM_UNIT_ID" val="diagram160505_4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1"/>
  <p:tag name="KSO_WM_TEMPLATE_CATEGORY" val="diagram"/>
  <p:tag name="KSO_WM_TEMPLATE_INDEX" val="160505"/>
  <p:tag name="KSO_WM_UNIT_INDEX" val="11"/>
</p:tagLst>
</file>

<file path=ppt/tags/tag34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3"/>
  <p:tag name="KSO_WM_UNIT_ID" val="diagram160505_4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2_1"/>
  <p:tag name="KSO_WM_UNIT_ID" val="diagram160505_4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6"/>
  <p:tag name="KSO_WM_TEMPLATE_CATEGORY" val="diagram"/>
  <p:tag name="KSO_WM_TEMPLATE_INDEX" val="160505"/>
  <p:tag name="KSO_WM_UNIT_INDEX" val="16"/>
</p:tagLst>
</file>

<file path=ppt/tags/tag37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4"/>
  <p:tag name="KSO_WM_UNIT_ID" val="diagram160505_4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4_1"/>
  <p:tag name="KSO_WM_UNIT_ID" val="diagram160505_4*l_h_f*1_4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</Words>
  <Application>WPS 演示</Application>
  <PresentationFormat>宽屏</PresentationFormat>
  <Paragraphs>186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等线 Light</vt:lpstr>
      <vt:lpstr>Calibri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5041</cp:revision>
  <dcterms:created xsi:type="dcterms:W3CDTF">2016-08-30T15:34:00Z</dcterms:created>
  <dcterms:modified xsi:type="dcterms:W3CDTF">2018-12-03T13:11:41Z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