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604" r:id="rId8"/>
    <p:sldId id="563" r:id="rId9"/>
    <p:sldId id="619" r:id="rId10"/>
    <p:sldId id="718" r:id="rId11"/>
    <p:sldId id="717" r:id="rId12"/>
    <p:sldId id="715" r:id="rId13"/>
    <p:sldId id="716" r:id="rId14"/>
    <p:sldId id="700" r:id="rId15"/>
    <p:sldId id="618" r:id="rId16"/>
    <p:sldId id="701" r:id="rId17"/>
    <p:sldId id="688" r:id="rId18"/>
    <p:sldId id="674" r:id="rId19"/>
    <p:sldId id="655" r:id="rId20"/>
    <p:sldId id="596" r:id="rId21"/>
    <p:sldId id="638" r:id="rId22"/>
    <p:sldId id="675" r:id="rId23"/>
    <p:sldId id="676" r:id="rId24"/>
    <p:sldId id="629" r:id="rId25"/>
    <p:sldId id="684" r:id="rId26"/>
    <p:sldId id="677" r:id="rId27"/>
    <p:sldId id="654" r:id="rId28"/>
    <p:sldId id="35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3" name="表格 2"/>
          <p:cNvGraphicFramePr/>
          <p:nvPr/>
        </p:nvGraphicFramePr>
        <p:xfrm>
          <a:off x="948690" y="1475740"/>
          <a:ext cx="1039114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0"/>
                <a:gridCol w="5195570"/>
              </a:tblGrid>
              <a:tr h="774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各角色职责分离，符合单一职责原则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具体元素对访问者公布细节，违反迪米特原则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可扩展性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具体元素变更时代价太大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使数据结构和作用结构上的操作解耦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违反了依赖倒置原则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灵活性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  <a:endParaRPr lang="zh-CN" altLang="en-US"/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解决换肤的第一个关键技术点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34095" y="155702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97730" y="155702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15" y="1007745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又谈注解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0" name="图片 9" descr="YBA1[852OYC6$J0(B4498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1941830"/>
            <a:ext cx="3256915" cy="1476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9320" y="194183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运行时注解：因为性能问题被一些人所诟病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320" y="3225800"/>
            <a:ext cx="6898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编译期注解：依赖</a:t>
            </a:r>
            <a:r>
              <a:rPr lang="en-US" altLang="zh-CN"/>
              <a:t>APT</a:t>
            </a:r>
            <a:r>
              <a:rPr lang="zh-CN" altLang="en-US"/>
              <a:t>（如</a:t>
            </a:r>
            <a:r>
              <a:rPr lang="en-US" altLang="zh-CN"/>
              <a:t>ButterKnife Dragger Retrofit</a:t>
            </a:r>
            <a:r>
              <a:rPr lang="zh-CN" altLang="en-US"/>
              <a:t>都基于</a:t>
            </a:r>
            <a:r>
              <a:rPr lang="en-US" altLang="zh-CN"/>
              <a:t>APT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代码中的元素结构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A%SJBI5U(7}KORS%G%~1TQ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5" y="1630680"/>
            <a:ext cx="7790180" cy="241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1095" y="4789170"/>
            <a:ext cx="9007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API</a:t>
            </a:r>
            <a:r>
              <a:rPr lang="zh-CN" altLang="en-US"/>
              <a:t>文档地址：</a:t>
            </a:r>
            <a:r>
              <a:rPr lang="zh-CN" altLang="en-US"/>
              <a:t>http://tool.oschina.net/uploads/apidocs/jdk-zh/javax/lang/model/element/Element.html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903730"/>
            <a:ext cx="3809365" cy="3266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59045" y="190373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年终时，公司需要对员工进行业绩考核</a:t>
            </a:r>
            <a:endParaRPr lang="zh-CN" altLang="en-US"/>
          </a:p>
          <a:p>
            <a:r>
              <a:rPr lang="zh-CN" altLang="en-US"/>
              <a:t>不同领域的管理人员对员工的评定标准不一致</a:t>
            </a:r>
            <a:endParaRPr lang="zh-CN" altLang="en-US"/>
          </a:p>
          <a:p>
            <a:r>
              <a:rPr lang="en-US" altLang="zh-CN"/>
              <a:t>CEO:</a:t>
            </a:r>
            <a:r>
              <a:rPr lang="zh-CN" altLang="en-US"/>
              <a:t>只关心</a:t>
            </a:r>
            <a:r>
              <a:rPr lang="en-US" altLang="zh-CN"/>
              <a:t>kpi</a:t>
            </a:r>
            <a:endParaRPr lang="en-US" altLang="zh-CN"/>
          </a:p>
          <a:p>
            <a:r>
              <a:rPr lang="en-US" altLang="zh-CN"/>
              <a:t>CTO:</a:t>
            </a:r>
            <a:r>
              <a:rPr lang="zh-CN" altLang="en-US"/>
              <a:t>关心经理的产品数，工程师的代码量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9045" y="4283075"/>
            <a:ext cx="67544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对象结构稳定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需要对一个结构中的每个元素进行很多不同的并且不相关的操作</a:t>
            </a:r>
            <a:endParaRPr lang="zh-CN" altLang="en-US"/>
          </a:p>
          <a:p>
            <a:r>
              <a:rPr lang="zh-CN" altLang="en-US"/>
              <a:t>，且不希望这些操作</a:t>
            </a:r>
            <a:r>
              <a:rPr lang="en-US" altLang="zh-CN"/>
              <a:t>“</a:t>
            </a:r>
            <a:r>
              <a:rPr lang="zh-CN" altLang="en-US"/>
              <a:t>污染</a:t>
            </a:r>
            <a:r>
              <a:rPr lang="en-US" altLang="zh-CN"/>
              <a:t>”</a:t>
            </a:r>
            <a:r>
              <a:rPr lang="zh-CN" altLang="en-US"/>
              <a:t>这些对象的类，也不希望修改这些类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34280" y="4273550"/>
            <a:ext cx="6866890" cy="1021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%VX6{$88BSCXC6CV(}~DTQ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" y="932815"/>
            <a:ext cx="9342755" cy="559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演示</Application>
  <PresentationFormat>宽屏</PresentationFormat>
  <Paragraphs>263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5008</cp:revision>
  <dcterms:created xsi:type="dcterms:W3CDTF">2016-08-30T15:34:00Z</dcterms:created>
  <dcterms:modified xsi:type="dcterms:W3CDTF">2018-12-06T03:34:34Z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