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569" r:id="rId9"/>
    <p:sldId id="596" r:id="rId10"/>
    <p:sldId id="535" r:id="rId11"/>
    <p:sldId id="549" r:id="rId12"/>
    <p:sldId id="571" r:id="rId13"/>
    <p:sldId id="536" r:id="rId14"/>
    <p:sldId id="597" r:id="rId15"/>
    <p:sldId id="3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你应该知道的一切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05" y="867410"/>
            <a:ext cx="5542915" cy="512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生命周期探索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51676" y="4271620"/>
            <a:ext cx="184721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各种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的坑演示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395923" y="3595131"/>
            <a:ext cx="19945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的事务管理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03227" y="3556386"/>
            <a:ext cx="19945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的各种坑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事务管理流程分析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70" y="932815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3648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 Kill the app by PID</a:t>
            </a:r>
            <a:endParaRPr lang="zh-CN" altLang="en-US"/>
          </a:p>
          <a:p>
            <a:r>
              <a:rPr lang="zh-CN" altLang="en-US"/>
              <a:t>adb shell kill -9 </a:t>
            </a:r>
            <a:r>
              <a:rPr lang="en-US" altLang="zh-CN"/>
              <a:t>pid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270" y="-292735"/>
            <a:ext cx="4340860" cy="1309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宽屏</PresentationFormat>
  <Paragraphs>181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Verdana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4877</cp:revision>
  <dcterms:created xsi:type="dcterms:W3CDTF">2016-08-30T15:34:00Z</dcterms:created>
  <dcterms:modified xsi:type="dcterms:W3CDTF">2018-11-02T08:41:34Z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