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729" r:id="rId9"/>
    <p:sldId id="730" r:id="rId10"/>
    <p:sldId id="731" r:id="rId11"/>
    <p:sldId id="732" r:id="rId12"/>
    <p:sldId id="733" r:id="rId13"/>
    <p:sldId id="734" r:id="rId14"/>
    <p:sldId id="35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https://ke.qq.com/comment/index.html?cid=341933</a:t>
            </a: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921908169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7.jpe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hyperlink" Target="https://user.qzone.qq.com/2470523467/311" TargetMode="External"/><Relationship Id="rId5" Type="http://schemas.openxmlformats.org/officeDocument/2006/relationships/hyperlink" Target="https://ke.qq.com/course/287404?tuin=26609d6" TargetMode="Externa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ViewPager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优化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669100976</a:t>
              </a:r>
              <a:endParaRPr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20:05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8405" y="365125"/>
            <a:ext cx="3123565" cy="1781175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5046345" y="2162175"/>
            <a:ext cx="424815" cy="120205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0760" y="3631565"/>
            <a:ext cx="40678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积硅步以致千里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积怠惰以致深渊</a:t>
            </a:r>
            <a:endParaRPr lang="zh-CN" alt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Lance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某游戏公司主程，前爱奇艺高级工程师。多年移动平台开发经验，涉猎广泛，热爱技术与研究。主要对NDK、架构与性能优化拥有深入的理解及开发经验。授课严谨负责</a:t>
            </a:r>
            <a:endParaRPr lang="zh-CN" altLang="en-US" sz="105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9125" y="1016635"/>
            <a:ext cx="2244090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9790" y="318643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PA_任意多边形 13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5"/>
            </p:custDataLst>
          </p:nvPr>
        </p:nvSpPr>
        <p:spPr>
          <a:xfrm>
            <a:off x="958215" y="3921760"/>
            <a:ext cx="2406650" cy="318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基本用法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2.PagerTitleStrip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PagerTabStrip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3.PagerAdapter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4.FragmentPagerAdapter FragmentStatePagerAdapter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6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ViewPager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基础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8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9"/>
            </p:custDataLst>
          </p:nvPr>
        </p:nvSpPr>
        <p:spPr>
          <a:xfrm>
            <a:off x="9683083" y="4154763"/>
            <a:ext cx="103378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架构师之路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0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10357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2"/>
            </p:custDataLst>
          </p:nvPr>
        </p:nvGrpSpPr>
        <p:grpSpPr>
          <a:xfrm>
            <a:off x="5140960" y="3504565"/>
            <a:ext cx="2129790" cy="2527935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3"/>
            </p:custDataLst>
          </p:nvPr>
        </p:nvSpPr>
        <p:spPr>
          <a:xfrm>
            <a:off x="5158740" y="4149090"/>
            <a:ext cx="2070735" cy="1636395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1.ViewPager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禁止预加载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2.ViewPager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内存优化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3.ViewPager+Fragment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懒加载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4"/>
            </p:custDataLst>
          </p:nvPr>
        </p:nvSpPr>
        <p:spPr>
          <a:xfrm>
            <a:off x="5520280" y="3556386"/>
            <a:ext cx="148463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ViewPager</a:t>
            </a:r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优化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3" grpId="0" bldLvl="0" animBg="1"/>
      <p:bldP spid="61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7×22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3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bldLvl="0" animBg="1"/>
      <p:bldP spid="1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曾就业于三星中国研究院及小米旗下互联网公司担任</a:t>
            </a:r>
            <a:r>
              <a:rPr lang="en-US" altLang="zh-CN" sz="1050" dirty="0" err="1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83229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怎么教？教学安排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5" name="Shape 3386"/>
          <p:cNvSpPr/>
          <p:nvPr/>
        </p:nvSpPr>
        <p:spPr>
          <a:xfrm>
            <a:off x="8113169" y="4445008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课程升级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3387"/>
          <p:cNvSpPr/>
          <p:nvPr/>
        </p:nvSpPr>
        <p:spPr>
          <a:xfrm>
            <a:off x="8130471" y="4801409"/>
            <a:ext cx="2622873" cy="692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课程周期  </a:t>
            </a:r>
            <a:r>
              <a:rPr lang="en-US" altLang="zh-CN" sz="1800" dirty="0">
                <a:solidFill>
                  <a:srgbClr val="FF000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个月左右</a:t>
            </a:r>
            <a:endParaRPr lang="en-US" altLang="zh-CN"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课程持续更新，保证行业技术领先</a:t>
            </a:r>
            <a:endParaRPr sz="1200" dirty="0">
              <a:solidFill>
                <a:srgbClr val="7030A0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Shape 3389"/>
          <p:cNvSpPr/>
          <p:nvPr/>
        </p:nvSpPr>
        <p:spPr>
          <a:xfrm>
            <a:off x="7994445" y="2824172"/>
            <a:ext cx="2104971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上课时间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Shape 3390"/>
          <p:cNvSpPr/>
          <p:nvPr/>
        </p:nvSpPr>
        <p:spPr>
          <a:xfrm>
            <a:off x="7994445" y="3162757"/>
            <a:ext cx="2925185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一周三节，周二、四、日晚上八点到十点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行业技术大咖不定时经验分享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Shape 3392"/>
          <p:cNvSpPr/>
          <p:nvPr/>
        </p:nvSpPr>
        <p:spPr>
          <a:xfrm>
            <a:off x="6848510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学习方式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Shape 3393"/>
          <p:cNvSpPr/>
          <p:nvPr/>
        </p:nvSpPr>
        <p:spPr>
          <a:xfrm>
            <a:off x="6875942" y="1975832"/>
            <a:ext cx="3081874" cy="5490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课前发放预习资料，课中直播教学，课后提供视频、源码以及课件反复学习提升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Shape 3396"/>
          <p:cNvSpPr/>
          <p:nvPr/>
        </p:nvSpPr>
        <p:spPr>
          <a:xfrm>
            <a:off x="1454469" y="4445008"/>
            <a:ext cx="225490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班主任督学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3397"/>
          <p:cNvSpPr/>
          <p:nvPr/>
        </p:nvSpPr>
        <p:spPr>
          <a:xfrm>
            <a:off x="1234440" y="4801408"/>
            <a:ext cx="2474929" cy="812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专属班主任小姐姐服务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每日课堂考勤</a:t>
            </a:r>
            <a:endParaRPr lang="en-US" altLang="zh-CN"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学习进度、作业完成情况跟踪</a:t>
            </a:r>
            <a:endParaRPr sz="12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Shape 3399"/>
          <p:cNvSpPr/>
          <p:nvPr/>
        </p:nvSpPr>
        <p:spPr>
          <a:xfrm>
            <a:off x="1154605" y="2824172"/>
            <a:ext cx="267349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实战作业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Shape 3402"/>
          <p:cNvSpPr/>
          <p:nvPr/>
        </p:nvSpPr>
        <p:spPr>
          <a:xfrm>
            <a:off x="2869059" y="1666889"/>
            <a:ext cx="2104970" cy="4247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90000"/>
              </a:lnSpc>
              <a:defRPr sz="120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2400" b="1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资深讲师服务</a:t>
            </a:r>
            <a:endParaRPr sz="2400" b="1" dirty="0">
              <a:solidFill>
                <a:srgbClr val="595959"/>
              </a:solidFill>
              <a:uFill>
                <a:solidFill>
                  <a:srgbClr val="595959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Shape 3403"/>
          <p:cNvSpPr/>
          <p:nvPr/>
        </p:nvSpPr>
        <p:spPr>
          <a:xfrm>
            <a:off x="1234440" y="2013497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一线互联网</a:t>
            </a:r>
            <a:r>
              <a:rPr lang="en-US" altLang="zh-CN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余年移动开发大牛授课</a:t>
            </a:r>
            <a:endParaRPr lang="en-US" altLang="zh-CN"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7×22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小时答疑、职业生涯规划、职场辅导问答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7" name="Group 3432"/>
          <p:cNvGrpSpPr/>
          <p:nvPr/>
        </p:nvGrpSpPr>
        <p:grpSpPr>
          <a:xfrm>
            <a:off x="3826755" y="2206172"/>
            <a:ext cx="4146810" cy="3067654"/>
            <a:chOff x="20978" y="26953"/>
            <a:chExt cx="3540207" cy="2583924"/>
          </a:xfrm>
        </p:grpSpPr>
        <p:sp>
          <p:nvSpPr>
            <p:cNvPr id="78" name="Shape 3406"/>
            <p:cNvSpPr/>
            <p:nvPr/>
          </p:nvSpPr>
          <p:spPr>
            <a:xfrm>
              <a:off x="137814" y="56959"/>
              <a:ext cx="3303307" cy="255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93" h="19813" extrusionOk="0">
                  <a:moveTo>
                    <a:pt x="1578" y="19771"/>
                  </a:moveTo>
                  <a:lnTo>
                    <a:pt x="1578" y="19771"/>
                  </a:lnTo>
                  <a:cubicBezTo>
                    <a:pt x="-1374" y="13828"/>
                    <a:pt x="-66" y="5897"/>
                    <a:pt x="4501" y="2055"/>
                  </a:cubicBezTo>
                  <a:cubicBezTo>
                    <a:pt x="9067" y="-1787"/>
                    <a:pt x="15163" y="-84"/>
                    <a:pt x="18115" y="5858"/>
                  </a:cubicBezTo>
                  <a:cubicBezTo>
                    <a:pt x="20226" y="10107"/>
                    <a:pt x="20218" y="15575"/>
                    <a:pt x="18094" y="19813"/>
                  </a:cubicBezTo>
                  <a:lnTo>
                    <a:pt x="14923" y="17122"/>
                  </a:lnTo>
                  <a:lnTo>
                    <a:pt x="14923" y="17122"/>
                  </a:lnTo>
                  <a:cubicBezTo>
                    <a:pt x="16751" y="13474"/>
                    <a:pt x="15961" y="8588"/>
                    <a:pt x="13157" y="6208"/>
                  </a:cubicBezTo>
                  <a:cubicBezTo>
                    <a:pt x="10353" y="3829"/>
                    <a:pt x="6599" y="4858"/>
                    <a:pt x="4770" y="8506"/>
                  </a:cubicBezTo>
                  <a:cubicBezTo>
                    <a:pt x="3463" y="11115"/>
                    <a:pt x="3458" y="14481"/>
                    <a:pt x="4757" y="17096"/>
                  </a:cubicBezTo>
                  <a:close/>
                </a:path>
              </a:pathLst>
            </a:cu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Shape 3407"/>
            <p:cNvSpPr/>
            <p:nvPr/>
          </p:nvSpPr>
          <p:spPr>
            <a:xfrm>
              <a:off x="150249" y="56987"/>
              <a:ext cx="3291040" cy="255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0798" extrusionOk="0">
                  <a:moveTo>
                    <a:pt x="0" y="11817"/>
                  </a:moveTo>
                  <a:lnTo>
                    <a:pt x="0" y="11817"/>
                  </a:lnTo>
                  <a:cubicBezTo>
                    <a:pt x="706" y="4443"/>
                    <a:pt x="5956" y="-802"/>
                    <a:pt x="11726" y="101"/>
                  </a:cubicBezTo>
                  <a:cubicBezTo>
                    <a:pt x="17495" y="1003"/>
                    <a:pt x="21600" y="7712"/>
                    <a:pt x="20894" y="15085"/>
                  </a:cubicBezTo>
                  <a:cubicBezTo>
                    <a:pt x="20698" y="17124"/>
                    <a:pt x="20141" y="19078"/>
                    <a:pt x="19263" y="20798"/>
                  </a:cubicBezTo>
                  <a:lnTo>
                    <a:pt x="15873" y="17973"/>
                  </a:lnTo>
                  <a:lnTo>
                    <a:pt x="15873" y="17973"/>
                  </a:lnTo>
                  <a:cubicBezTo>
                    <a:pt x="17828" y="14143"/>
                    <a:pt x="16983" y="9014"/>
                    <a:pt x="13986" y="6516"/>
                  </a:cubicBezTo>
                  <a:cubicBezTo>
                    <a:pt x="10989" y="4019"/>
                    <a:pt x="6975" y="5099"/>
                    <a:pt x="5020" y="8929"/>
                  </a:cubicBezTo>
                  <a:cubicBezTo>
                    <a:pt x="4480" y="9987"/>
                    <a:pt x="4137" y="11190"/>
                    <a:pt x="4016" y="12445"/>
                  </a:cubicBezTo>
                  <a:close/>
                </a:path>
              </a:pathLst>
            </a:cu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Shape 3408"/>
            <p:cNvSpPr/>
            <p:nvPr/>
          </p:nvSpPr>
          <p:spPr>
            <a:xfrm>
              <a:off x="699827" y="57135"/>
              <a:ext cx="2741305" cy="25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0095" extrusionOk="0">
                  <a:moveTo>
                    <a:pt x="0" y="3231"/>
                  </a:moveTo>
                  <a:lnTo>
                    <a:pt x="0" y="3231"/>
                  </a:lnTo>
                  <a:cubicBezTo>
                    <a:pt x="5144" y="-1505"/>
                    <a:pt x="12976" y="-972"/>
                    <a:pt x="17493" y="4421"/>
                  </a:cubicBezTo>
                  <a:cubicBezTo>
                    <a:pt x="21163" y="8803"/>
                    <a:pt x="21600" y="15211"/>
                    <a:pt x="18562" y="20095"/>
                  </a:cubicBezTo>
                  <a:lnTo>
                    <a:pt x="14570" y="17366"/>
                  </a:lnTo>
                  <a:lnTo>
                    <a:pt x="14570" y="17366"/>
                  </a:lnTo>
                  <a:cubicBezTo>
                    <a:pt x="16872" y="13665"/>
                    <a:pt x="15877" y="8709"/>
                    <a:pt x="12347" y="6296"/>
                  </a:cubicBezTo>
                  <a:cubicBezTo>
                    <a:pt x="9479" y="4335"/>
                    <a:pt x="5717" y="4617"/>
                    <a:pt x="3144" y="6985"/>
                  </a:cubicBezTo>
                  <a:close/>
                </a:path>
              </a:pathLst>
            </a:cu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Shape 3409"/>
            <p:cNvSpPr/>
            <p:nvPr/>
          </p:nvSpPr>
          <p:spPr>
            <a:xfrm>
              <a:off x="1789566" y="57180"/>
              <a:ext cx="1660387" cy="255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" y="0"/>
                  </a:moveTo>
                  <a:cubicBezTo>
                    <a:pt x="11981" y="0"/>
                    <a:pt x="21600" y="6254"/>
                    <a:pt x="21600" y="13969"/>
                  </a:cubicBezTo>
                  <a:cubicBezTo>
                    <a:pt x="21600" y="16679"/>
                    <a:pt x="20388" y="19330"/>
                    <a:pt x="18111" y="21600"/>
                  </a:cubicBezTo>
                  <a:lnTo>
                    <a:pt x="11078" y="18666"/>
                  </a:lnTo>
                  <a:lnTo>
                    <a:pt x="11078" y="18666"/>
                  </a:lnTo>
                  <a:cubicBezTo>
                    <a:pt x="15067" y="14688"/>
                    <a:pt x="13342" y="9361"/>
                    <a:pt x="7224" y="6767"/>
                  </a:cubicBezTo>
                  <a:cubicBezTo>
                    <a:pt x="5075" y="5856"/>
                    <a:pt x="2565" y="5370"/>
                    <a:pt x="0" y="5370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Shape 3410"/>
            <p:cNvSpPr/>
            <p:nvPr/>
          </p:nvSpPr>
          <p:spPr>
            <a:xfrm>
              <a:off x="2475297" y="489463"/>
              <a:ext cx="965873" cy="212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8" h="21600" extrusionOk="0">
                  <a:moveTo>
                    <a:pt x="8118" y="0"/>
                  </a:moveTo>
                  <a:lnTo>
                    <a:pt x="8118" y="0"/>
                  </a:lnTo>
                  <a:cubicBezTo>
                    <a:pt x="19439" y="5556"/>
                    <a:pt x="21600" y="14700"/>
                    <a:pt x="13224" y="21600"/>
                  </a:cubicBezTo>
                  <a:lnTo>
                    <a:pt x="3143" y="18068"/>
                  </a:lnTo>
                  <a:lnTo>
                    <a:pt x="3143" y="18068"/>
                  </a:lnTo>
                  <a:cubicBezTo>
                    <a:pt x="8299" y="13821"/>
                    <a:pt x="6968" y="8193"/>
                    <a:pt x="0" y="4773"/>
                  </a:cubicBezTo>
                  <a:close/>
                </a:path>
              </a:pathLst>
            </a:cu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Shape 3411"/>
            <p:cNvSpPr/>
            <p:nvPr/>
          </p:nvSpPr>
          <p:spPr>
            <a:xfrm>
              <a:off x="2641098" y="1493612"/>
              <a:ext cx="800027" cy="1117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600" extrusionOk="0">
                  <a:moveTo>
                    <a:pt x="20276" y="0"/>
                  </a:moveTo>
                  <a:lnTo>
                    <a:pt x="20276" y="0"/>
                  </a:lnTo>
                  <a:cubicBezTo>
                    <a:pt x="21600" y="7556"/>
                    <a:pt x="19275" y="15217"/>
                    <a:pt x="13721" y="21600"/>
                  </a:cubicBezTo>
                  <a:lnTo>
                    <a:pt x="0" y="14894"/>
                  </a:lnTo>
                  <a:lnTo>
                    <a:pt x="0" y="14894"/>
                  </a:lnTo>
                  <a:cubicBezTo>
                    <a:pt x="3419" y="10965"/>
                    <a:pt x="4850" y="6250"/>
                    <a:pt x="4035" y="1599"/>
                  </a:cubicBezTo>
                  <a:close/>
                </a:path>
              </a:pathLst>
            </a:cu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Shape 3412"/>
            <p:cNvSpPr/>
            <p:nvPr/>
          </p:nvSpPr>
          <p:spPr>
            <a:xfrm rot="6387854">
              <a:off x="3427365" y="2064756"/>
              <a:ext cx="143733" cy="123907"/>
            </a:xfrm>
            <a:prstGeom prst="triangle">
              <a:avLst/>
            </a:prstGeom>
            <a:solidFill>
              <a:srgbClr val="CD4E3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Shape 3413"/>
            <p:cNvSpPr/>
            <p:nvPr/>
          </p:nvSpPr>
          <p:spPr>
            <a:xfrm rot="15212146" flipH="1">
              <a:off x="11065" y="2064757"/>
              <a:ext cx="143733" cy="123907"/>
            </a:xfrm>
            <a:prstGeom prst="triangle">
              <a:avLst/>
            </a:prstGeom>
            <a:solidFill>
              <a:srgbClr val="03AE9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Shape 3414"/>
            <p:cNvSpPr/>
            <p:nvPr/>
          </p:nvSpPr>
          <p:spPr>
            <a:xfrm rot="3806845">
              <a:off x="3283194" y="831125"/>
              <a:ext cx="143733" cy="123907"/>
            </a:xfrm>
            <a:prstGeom prst="triangle">
              <a:avLst/>
            </a:prstGeom>
            <a:solidFill>
              <a:srgbClr val="3A506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Shape 3415"/>
            <p:cNvSpPr/>
            <p:nvPr/>
          </p:nvSpPr>
          <p:spPr>
            <a:xfrm rot="17793155" flipH="1">
              <a:off x="175201" y="831125"/>
              <a:ext cx="143733" cy="123907"/>
            </a:xfrm>
            <a:prstGeom prst="triangle">
              <a:avLst/>
            </a:prstGeom>
            <a:solidFill>
              <a:srgbClr val="3194C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Shape 3416"/>
            <p:cNvSpPr/>
            <p:nvPr/>
          </p:nvSpPr>
          <p:spPr>
            <a:xfrm rot="1344357">
              <a:off x="2419595" y="26953"/>
              <a:ext cx="143733" cy="123907"/>
            </a:xfrm>
            <a:prstGeom prst="triangle">
              <a:avLst/>
            </a:pr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Shape 3417"/>
            <p:cNvSpPr/>
            <p:nvPr/>
          </p:nvSpPr>
          <p:spPr>
            <a:xfrm rot="20255643" flipH="1">
              <a:off x="1054345" y="26954"/>
              <a:ext cx="143733" cy="123907"/>
            </a:xfrm>
            <a:prstGeom prst="triangle">
              <a:avLst/>
            </a:prstGeom>
            <a:solidFill>
              <a:srgbClr val="A5C0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3421"/>
            <p:cNvGrpSpPr/>
            <p:nvPr/>
          </p:nvGrpSpPr>
          <p:grpSpPr>
            <a:xfrm>
              <a:off x="2970543" y="1882781"/>
              <a:ext cx="231776" cy="231776"/>
              <a:chOff x="0" y="0"/>
              <a:chExt cx="231774" cy="231774"/>
            </a:xfrm>
          </p:grpSpPr>
          <p:sp>
            <p:nvSpPr>
              <p:cNvPr id="101" name="Shape 3418"/>
              <p:cNvSpPr/>
              <p:nvPr/>
            </p:nvSpPr>
            <p:spPr>
              <a:xfrm>
                <a:off x="35720" y="148078"/>
                <a:ext cx="73876" cy="836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4113" y="5025"/>
                    </a:lnTo>
                    <a:lnTo>
                      <a:pt x="4113" y="18406"/>
                    </a:lnTo>
                    <a:cubicBezTo>
                      <a:pt x="4113" y="20169"/>
                      <a:pt x="5748" y="21600"/>
                      <a:pt x="7763" y="21600"/>
                    </a:cubicBezTo>
                    <a:lnTo>
                      <a:pt x="17951" y="21600"/>
                    </a:lnTo>
                    <a:cubicBezTo>
                      <a:pt x="19966" y="21600"/>
                      <a:pt x="21600" y="20169"/>
                      <a:pt x="21600" y="18406"/>
                    </a:cubicBezTo>
                    <a:lnTo>
                      <a:pt x="17434" y="5025"/>
                    </a:lnTo>
                    <a:lnTo>
                      <a:pt x="19779" y="1821"/>
                    </a:lnTo>
                    <a:cubicBezTo>
                      <a:pt x="14571" y="906"/>
                      <a:pt x="9477" y="313"/>
                      <a:pt x="5095" y="313"/>
                    </a:cubicBezTo>
                    <a:cubicBezTo>
                      <a:pt x="3263" y="313"/>
                      <a:pt x="1571" y="20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Shape 3419"/>
              <p:cNvSpPr/>
              <p:nvPr/>
            </p:nvSpPr>
            <p:spPr>
              <a:xfrm>
                <a:off x="71440" y="0"/>
                <a:ext cx="160335" cy="175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750"/>
                    </a:moveTo>
                    <a:cubicBezTo>
                      <a:pt x="8522" y="16492"/>
                      <a:pt x="20175" y="20356"/>
                      <a:pt x="21600" y="21600"/>
                    </a:cubicBezTo>
                    <a:lnTo>
                      <a:pt x="21600" y="0"/>
                    </a:lnTo>
                    <a:cubicBezTo>
                      <a:pt x="19877" y="1348"/>
                      <a:pt x="8354" y="5075"/>
                      <a:pt x="0" y="5783"/>
                    </a:cubicBezTo>
                    <a:lnTo>
                      <a:pt x="0" y="1575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Shape 3420"/>
              <p:cNvSpPr/>
              <p:nvPr/>
            </p:nvSpPr>
            <p:spPr>
              <a:xfrm>
                <a:off x="0" y="48286"/>
                <a:ext cx="46274" cy="78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4123" y="761"/>
                      <a:pt x="0" y="7019"/>
                      <a:pt x="0" y="10870"/>
                    </a:cubicBezTo>
                    <a:cubicBezTo>
                      <a:pt x="0" y="15025"/>
                      <a:pt x="3935" y="20934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3424"/>
            <p:cNvGrpSpPr/>
            <p:nvPr/>
          </p:nvGrpSpPr>
          <p:grpSpPr>
            <a:xfrm>
              <a:off x="1223715" y="377354"/>
              <a:ext cx="1786561" cy="648126"/>
              <a:chOff x="-1626221" y="-545857"/>
              <a:chExt cx="1786545" cy="648123"/>
            </a:xfrm>
          </p:grpSpPr>
          <p:sp>
            <p:nvSpPr>
              <p:cNvPr id="99" name="Shape 3422"/>
              <p:cNvSpPr/>
              <p:nvPr/>
            </p:nvSpPr>
            <p:spPr>
              <a:xfrm>
                <a:off x="151843" y="99090"/>
                <a:ext cx="8481" cy="31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6007" y="16818"/>
                      <a:pt x="8457" y="9069"/>
                      <a:pt x="0" y="0"/>
                    </a:cubicBezTo>
                    <a:cubicBezTo>
                      <a:pt x="6420" y="10388"/>
                      <a:pt x="13700" y="17478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Shape 3423"/>
              <p:cNvSpPr/>
              <p:nvPr/>
            </p:nvSpPr>
            <p:spPr>
              <a:xfrm>
                <a:off x="-1626221" y="-545857"/>
                <a:ext cx="230192" cy="23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4" h="21059" extrusionOk="0">
                    <a:moveTo>
                      <a:pt x="14769" y="15886"/>
                    </a:moveTo>
                    <a:lnTo>
                      <a:pt x="14493" y="15660"/>
                    </a:lnTo>
                    <a:lnTo>
                      <a:pt x="14788" y="15467"/>
                    </a:lnTo>
                    <a:lnTo>
                      <a:pt x="14936" y="15456"/>
                    </a:lnTo>
                    <a:cubicBezTo>
                      <a:pt x="15071" y="15448"/>
                      <a:pt x="17233" y="15305"/>
                      <a:pt x="18271" y="15227"/>
                    </a:cubicBezTo>
                    <a:cubicBezTo>
                      <a:pt x="19519" y="14334"/>
                      <a:pt x="19268" y="13379"/>
                      <a:pt x="18975" y="12855"/>
                    </a:cubicBezTo>
                    <a:cubicBezTo>
                      <a:pt x="18898" y="12856"/>
                      <a:pt x="18811" y="12857"/>
                      <a:pt x="18699" y="12858"/>
                    </a:cubicBezTo>
                    <a:lnTo>
                      <a:pt x="18682" y="12858"/>
                    </a:lnTo>
                    <a:cubicBezTo>
                      <a:pt x="18319" y="12856"/>
                      <a:pt x="15012" y="12701"/>
                      <a:pt x="14844" y="12694"/>
                    </a:cubicBezTo>
                    <a:lnTo>
                      <a:pt x="14678" y="12685"/>
                    </a:lnTo>
                    <a:lnTo>
                      <a:pt x="14386" y="12463"/>
                    </a:lnTo>
                    <a:lnTo>
                      <a:pt x="14656" y="12254"/>
                    </a:lnTo>
                    <a:lnTo>
                      <a:pt x="14818" y="12242"/>
                    </a:lnTo>
                    <a:cubicBezTo>
                      <a:pt x="14990" y="12229"/>
                      <a:pt x="18422" y="11964"/>
                      <a:pt x="18704" y="11959"/>
                    </a:cubicBezTo>
                    <a:cubicBezTo>
                      <a:pt x="19123" y="11953"/>
                      <a:pt x="19273" y="11951"/>
                      <a:pt x="19311" y="11951"/>
                    </a:cubicBezTo>
                    <a:cubicBezTo>
                      <a:pt x="19311" y="11951"/>
                      <a:pt x="19312" y="11951"/>
                      <a:pt x="19312" y="11951"/>
                    </a:cubicBezTo>
                    <a:cubicBezTo>
                      <a:pt x="19991" y="11309"/>
                      <a:pt x="20387" y="10507"/>
                      <a:pt x="19554" y="9691"/>
                    </a:cubicBezTo>
                    <a:cubicBezTo>
                      <a:pt x="18782" y="8935"/>
                      <a:pt x="15840" y="9089"/>
                      <a:pt x="13784" y="9056"/>
                    </a:cubicBezTo>
                    <a:cubicBezTo>
                      <a:pt x="13757" y="9057"/>
                      <a:pt x="13732" y="9057"/>
                      <a:pt x="13702" y="9057"/>
                    </a:cubicBezTo>
                    <a:lnTo>
                      <a:pt x="13698" y="9059"/>
                    </a:lnTo>
                    <a:cubicBezTo>
                      <a:pt x="13649" y="9059"/>
                      <a:pt x="14137" y="9054"/>
                      <a:pt x="13988" y="9048"/>
                    </a:cubicBezTo>
                    <a:cubicBezTo>
                      <a:pt x="13710" y="9040"/>
                      <a:pt x="13453" y="9028"/>
                      <a:pt x="13226" y="9009"/>
                    </a:cubicBezTo>
                    <a:cubicBezTo>
                      <a:pt x="12251" y="8958"/>
                      <a:pt x="10497" y="8968"/>
                      <a:pt x="10398" y="8964"/>
                    </a:cubicBezTo>
                    <a:lnTo>
                      <a:pt x="10343" y="8961"/>
                    </a:lnTo>
                    <a:lnTo>
                      <a:pt x="10040" y="8818"/>
                    </a:lnTo>
                    <a:lnTo>
                      <a:pt x="10340" y="8761"/>
                    </a:lnTo>
                    <a:lnTo>
                      <a:pt x="10392" y="8756"/>
                    </a:lnTo>
                    <a:cubicBezTo>
                      <a:pt x="10458" y="8750"/>
                      <a:pt x="10646" y="8743"/>
                      <a:pt x="11319" y="8672"/>
                    </a:cubicBezTo>
                    <a:cubicBezTo>
                      <a:pt x="10380" y="6546"/>
                      <a:pt x="12015" y="5309"/>
                      <a:pt x="12293" y="4218"/>
                    </a:cubicBezTo>
                    <a:cubicBezTo>
                      <a:pt x="13281" y="346"/>
                      <a:pt x="11306" y="0"/>
                      <a:pt x="11306" y="0"/>
                    </a:cubicBezTo>
                    <a:cubicBezTo>
                      <a:pt x="11306" y="0"/>
                      <a:pt x="6375" y="6964"/>
                      <a:pt x="5882" y="9217"/>
                    </a:cubicBezTo>
                    <a:cubicBezTo>
                      <a:pt x="5540" y="10780"/>
                      <a:pt x="3524" y="10650"/>
                      <a:pt x="2827" y="10619"/>
                    </a:cubicBezTo>
                    <a:cubicBezTo>
                      <a:pt x="-538" y="10467"/>
                      <a:pt x="-1213" y="19295"/>
                      <a:pt x="2526" y="20068"/>
                    </a:cubicBezTo>
                    <a:cubicBezTo>
                      <a:pt x="3273" y="20222"/>
                      <a:pt x="4127" y="19355"/>
                      <a:pt x="5727" y="20057"/>
                    </a:cubicBezTo>
                    <a:cubicBezTo>
                      <a:pt x="9239" y="21600"/>
                      <a:pt x="12279" y="20917"/>
                      <a:pt x="15069" y="20857"/>
                    </a:cubicBezTo>
                    <a:cubicBezTo>
                      <a:pt x="16961" y="20816"/>
                      <a:pt x="16824" y="19393"/>
                      <a:pt x="16651" y="18696"/>
                    </a:cubicBezTo>
                    <a:cubicBezTo>
                      <a:pt x="15741" y="18643"/>
                      <a:pt x="14834" y="18622"/>
                      <a:pt x="14748" y="18618"/>
                    </a:cubicBezTo>
                    <a:lnTo>
                      <a:pt x="14581" y="18611"/>
                    </a:lnTo>
                    <a:lnTo>
                      <a:pt x="14288" y="18403"/>
                    </a:lnTo>
                    <a:lnTo>
                      <a:pt x="14572" y="18191"/>
                    </a:lnTo>
                    <a:lnTo>
                      <a:pt x="14734" y="18179"/>
                    </a:lnTo>
                    <a:cubicBezTo>
                      <a:pt x="14837" y="18172"/>
                      <a:pt x="16113" y="18101"/>
                      <a:pt x="17172" y="18012"/>
                    </a:cubicBezTo>
                    <a:cubicBezTo>
                      <a:pt x="18121" y="17273"/>
                      <a:pt x="17881" y="16561"/>
                      <a:pt x="17661" y="16030"/>
                    </a:cubicBezTo>
                    <a:cubicBezTo>
                      <a:pt x="16564" y="15964"/>
                      <a:pt x="15065" y="15902"/>
                      <a:pt x="14953" y="15897"/>
                    </a:cubicBezTo>
                    <a:lnTo>
                      <a:pt x="14769" y="1588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3428"/>
            <p:cNvGrpSpPr/>
            <p:nvPr/>
          </p:nvGrpSpPr>
          <p:grpSpPr>
            <a:xfrm>
              <a:off x="2238215" y="377356"/>
              <a:ext cx="150179" cy="254953"/>
              <a:chOff x="0" y="0"/>
              <a:chExt cx="150178" cy="254952"/>
            </a:xfrm>
          </p:grpSpPr>
          <p:sp>
            <p:nvSpPr>
              <p:cNvPr id="96" name="Shape 3425"/>
              <p:cNvSpPr/>
              <p:nvPr/>
            </p:nvSpPr>
            <p:spPr>
              <a:xfrm>
                <a:off x="-1" y="-1"/>
                <a:ext cx="150180" cy="204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600" extrusionOk="0">
                    <a:moveTo>
                      <a:pt x="10934" y="0"/>
                    </a:moveTo>
                    <a:cubicBezTo>
                      <a:pt x="10847" y="0"/>
                      <a:pt x="10801" y="2"/>
                      <a:pt x="10801" y="2"/>
                    </a:cubicBezTo>
                    <a:cubicBezTo>
                      <a:pt x="10801" y="2"/>
                      <a:pt x="10754" y="0"/>
                      <a:pt x="10668" y="0"/>
                    </a:cubicBezTo>
                    <a:cubicBezTo>
                      <a:pt x="9432" y="0"/>
                      <a:pt x="0" y="285"/>
                      <a:pt x="0" y="8964"/>
                    </a:cubicBezTo>
                    <a:cubicBezTo>
                      <a:pt x="0" y="12780"/>
                      <a:pt x="6319" y="19737"/>
                      <a:pt x="6319" y="21600"/>
                    </a:cubicBezTo>
                    <a:lnTo>
                      <a:pt x="15323" y="21600"/>
                    </a:lnTo>
                    <a:cubicBezTo>
                      <a:pt x="15323" y="19737"/>
                      <a:pt x="21599" y="12780"/>
                      <a:pt x="21599" y="8964"/>
                    </a:cubicBezTo>
                    <a:cubicBezTo>
                      <a:pt x="21600" y="284"/>
                      <a:pt x="12168" y="0"/>
                      <a:pt x="10934" y="0"/>
                    </a:cubicBezTo>
                    <a:close/>
                    <a:moveTo>
                      <a:pt x="13355" y="19728"/>
                    </a:moveTo>
                    <a:lnTo>
                      <a:pt x="12362" y="19728"/>
                    </a:lnTo>
                    <a:lnTo>
                      <a:pt x="12362" y="14897"/>
                    </a:lnTo>
                    <a:lnTo>
                      <a:pt x="9324" y="14897"/>
                    </a:lnTo>
                    <a:lnTo>
                      <a:pt x="9324" y="19728"/>
                    </a:lnTo>
                    <a:lnTo>
                      <a:pt x="8285" y="19728"/>
                    </a:lnTo>
                    <a:cubicBezTo>
                      <a:pt x="7853" y="18884"/>
                      <a:pt x="7181" y="17845"/>
                      <a:pt x="6279" y="16473"/>
                    </a:cubicBezTo>
                    <a:cubicBezTo>
                      <a:pt x="4701" y="14071"/>
                      <a:pt x="2542" y="10782"/>
                      <a:pt x="2542" y="8964"/>
                    </a:cubicBezTo>
                    <a:cubicBezTo>
                      <a:pt x="2542" y="6006"/>
                      <a:pt x="3778" y="3937"/>
                      <a:pt x="6217" y="2815"/>
                    </a:cubicBezTo>
                    <a:cubicBezTo>
                      <a:pt x="8209" y="1899"/>
                      <a:pt x="10422" y="1872"/>
                      <a:pt x="10668" y="1872"/>
                    </a:cubicBezTo>
                    <a:lnTo>
                      <a:pt x="10696" y="1872"/>
                    </a:lnTo>
                    <a:lnTo>
                      <a:pt x="10783" y="1875"/>
                    </a:lnTo>
                    <a:lnTo>
                      <a:pt x="10888" y="1872"/>
                    </a:lnTo>
                    <a:lnTo>
                      <a:pt x="10934" y="1872"/>
                    </a:lnTo>
                    <a:cubicBezTo>
                      <a:pt x="11179" y="1872"/>
                      <a:pt x="13392" y="1898"/>
                      <a:pt x="15384" y="2815"/>
                    </a:cubicBezTo>
                    <a:cubicBezTo>
                      <a:pt x="17823" y="3937"/>
                      <a:pt x="19059" y="6006"/>
                      <a:pt x="19059" y="8964"/>
                    </a:cubicBezTo>
                    <a:cubicBezTo>
                      <a:pt x="19059" y="10784"/>
                      <a:pt x="16913" y="14074"/>
                      <a:pt x="15345" y="16478"/>
                    </a:cubicBezTo>
                    <a:cubicBezTo>
                      <a:pt x="14451" y="17847"/>
                      <a:pt x="13784" y="18886"/>
                      <a:pt x="13355" y="19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Shape 3426"/>
              <p:cNvSpPr/>
              <p:nvPr/>
            </p:nvSpPr>
            <p:spPr>
              <a:xfrm>
                <a:off x="42085" y="213573"/>
                <a:ext cx="62907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Shape 3427"/>
              <p:cNvSpPr/>
              <p:nvPr/>
            </p:nvSpPr>
            <p:spPr>
              <a:xfrm>
                <a:off x="60248" y="238490"/>
                <a:ext cx="31011" cy="1646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3" name="Shape 3429"/>
            <p:cNvSpPr/>
            <p:nvPr/>
          </p:nvSpPr>
          <p:spPr>
            <a:xfrm>
              <a:off x="2877791" y="1007454"/>
              <a:ext cx="23177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24" y="0"/>
                  </a:moveTo>
                  <a:cubicBezTo>
                    <a:pt x="13474" y="0"/>
                    <a:pt x="10800" y="3771"/>
                    <a:pt x="10800" y="3771"/>
                  </a:cubicBezTo>
                  <a:cubicBezTo>
                    <a:pt x="10800" y="3771"/>
                    <a:pt x="8125" y="0"/>
                    <a:pt x="5375" y="0"/>
                  </a:cubicBezTo>
                  <a:cubicBezTo>
                    <a:pt x="2625" y="0"/>
                    <a:pt x="0" y="1572"/>
                    <a:pt x="0" y="6200"/>
                  </a:cubicBezTo>
                  <a:cubicBezTo>
                    <a:pt x="0" y="9486"/>
                    <a:pt x="2700" y="12372"/>
                    <a:pt x="2700" y="12372"/>
                  </a:cubicBezTo>
                  <a:lnTo>
                    <a:pt x="10800" y="21600"/>
                  </a:lnTo>
                  <a:lnTo>
                    <a:pt x="18900" y="12372"/>
                  </a:lnTo>
                  <a:cubicBezTo>
                    <a:pt x="18900" y="12372"/>
                    <a:pt x="21600" y="9485"/>
                    <a:pt x="21600" y="6200"/>
                  </a:cubicBezTo>
                  <a:cubicBezTo>
                    <a:pt x="21600" y="1572"/>
                    <a:pt x="18975" y="0"/>
                    <a:pt x="1622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Shape 3430"/>
            <p:cNvSpPr/>
            <p:nvPr/>
          </p:nvSpPr>
          <p:spPr>
            <a:xfrm>
              <a:off x="492464" y="942264"/>
              <a:ext cx="233356" cy="23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94" extrusionOk="0">
                  <a:moveTo>
                    <a:pt x="21366" y="8174"/>
                  </a:moveTo>
                  <a:cubicBezTo>
                    <a:pt x="21158" y="7927"/>
                    <a:pt x="20936" y="7845"/>
                    <a:pt x="20757" y="7792"/>
                  </a:cubicBezTo>
                  <a:cubicBezTo>
                    <a:pt x="20573" y="7743"/>
                    <a:pt x="20406" y="7730"/>
                    <a:pt x="20230" y="7729"/>
                  </a:cubicBezTo>
                  <a:lnTo>
                    <a:pt x="14163" y="7726"/>
                  </a:lnTo>
                  <a:cubicBezTo>
                    <a:pt x="14106" y="7729"/>
                    <a:pt x="13976" y="7691"/>
                    <a:pt x="13868" y="7607"/>
                  </a:cubicBezTo>
                  <a:cubicBezTo>
                    <a:pt x="13758" y="7525"/>
                    <a:pt x="13687" y="7411"/>
                    <a:pt x="13675" y="7356"/>
                  </a:cubicBezTo>
                  <a:lnTo>
                    <a:pt x="11917" y="1053"/>
                  </a:lnTo>
                  <a:cubicBezTo>
                    <a:pt x="11860" y="855"/>
                    <a:pt x="11796" y="675"/>
                    <a:pt x="11663" y="480"/>
                  </a:cubicBezTo>
                  <a:cubicBezTo>
                    <a:pt x="11543" y="304"/>
                    <a:pt x="11277" y="12"/>
                    <a:pt x="10795" y="0"/>
                  </a:cubicBezTo>
                  <a:cubicBezTo>
                    <a:pt x="10315" y="10"/>
                    <a:pt x="10047" y="303"/>
                    <a:pt x="9927" y="481"/>
                  </a:cubicBezTo>
                  <a:cubicBezTo>
                    <a:pt x="9795" y="677"/>
                    <a:pt x="9730" y="858"/>
                    <a:pt x="9674" y="1056"/>
                  </a:cubicBezTo>
                  <a:lnTo>
                    <a:pt x="7916" y="7355"/>
                  </a:lnTo>
                  <a:cubicBezTo>
                    <a:pt x="7904" y="7411"/>
                    <a:pt x="7833" y="7525"/>
                    <a:pt x="7722" y="7607"/>
                  </a:cubicBezTo>
                  <a:cubicBezTo>
                    <a:pt x="7615" y="7691"/>
                    <a:pt x="7485" y="7729"/>
                    <a:pt x="7429" y="7726"/>
                  </a:cubicBezTo>
                  <a:lnTo>
                    <a:pt x="1361" y="7729"/>
                  </a:lnTo>
                  <a:cubicBezTo>
                    <a:pt x="1126" y="7732"/>
                    <a:pt x="908" y="7748"/>
                    <a:pt x="644" y="7859"/>
                  </a:cubicBezTo>
                  <a:cubicBezTo>
                    <a:pt x="513" y="7917"/>
                    <a:pt x="362" y="8007"/>
                    <a:pt x="226" y="8173"/>
                  </a:cubicBezTo>
                  <a:cubicBezTo>
                    <a:pt x="88" y="8334"/>
                    <a:pt x="-5" y="8584"/>
                    <a:pt x="0" y="8808"/>
                  </a:cubicBezTo>
                  <a:cubicBezTo>
                    <a:pt x="7" y="9167"/>
                    <a:pt x="159" y="9386"/>
                    <a:pt x="283" y="9537"/>
                  </a:cubicBezTo>
                  <a:cubicBezTo>
                    <a:pt x="414" y="9691"/>
                    <a:pt x="553" y="9799"/>
                    <a:pt x="707" y="9902"/>
                  </a:cubicBezTo>
                  <a:lnTo>
                    <a:pt x="5597" y="13118"/>
                  </a:lnTo>
                  <a:cubicBezTo>
                    <a:pt x="5684" y="13155"/>
                    <a:pt x="5838" y="13426"/>
                    <a:pt x="5824" y="13606"/>
                  </a:cubicBezTo>
                  <a:cubicBezTo>
                    <a:pt x="5824" y="13651"/>
                    <a:pt x="5818" y="13688"/>
                    <a:pt x="5810" y="13715"/>
                  </a:cubicBezTo>
                  <a:lnTo>
                    <a:pt x="3909" y="19931"/>
                  </a:lnTo>
                  <a:cubicBezTo>
                    <a:pt x="3856" y="20111"/>
                    <a:pt x="3816" y="20284"/>
                    <a:pt x="3814" y="20496"/>
                  </a:cubicBezTo>
                  <a:cubicBezTo>
                    <a:pt x="3817" y="20674"/>
                    <a:pt x="3838" y="20905"/>
                    <a:pt x="4018" y="21165"/>
                  </a:cubicBezTo>
                  <a:cubicBezTo>
                    <a:pt x="4192" y="21433"/>
                    <a:pt x="4579" y="21600"/>
                    <a:pt x="4842" y="21584"/>
                  </a:cubicBezTo>
                  <a:cubicBezTo>
                    <a:pt x="5342" y="21556"/>
                    <a:pt x="5550" y="21359"/>
                    <a:pt x="5798" y="21172"/>
                  </a:cubicBezTo>
                  <a:lnTo>
                    <a:pt x="10579" y="17109"/>
                  </a:lnTo>
                  <a:cubicBezTo>
                    <a:pt x="10618" y="17073"/>
                    <a:pt x="10718" y="17031"/>
                    <a:pt x="10830" y="17031"/>
                  </a:cubicBezTo>
                  <a:cubicBezTo>
                    <a:pt x="10939" y="17031"/>
                    <a:pt x="11033" y="17069"/>
                    <a:pt x="11072" y="17103"/>
                  </a:cubicBezTo>
                  <a:lnTo>
                    <a:pt x="16111" y="21199"/>
                  </a:lnTo>
                  <a:cubicBezTo>
                    <a:pt x="16360" y="21380"/>
                    <a:pt x="16566" y="21567"/>
                    <a:pt x="17055" y="21593"/>
                  </a:cubicBezTo>
                  <a:cubicBezTo>
                    <a:pt x="17066" y="21594"/>
                    <a:pt x="17078" y="21594"/>
                    <a:pt x="17090" y="21594"/>
                  </a:cubicBezTo>
                  <a:cubicBezTo>
                    <a:pt x="17341" y="21594"/>
                    <a:pt x="17694" y="21442"/>
                    <a:pt x="17866" y="21188"/>
                  </a:cubicBezTo>
                  <a:cubicBezTo>
                    <a:pt x="18050" y="20931"/>
                    <a:pt x="18073" y="20695"/>
                    <a:pt x="18075" y="20521"/>
                  </a:cubicBezTo>
                  <a:cubicBezTo>
                    <a:pt x="18073" y="20293"/>
                    <a:pt x="18027" y="20110"/>
                    <a:pt x="17964" y="19917"/>
                  </a:cubicBezTo>
                  <a:lnTo>
                    <a:pt x="15827" y="13661"/>
                  </a:lnTo>
                  <a:cubicBezTo>
                    <a:pt x="15818" y="13635"/>
                    <a:pt x="15811" y="13597"/>
                    <a:pt x="15811" y="13550"/>
                  </a:cubicBezTo>
                  <a:cubicBezTo>
                    <a:pt x="15799" y="13381"/>
                    <a:pt x="15937" y="13140"/>
                    <a:pt x="16017" y="13106"/>
                  </a:cubicBezTo>
                  <a:lnTo>
                    <a:pt x="20883" y="9902"/>
                  </a:lnTo>
                  <a:cubicBezTo>
                    <a:pt x="21038" y="9799"/>
                    <a:pt x="21176" y="9690"/>
                    <a:pt x="21308" y="9537"/>
                  </a:cubicBezTo>
                  <a:cubicBezTo>
                    <a:pt x="21431" y="9384"/>
                    <a:pt x="21583" y="9166"/>
                    <a:pt x="21590" y="8807"/>
                  </a:cubicBezTo>
                  <a:cubicBezTo>
                    <a:pt x="21595" y="8585"/>
                    <a:pt x="21502" y="8335"/>
                    <a:pt x="21366" y="817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Shape 3431"/>
            <p:cNvSpPr/>
            <p:nvPr/>
          </p:nvSpPr>
          <p:spPr>
            <a:xfrm>
              <a:off x="398428" y="1847312"/>
              <a:ext cx="188056" cy="28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3141" y="11408"/>
                  </a:lnTo>
                  <a:lnTo>
                    <a:pt x="9464" y="11403"/>
                  </a:lnTo>
                  <a:lnTo>
                    <a:pt x="0" y="21600"/>
                  </a:lnTo>
                  <a:lnTo>
                    <a:pt x="20230" y="9012"/>
                  </a:lnTo>
                  <a:lnTo>
                    <a:pt x="13945" y="90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Shape 3433"/>
          <p:cNvSpPr/>
          <p:nvPr/>
        </p:nvSpPr>
        <p:spPr>
          <a:xfrm flipH="1">
            <a:off x="4653941" y="3440006"/>
            <a:ext cx="2404857" cy="2738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2" h="20637" extrusionOk="0">
                <a:moveTo>
                  <a:pt x="19276" y="16090"/>
                </a:moveTo>
                <a:cubicBezTo>
                  <a:pt x="19687" y="15419"/>
                  <a:pt x="19310" y="14865"/>
                  <a:pt x="18591" y="14516"/>
                </a:cubicBezTo>
                <a:cubicBezTo>
                  <a:pt x="17633" y="14049"/>
                  <a:pt x="18283" y="13204"/>
                  <a:pt x="19344" y="12737"/>
                </a:cubicBezTo>
                <a:cubicBezTo>
                  <a:pt x="20371" y="12271"/>
                  <a:pt x="20713" y="11455"/>
                  <a:pt x="19378" y="10901"/>
                </a:cubicBezTo>
                <a:cubicBezTo>
                  <a:pt x="18078" y="10318"/>
                  <a:pt x="18146" y="10143"/>
                  <a:pt x="19378" y="9094"/>
                </a:cubicBezTo>
                <a:cubicBezTo>
                  <a:pt x="20611" y="8015"/>
                  <a:pt x="19995" y="5508"/>
                  <a:pt x="18249" y="5100"/>
                </a:cubicBezTo>
                <a:cubicBezTo>
                  <a:pt x="16503" y="4692"/>
                  <a:pt x="16948" y="3876"/>
                  <a:pt x="16229" y="2156"/>
                </a:cubicBezTo>
                <a:cubicBezTo>
                  <a:pt x="15545" y="524"/>
                  <a:pt x="10855" y="-963"/>
                  <a:pt x="9177" y="786"/>
                </a:cubicBezTo>
                <a:cubicBezTo>
                  <a:pt x="8014" y="-293"/>
                  <a:pt x="5446" y="1165"/>
                  <a:pt x="4933" y="2768"/>
                </a:cubicBezTo>
                <a:cubicBezTo>
                  <a:pt x="4419" y="4401"/>
                  <a:pt x="4796" y="4838"/>
                  <a:pt x="3427" y="5071"/>
                </a:cubicBezTo>
                <a:cubicBezTo>
                  <a:pt x="2057" y="5304"/>
                  <a:pt x="1202" y="6995"/>
                  <a:pt x="2092" y="8073"/>
                </a:cubicBezTo>
                <a:cubicBezTo>
                  <a:pt x="2982" y="9123"/>
                  <a:pt x="3392" y="9618"/>
                  <a:pt x="2126" y="10405"/>
                </a:cubicBezTo>
                <a:cubicBezTo>
                  <a:pt x="859" y="11192"/>
                  <a:pt x="1099" y="12592"/>
                  <a:pt x="2297" y="13087"/>
                </a:cubicBezTo>
                <a:cubicBezTo>
                  <a:pt x="3495" y="13554"/>
                  <a:pt x="3735" y="14282"/>
                  <a:pt x="2776" y="14749"/>
                </a:cubicBezTo>
                <a:cubicBezTo>
                  <a:pt x="2092" y="15099"/>
                  <a:pt x="1749" y="15594"/>
                  <a:pt x="2229" y="16090"/>
                </a:cubicBezTo>
                <a:cubicBezTo>
                  <a:pt x="928" y="16614"/>
                  <a:pt x="-65" y="17372"/>
                  <a:pt x="3" y="18801"/>
                </a:cubicBezTo>
                <a:cubicBezTo>
                  <a:pt x="3" y="19413"/>
                  <a:pt x="277" y="20025"/>
                  <a:pt x="722" y="20637"/>
                </a:cubicBezTo>
                <a:cubicBezTo>
                  <a:pt x="20782" y="20637"/>
                  <a:pt x="20782" y="20637"/>
                  <a:pt x="20782" y="20637"/>
                </a:cubicBezTo>
                <a:cubicBezTo>
                  <a:pt x="21193" y="20025"/>
                  <a:pt x="21467" y="19413"/>
                  <a:pt x="21501" y="18801"/>
                </a:cubicBezTo>
                <a:cubicBezTo>
                  <a:pt x="21535" y="17372"/>
                  <a:pt x="20577" y="16614"/>
                  <a:pt x="19276" y="16090"/>
                </a:cubicBezTo>
                <a:close/>
                <a:moveTo>
                  <a:pt x="15476" y="7257"/>
                </a:moveTo>
                <a:cubicBezTo>
                  <a:pt x="15442" y="7228"/>
                  <a:pt x="15408" y="7228"/>
                  <a:pt x="15408" y="7228"/>
                </a:cubicBezTo>
                <a:cubicBezTo>
                  <a:pt x="15921" y="6383"/>
                  <a:pt x="16332" y="7461"/>
                  <a:pt x="16435" y="7928"/>
                </a:cubicBezTo>
                <a:cubicBezTo>
                  <a:pt x="16571" y="8598"/>
                  <a:pt x="16400" y="9385"/>
                  <a:pt x="16024" y="9939"/>
                </a:cubicBezTo>
                <a:cubicBezTo>
                  <a:pt x="15921" y="9910"/>
                  <a:pt x="15818" y="9910"/>
                  <a:pt x="15681" y="9910"/>
                </a:cubicBezTo>
                <a:cubicBezTo>
                  <a:pt x="14004" y="10056"/>
                  <a:pt x="17975" y="8132"/>
                  <a:pt x="15476" y="7257"/>
                </a:cubicBezTo>
                <a:close/>
                <a:moveTo>
                  <a:pt x="5070" y="7840"/>
                </a:moveTo>
                <a:cubicBezTo>
                  <a:pt x="5275" y="6995"/>
                  <a:pt x="5823" y="6762"/>
                  <a:pt x="6234" y="7549"/>
                </a:cubicBezTo>
                <a:cubicBezTo>
                  <a:pt x="6576" y="8190"/>
                  <a:pt x="6644" y="8511"/>
                  <a:pt x="6576" y="7316"/>
                </a:cubicBezTo>
                <a:cubicBezTo>
                  <a:pt x="6542" y="6499"/>
                  <a:pt x="6747" y="5625"/>
                  <a:pt x="7158" y="4809"/>
                </a:cubicBezTo>
                <a:cubicBezTo>
                  <a:pt x="7192" y="4780"/>
                  <a:pt x="7192" y="4750"/>
                  <a:pt x="7226" y="4721"/>
                </a:cubicBezTo>
                <a:cubicBezTo>
                  <a:pt x="7877" y="5537"/>
                  <a:pt x="9177" y="6295"/>
                  <a:pt x="10752" y="6383"/>
                </a:cubicBezTo>
                <a:cubicBezTo>
                  <a:pt x="10923" y="6383"/>
                  <a:pt x="11060" y="6412"/>
                  <a:pt x="11197" y="6412"/>
                </a:cubicBezTo>
                <a:cubicBezTo>
                  <a:pt x="14209" y="6354"/>
                  <a:pt x="10958" y="7957"/>
                  <a:pt x="13422" y="8219"/>
                </a:cubicBezTo>
                <a:cubicBezTo>
                  <a:pt x="15202" y="8423"/>
                  <a:pt x="14860" y="8686"/>
                  <a:pt x="13970" y="9531"/>
                </a:cubicBezTo>
                <a:cubicBezTo>
                  <a:pt x="13354" y="10114"/>
                  <a:pt x="13525" y="10872"/>
                  <a:pt x="14826" y="11047"/>
                </a:cubicBezTo>
                <a:cubicBezTo>
                  <a:pt x="13970" y="12417"/>
                  <a:pt x="12601" y="13408"/>
                  <a:pt x="10752" y="13408"/>
                </a:cubicBezTo>
                <a:cubicBezTo>
                  <a:pt x="10752" y="13408"/>
                  <a:pt x="10752" y="13408"/>
                  <a:pt x="10752" y="13408"/>
                </a:cubicBezTo>
                <a:cubicBezTo>
                  <a:pt x="8698" y="13408"/>
                  <a:pt x="7192" y="12184"/>
                  <a:pt x="6370" y="10522"/>
                </a:cubicBezTo>
                <a:cubicBezTo>
                  <a:pt x="5309" y="10376"/>
                  <a:pt x="4830" y="8919"/>
                  <a:pt x="5070" y="7840"/>
                </a:cubicBezTo>
                <a:close/>
                <a:moveTo>
                  <a:pt x="3837" y="16206"/>
                </a:moveTo>
                <a:cubicBezTo>
                  <a:pt x="4762" y="15944"/>
                  <a:pt x="5789" y="15740"/>
                  <a:pt x="6781" y="15448"/>
                </a:cubicBezTo>
                <a:cubicBezTo>
                  <a:pt x="7945" y="15069"/>
                  <a:pt x="8185" y="14311"/>
                  <a:pt x="8151" y="13408"/>
                </a:cubicBezTo>
                <a:cubicBezTo>
                  <a:pt x="8904" y="13816"/>
                  <a:pt x="9759" y="14049"/>
                  <a:pt x="10752" y="14049"/>
                </a:cubicBezTo>
                <a:cubicBezTo>
                  <a:pt x="10752" y="14049"/>
                  <a:pt x="10752" y="14049"/>
                  <a:pt x="10752" y="14049"/>
                </a:cubicBezTo>
                <a:cubicBezTo>
                  <a:pt x="11711" y="14049"/>
                  <a:pt x="12566" y="13816"/>
                  <a:pt x="13319" y="13408"/>
                </a:cubicBezTo>
                <a:cubicBezTo>
                  <a:pt x="13285" y="14311"/>
                  <a:pt x="13525" y="15069"/>
                  <a:pt x="14689" y="15448"/>
                </a:cubicBezTo>
                <a:cubicBezTo>
                  <a:pt x="15716" y="15769"/>
                  <a:pt x="16777" y="15973"/>
                  <a:pt x="17701" y="16235"/>
                </a:cubicBezTo>
                <a:cubicBezTo>
                  <a:pt x="17085" y="17751"/>
                  <a:pt x="13901" y="18334"/>
                  <a:pt x="10752" y="18305"/>
                </a:cubicBezTo>
                <a:cubicBezTo>
                  <a:pt x="7124" y="18276"/>
                  <a:pt x="3529" y="17401"/>
                  <a:pt x="3837" y="16206"/>
                </a:cubicBezTo>
                <a:close/>
                <a:moveTo>
                  <a:pt x="10821" y="20083"/>
                </a:moveTo>
                <a:cubicBezTo>
                  <a:pt x="10752" y="20083"/>
                  <a:pt x="10752" y="20083"/>
                  <a:pt x="10752" y="20083"/>
                </a:cubicBezTo>
                <a:cubicBezTo>
                  <a:pt x="6234" y="20083"/>
                  <a:pt x="2331" y="19005"/>
                  <a:pt x="1510" y="17139"/>
                </a:cubicBezTo>
                <a:cubicBezTo>
                  <a:pt x="1715" y="16993"/>
                  <a:pt x="1955" y="16848"/>
                  <a:pt x="2229" y="16702"/>
                </a:cubicBezTo>
                <a:cubicBezTo>
                  <a:pt x="2605" y="18392"/>
                  <a:pt x="6336" y="19354"/>
                  <a:pt x="10752" y="19354"/>
                </a:cubicBezTo>
                <a:cubicBezTo>
                  <a:pt x="10821" y="19354"/>
                  <a:pt x="10821" y="19354"/>
                  <a:pt x="10821" y="19354"/>
                </a:cubicBezTo>
                <a:cubicBezTo>
                  <a:pt x="15271" y="19354"/>
                  <a:pt x="18796" y="18422"/>
                  <a:pt x="19241" y="16760"/>
                </a:cubicBezTo>
                <a:cubicBezTo>
                  <a:pt x="19515" y="16906"/>
                  <a:pt x="19721" y="17052"/>
                  <a:pt x="19960" y="17226"/>
                </a:cubicBezTo>
                <a:cubicBezTo>
                  <a:pt x="19070" y="19063"/>
                  <a:pt x="15373" y="20083"/>
                  <a:pt x="10821" y="20083"/>
                </a:cubicBezTo>
                <a:close/>
              </a:path>
            </a:pathLst>
          </a:custGeom>
          <a:solidFill>
            <a:srgbClr val="3194C6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 sz="2400"/>
            </a:pPr>
            <a:endParaRPr sz="4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Shape 3403"/>
          <p:cNvSpPr/>
          <p:nvPr/>
        </p:nvSpPr>
        <p:spPr>
          <a:xfrm>
            <a:off x="404987" y="3204620"/>
            <a:ext cx="3527416" cy="57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algn="r">
              <a:lnSpc>
                <a:spcPct val="130000"/>
              </a:lnSpc>
              <a:defRPr sz="70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zh-CN" altLang="en-US" sz="1200" dirty="0">
                <a:solidFill>
                  <a:srgbClr val="7030A0"/>
                </a:solidFill>
                <a:uFill>
                  <a:solidFill>
                    <a:srgbClr val="808080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</a:rPr>
              <a:t>小作业：知识专题独立小作业，现学现用学以致用大作业：商城实战，知识串联、架构落地</a:t>
            </a:r>
            <a:endParaRPr sz="1200" dirty="0">
              <a:solidFill>
                <a:srgbClr val="7030A0"/>
              </a:solidFill>
              <a:uFill>
                <a:solidFill>
                  <a:srgbClr val="808080"/>
                </a:solidFill>
              </a:u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6766730" y="94851"/>
            <a:ext cx="4152900" cy="837873"/>
            <a:chOff x="7324725" y="1141845"/>
            <a:chExt cx="4152900" cy="837873"/>
          </a:xfrm>
        </p:grpSpPr>
        <p:grpSp>
          <p:nvGrpSpPr>
            <p:cNvPr id="68" name="Group 16"/>
            <p:cNvGrpSpPr/>
            <p:nvPr/>
          </p:nvGrpSpPr>
          <p:grpSpPr bwMode="auto">
            <a:xfrm>
              <a:off x="7549280" y="1434639"/>
              <a:ext cx="129000" cy="207346"/>
              <a:chOff x="4441" y="3144"/>
              <a:chExt cx="215" cy="345"/>
            </a:xfrm>
          </p:grpSpPr>
          <p:sp>
            <p:nvSpPr>
              <p:cNvPr id="70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矩形 68"/>
            <p:cNvSpPr/>
            <p:nvPr/>
          </p:nvSpPr>
          <p:spPr>
            <a:xfrm>
              <a:off x="7324725" y="1141845"/>
              <a:ext cx="4152900" cy="837873"/>
            </a:xfrm>
            <a:prstGeom prst="rect">
              <a:avLst/>
            </a:prstGeom>
            <a:noFill/>
            <a:ln>
              <a:solidFill>
                <a:schemeClr val="accent1">
                  <a:alpha val="61000"/>
                </a:schemeClr>
              </a:solidFill>
              <a:prstDash val="dash"/>
            </a:ln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endParaRPr lang="zh-CN" altLang="en-US"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837555" y="285317"/>
            <a:ext cx="4082075" cy="375746"/>
            <a:chOff x="4121722" y="5733166"/>
            <a:chExt cx="4082075" cy="375746"/>
          </a:xfrm>
        </p:grpSpPr>
        <p:grpSp>
          <p:nvGrpSpPr>
            <p:cNvPr id="119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121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2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123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0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540154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请给我们课程一个五星好评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61835" y="279297"/>
            <a:ext cx="3959412" cy="369332"/>
            <a:chOff x="4060522" y="5638470"/>
            <a:chExt cx="3959412" cy="369332"/>
          </a:xfrm>
        </p:grpSpPr>
        <p:grpSp>
          <p:nvGrpSpPr>
            <p:cNvPr id="18" name="PA_组合 14"/>
            <p:cNvGrpSpPr/>
            <p:nvPr>
              <p:custDataLst>
                <p:tags r:id="rId3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2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9" name="PA_文本框 2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课程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咨询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依娜老师</a:t>
              </a:r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73305" y="4865282"/>
            <a:ext cx="9417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你的好评是享学前行最大的动力，谢谢！</a:t>
            </a:r>
            <a:endParaRPr lang="zh-CN" altLang="en-US" sz="4000" b="1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21784" y="1035512"/>
            <a:ext cx="8399463" cy="3886200"/>
            <a:chOff x="1250469" y="1333025"/>
            <a:chExt cx="8399463" cy="3886200"/>
          </a:xfrm>
        </p:grpSpPr>
        <p:grpSp>
          <p:nvGrpSpPr>
            <p:cNvPr id="4" name="组合 3"/>
            <p:cNvGrpSpPr/>
            <p:nvPr/>
          </p:nvGrpSpPr>
          <p:grpSpPr>
            <a:xfrm>
              <a:off x="1250469" y="1333025"/>
              <a:ext cx="8399463" cy="3886200"/>
              <a:chOff x="1754333" y="1485900"/>
              <a:chExt cx="8399463" cy="3886200"/>
            </a:xfrm>
          </p:grpSpPr>
          <p:pic>
            <p:nvPicPr>
              <p:cNvPr id="717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4333" y="1485900"/>
                <a:ext cx="8399463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" name="组合 1"/>
              <p:cNvGrpSpPr/>
              <p:nvPr/>
            </p:nvGrpSpPr>
            <p:grpSpPr>
              <a:xfrm>
                <a:off x="5762626" y="3557587"/>
                <a:ext cx="3541712" cy="1292952"/>
                <a:chOff x="5762626" y="3557587"/>
                <a:chExt cx="3541712" cy="1292952"/>
              </a:xfrm>
            </p:grpSpPr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9776" y="3557587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036152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26" y="4307614"/>
                  <a:ext cx="3484562" cy="5429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912" y="3263675"/>
              <a:ext cx="3524250" cy="1433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WPS 演示</Application>
  <PresentationFormat>宽屏</PresentationFormat>
  <Paragraphs>149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Yu Gothic UI Light</vt:lpstr>
      <vt:lpstr>Calibri</vt:lpstr>
      <vt:lpstr>等线 Light</vt:lpstr>
      <vt:lpstr>Source Sans Pro</vt:lpstr>
      <vt:lpstr>Roboto condensed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5029</cp:revision>
  <dcterms:created xsi:type="dcterms:W3CDTF">2016-08-30T15:34:00Z</dcterms:created>
  <dcterms:modified xsi:type="dcterms:W3CDTF">2019-01-21T08:04:39Z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