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55" r:id="rId15"/>
    <p:sldId id="637" r:id="rId16"/>
    <p:sldId id="596" r:id="rId17"/>
    <p:sldId id="638" r:id="rId18"/>
    <p:sldId id="630" r:id="rId19"/>
    <p:sldId id="612" r:id="rId20"/>
    <p:sldId id="629" r:id="rId21"/>
    <p:sldId id="613" r:id="rId22"/>
    <p:sldId id="621" r:id="rId23"/>
    <p:sldId id="634" r:id="rId24"/>
    <p:sldId id="635" r:id="rId25"/>
    <p:sldId id="631" r:id="rId26"/>
    <p:sldId id="614" r:id="rId27"/>
    <p:sldId id="615" r:id="rId28"/>
    <p:sldId id="633" r:id="rId29"/>
    <p:sldId id="622" r:id="rId30"/>
    <p:sldId id="632" r:id="rId31"/>
    <p:sldId id="654" r:id="rId32"/>
    <p:sldId id="35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8" name="文本框 7"/>
          <p:cNvSpPr txBox="1"/>
          <p:nvPr/>
        </p:nvSpPr>
        <p:spPr>
          <a:xfrm>
            <a:off x="6461760" y="1538605"/>
            <a:ext cx="48748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与其防堵不如疏通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4795" y="2739390"/>
            <a:ext cx="2357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getActivity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干什么？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77365"/>
            <a:ext cx="4761865" cy="3837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14795" y="3512185"/>
            <a:ext cx="435864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solidFill>
                  <a:schemeClr val="accent4"/>
                </a:solidFill>
                <a:effectLst/>
              </a:rPr>
              <a:t>用其他的，比如</a:t>
            </a:r>
            <a:r>
              <a:rPr lang="en-US" altLang="zh-CN" sz="2000" b="1">
                <a:solidFill>
                  <a:schemeClr val="accent4"/>
                </a:solidFill>
                <a:effectLst/>
              </a:rPr>
              <a:t>Application</a:t>
            </a:r>
            <a:r>
              <a:rPr lang="zh-CN" altLang="en-US" sz="2000" b="1">
                <a:solidFill>
                  <a:schemeClr val="accent4"/>
                </a:solidFill>
                <a:effectLst/>
              </a:rPr>
              <a:t>不行吗？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UNJM3H6HDER]4]~HM06W(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8145" y="1786255"/>
            <a:ext cx="4323715" cy="2790190"/>
          </a:xfrm>
          <a:prstGeom prst="rect">
            <a:avLst/>
          </a:prstGeom>
        </p:spPr>
      </p:pic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9" name="文本框 8"/>
          <p:cNvSpPr txBox="1"/>
          <p:nvPr/>
        </p:nvSpPr>
        <p:spPr>
          <a:xfrm>
            <a:off x="624840" y="1611630"/>
            <a:ext cx="41706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Context是什么？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903855"/>
            <a:ext cx="2736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环境，上下文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340" y="2847340"/>
            <a:ext cx="2745740" cy="504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04155" y="5145405"/>
            <a:ext cx="4862830" cy="336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9710" y="141732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98921" y="234128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555625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190690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5497830" cy="13531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Kill the app by PID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adb shell kill -9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12795" y="491553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5" y="932815"/>
            <a:ext cx="6597015" cy="546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417570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3490</Words>
  <Application>WPS 演示</Application>
  <PresentationFormat>宽屏</PresentationFormat>
  <Paragraphs>423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Segoe Print</vt:lpstr>
      <vt:lpstr>Yu Gothic UI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4938</cp:revision>
  <dcterms:created xsi:type="dcterms:W3CDTF">2016-08-30T15:34:00Z</dcterms:created>
  <dcterms:modified xsi:type="dcterms:W3CDTF">2018-11-14T08:20:38Z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