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61" r:id="rId10"/>
    <p:sldId id="748" r:id="rId11"/>
    <p:sldId id="736" r:id="rId12"/>
    <p:sldId id="700" r:id="rId13"/>
    <p:sldId id="702" r:id="rId14"/>
    <p:sldId id="703" r:id="rId15"/>
    <p:sldId id="704" r:id="rId16"/>
    <p:sldId id="719" r:id="rId17"/>
    <p:sldId id="618" r:id="rId18"/>
    <p:sldId id="619" r:id="rId19"/>
    <p:sldId id="735" r:id="rId20"/>
    <p:sldId id="734" r:id="rId21"/>
    <p:sldId id="654" r:id="rId22"/>
    <p:sldId id="35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手写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缓存框架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305050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2459990"/>
            <a:ext cx="20955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32710" y="12573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拍电影的公司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27190" y="1543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代理类，委托类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70440" y="2162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932815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8015" y="2684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88760" y="461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97160" y="4574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81135" y="31775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共同的业务接口：拍电影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0" y="66421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进阶之路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49961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为什么我们需要缓存？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49961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1060450"/>
            <a:ext cx="4761865" cy="4761865"/>
          </a:xfrm>
          <a:prstGeom prst="rect">
            <a:avLst/>
          </a:prstGeom>
        </p:spPr>
      </p:pic>
      <p:pic>
        <p:nvPicPr>
          <p:cNvPr id="5" name="图片 4" descr="35@YP1D60TL91R~X3R7_VF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859405"/>
            <a:ext cx="350456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演示</Application>
  <PresentationFormat>宽屏</PresentationFormat>
  <Paragraphs>180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Yu Gothic UI Light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5045</cp:revision>
  <dcterms:created xsi:type="dcterms:W3CDTF">2016-08-30T15:34:00Z</dcterms:created>
  <dcterms:modified xsi:type="dcterms:W3CDTF">2018-12-12T08:50:25Z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