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604" r:id="rId8"/>
    <p:sldId id="563" r:id="rId9"/>
    <p:sldId id="619" r:id="rId10"/>
    <p:sldId id="700" r:id="rId11"/>
    <p:sldId id="618" r:id="rId12"/>
    <p:sldId id="701" r:id="rId13"/>
    <p:sldId id="688" r:id="rId14"/>
    <p:sldId id="674" r:id="rId15"/>
    <p:sldId id="655" r:id="rId16"/>
    <p:sldId id="596" r:id="rId17"/>
    <p:sldId id="638" r:id="rId18"/>
    <p:sldId id="675" r:id="rId19"/>
    <p:sldId id="676" r:id="rId20"/>
    <p:sldId id="629" r:id="rId21"/>
    <p:sldId id="684" r:id="rId22"/>
    <p:sldId id="677" r:id="rId23"/>
    <p:sldId id="654" r:id="rId24"/>
    <p:sldId id="35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33730" y="1508760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0760" y="6251575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73070" y="4418965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432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95" y="821690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讨论哪些资源可以替换？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111250"/>
            <a:ext cx="4761865" cy="476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0" y="2669540"/>
            <a:ext cx="1097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动画</a:t>
            </a:r>
            <a:endParaRPr lang="zh-CN" altLang="en-US"/>
          </a:p>
          <a:p>
            <a:r>
              <a:rPr lang="zh-CN" altLang="en-US"/>
              <a:t>背景图片</a:t>
            </a:r>
            <a:endParaRPr lang="zh-CN" altLang="en-US"/>
          </a:p>
          <a:p>
            <a:r>
              <a:rPr lang="zh-CN" altLang="en-US"/>
              <a:t>字体</a:t>
            </a:r>
            <a:endParaRPr lang="zh-CN" altLang="en-US"/>
          </a:p>
          <a:p>
            <a:r>
              <a:rPr lang="zh-CN" altLang="en-US"/>
              <a:t>字体颜色</a:t>
            </a:r>
            <a:endParaRPr lang="zh-CN" altLang="en-US"/>
          </a:p>
          <a:p>
            <a:r>
              <a:rPr lang="zh-CN" altLang="en-US"/>
              <a:t>字体大小</a:t>
            </a:r>
            <a:endParaRPr lang="zh-CN" altLang="en-US"/>
          </a:p>
          <a:p>
            <a:r>
              <a:rPr lang="zh-CN" altLang="en-US"/>
              <a:t>音频</a:t>
            </a:r>
            <a:endParaRPr lang="zh-CN" altLang="en-US"/>
          </a:p>
          <a:p>
            <a:r>
              <a:rPr lang="zh-CN" altLang="en-US"/>
              <a:t>视频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5840" y="2540000"/>
            <a:ext cx="1443990" cy="228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换肤步骤分析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5" y="1060450"/>
            <a:ext cx="5401310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45895"/>
            <a:ext cx="3114040" cy="3361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2640" y="1807210"/>
            <a:ext cx="573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除</a:t>
            </a:r>
            <a:r>
              <a:rPr lang="en-US" altLang="zh-CN"/>
              <a:t>DecorView</a:t>
            </a:r>
            <a:r>
              <a:rPr lang="zh-CN" altLang="en-US"/>
              <a:t>之外的</a:t>
            </a:r>
            <a:r>
              <a:rPr lang="en-US" altLang="zh-CN"/>
              <a:t>View</a:t>
            </a:r>
            <a:r>
              <a:rPr lang="zh-CN" altLang="en-US"/>
              <a:t>都是通过</a:t>
            </a:r>
            <a:r>
              <a:rPr lang="en-US" altLang="zh-CN"/>
              <a:t>LayoutInflater</a:t>
            </a:r>
            <a:r>
              <a:rPr lang="zh-CN" altLang="en-US"/>
              <a:t>创建的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2640" y="2562860"/>
            <a:ext cx="6661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通过设置</a:t>
            </a:r>
            <a:r>
              <a:rPr lang="en-US" altLang="zh-CN"/>
              <a:t>setFactory2</a:t>
            </a:r>
            <a:r>
              <a:rPr lang="zh-CN" altLang="en-US"/>
              <a:t>设置一个</a:t>
            </a:r>
            <a:r>
              <a:rPr lang="en-US" altLang="zh-CN"/>
              <a:t>Facotory</a:t>
            </a:r>
            <a:r>
              <a:rPr lang="zh-CN" altLang="en-US"/>
              <a:t>进去，可以让我们自己来</a:t>
            </a:r>
            <a:endParaRPr lang="zh-CN" altLang="en-US"/>
          </a:p>
          <a:p>
            <a:r>
              <a:rPr lang="zh-CN" altLang="en-US"/>
              <a:t>决定如何创建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7235825" y="3397885"/>
            <a:ext cx="485775" cy="979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55" y="45847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解决换肤的第一个关键技术点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85" y="128016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221996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WPS 演示</Application>
  <PresentationFormat>宽屏</PresentationFormat>
  <Paragraphs>229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5002</cp:revision>
  <dcterms:created xsi:type="dcterms:W3CDTF">2016-08-30T15:34:00Z</dcterms:created>
  <dcterms:modified xsi:type="dcterms:W3CDTF">2018-12-11T13:36:39Z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