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630" r:id="rId7"/>
    <p:sldId id="563" r:id="rId9"/>
    <p:sldId id="511" r:id="rId10"/>
    <p:sldId id="595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96" r:id="rId20"/>
    <p:sldId id="534" r:id="rId21"/>
    <p:sldId id="466" r:id="rId22"/>
    <p:sldId id="566" r:id="rId23"/>
    <p:sldId id="567" r:id="rId24"/>
    <p:sldId id="568" r:id="rId25"/>
    <p:sldId id="535" r:id="rId26"/>
    <p:sldId id="549" r:id="rId27"/>
    <p:sldId id="571" r:id="rId28"/>
    <p:sldId id="536" r:id="rId29"/>
    <p:sldId id="537" r:id="rId30"/>
    <p:sldId id="538" r:id="rId31"/>
    <p:sldId id="541" r:id="rId32"/>
    <p:sldId id="564" r:id="rId33"/>
    <p:sldId id="565" r:id="rId34"/>
    <p:sldId id="543" r:id="rId35"/>
    <p:sldId id="597" r:id="rId36"/>
    <p:sldId id="544" r:id="rId37"/>
    <p:sldId id="623" r:id="rId38"/>
    <p:sldId id="624" r:id="rId39"/>
    <p:sldId id="625" r:id="rId40"/>
    <p:sldId id="626" r:id="rId41"/>
    <p:sldId id="627" r:id="rId42"/>
    <p:sldId id="628" r:id="rId43"/>
    <p:sldId id="35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31.jpe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20:05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1849596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847" y="26764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0" y="400304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0217" y="27018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</a:t>
              </a:r>
              <a:r>
                <a:rPr lang="zh-CN" altLang="en-US" sz="1400" kern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服务，监督享学教学质量与售后服务</a:t>
              </a:r>
              <a:r>
                <a:rPr lang="zh-CN" altLang="en-US" sz="1400" kern="0" smtClea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 smtClea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年移动开发架构师大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牛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授课，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 smtClean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 smtClean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作业完成情况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 smtClean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生涯规划、职场辅导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</a:t>
            </a:r>
            <a:r>
              <a:rPr lang="zh-CN" altLang="en-US" sz="40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930862" cy="368300"/>
            <a:chOff x="4060522" y="5638470"/>
            <a:chExt cx="3930862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阿媛老师：2807762965</a:t>
              </a:r>
              <a:endPara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196088" y="3475355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17081" y="4283685"/>
            <a:ext cx="1525905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Fragment常规使用</a:t>
            </a:r>
            <a:endParaRPr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原则与“坑”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1442" y="26078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802" y="270245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287385" y="207454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5420</Words>
  <Application>WPS 演示</Application>
  <PresentationFormat>宽屏</PresentationFormat>
  <Paragraphs>587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Wingdings</vt:lpstr>
      <vt:lpstr>-apple-system</vt:lpstr>
      <vt:lpstr>Arial Unicode MS</vt:lpstr>
      <vt:lpstr>Yu Gothic UI Light</vt:lpstr>
      <vt:lpstr>Segoe Print</vt:lpstr>
      <vt:lpstr>Source Code Pro</vt:lpstr>
      <vt:lpstr>Verdana</vt:lpstr>
      <vt:lpstr>-apple-system-font</vt:lpstr>
      <vt:lpstr>Roboto</vt:lpstr>
      <vt:lpstr>Source Sans Pro</vt:lpstr>
      <vt:lpstr>Roboto condensed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4913</cp:revision>
  <dcterms:created xsi:type="dcterms:W3CDTF">2016-08-30T15:34:00Z</dcterms:created>
  <dcterms:modified xsi:type="dcterms:W3CDTF">2019-02-18T07:28:01Z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