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03122-19E5-6449-9FA8-9EEA9872F93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6F502-3B39-634E-B523-E1EE35E44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0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06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4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1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7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9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0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5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9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2C15974-46FD-76A1-E247-DC1D766C6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5388" y="321734"/>
            <a:ext cx="4210391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98D80D-D83E-E7AA-35AB-9C0A3F144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3634334"/>
            <a:ext cx="5426764" cy="275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6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D35466D-5BE8-E9FE-94F2-BDDDD53A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745065"/>
            <a:ext cx="5426764" cy="522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5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uare&#10;&#10;Description automatically generated with medium confidence">
            <a:extLst>
              <a:ext uri="{FF2B5EF4-FFF2-40B4-BE49-F238E27FC236}">
                <a16:creationId xmlns:a16="http://schemas.microsoft.com/office/drawing/2014/main" id="{40A4B36D-19D7-E136-91AB-57FC30BB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3" y="252326"/>
            <a:ext cx="3873559" cy="290517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quare&#10;&#10;Description automatically generated with medium confidence">
            <a:extLst>
              <a:ext uri="{FF2B5EF4-FFF2-40B4-BE49-F238E27FC236}">
                <a16:creationId xmlns:a16="http://schemas.microsoft.com/office/drawing/2014/main" id="{57916445-C29B-D9D7-C97A-3BDC87AD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52" y="252326"/>
            <a:ext cx="3873559" cy="2905170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55268D-904F-3833-FCFD-ACFB3E00F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210" y="3631096"/>
            <a:ext cx="3680746" cy="2760560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C5445D60-7DAD-FDFF-168F-2AC2B2815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958" y="3631096"/>
            <a:ext cx="3680746" cy="2760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63F1B1-D980-B1B8-254A-DB447556E0EB}"/>
              </a:ext>
            </a:extLst>
          </p:cNvPr>
          <p:cNvSpPr txBox="1"/>
          <p:nvPr/>
        </p:nvSpPr>
        <p:spPr>
          <a:xfrm>
            <a:off x="1237956" y="6068490"/>
            <a:ext cx="368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matrix of Logistic model result: Liberal party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14F56-D326-CD34-E327-CBABEB2D4C0E}"/>
              </a:ext>
            </a:extLst>
          </p:cNvPr>
          <p:cNvSpPr txBox="1"/>
          <p:nvPr/>
        </p:nvSpPr>
        <p:spPr>
          <a:xfrm>
            <a:off x="6843616" y="6068490"/>
            <a:ext cx="404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matrix of Logistic model result: The People’s Party of Canada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46EE08-B0CA-9181-62BE-2B74C49936E6}"/>
              </a:ext>
            </a:extLst>
          </p:cNvPr>
          <p:cNvSpPr txBox="1"/>
          <p:nvPr/>
        </p:nvSpPr>
        <p:spPr>
          <a:xfrm>
            <a:off x="1237956" y="2782669"/>
            <a:ext cx="368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matrix of Logistic model result: Conservative party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5AD2FD-FF77-8D29-012A-6F4521C80AA4}"/>
              </a:ext>
            </a:extLst>
          </p:cNvPr>
          <p:cNvSpPr txBox="1"/>
          <p:nvPr/>
        </p:nvSpPr>
        <p:spPr>
          <a:xfrm>
            <a:off x="6927552" y="2782668"/>
            <a:ext cx="388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matrix of Logistic model result: New Democratic Party</a:t>
            </a:r>
          </a:p>
        </p:txBody>
      </p:sp>
    </p:spTree>
    <p:extLst>
      <p:ext uri="{BB962C8B-B14F-4D97-AF65-F5344CB8AC3E}">
        <p14:creationId xmlns:p14="http://schemas.microsoft.com/office/powerpoint/2010/main" val="49231722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PunchcardVTI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MIE1624 Final Exam Project</dc:title>
  <dc:creator>Fan Zheyuan</dc:creator>
  <cp:lastModifiedBy>Fan Zheyuan</cp:lastModifiedBy>
  <cp:revision>3</cp:revision>
  <dcterms:created xsi:type="dcterms:W3CDTF">2022-04-21T01:26:06Z</dcterms:created>
  <dcterms:modified xsi:type="dcterms:W3CDTF">2022-04-21T02:51:05Z</dcterms:modified>
</cp:coreProperties>
</file>