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AE716E2-303A-481C-B399-36E0B8682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Analysis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B9B4C4-F83C-1756-FE81-882DEFBD3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 Per State">
            <a:extLst>
              <a:ext uri="{FF2B5EF4-FFF2-40B4-BE49-F238E27FC236}">
                <a16:creationId xmlns:a16="http://schemas.microsoft.com/office/drawing/2014/main" id="{32E83B9D-855F-4F66-AA64-F7D99FF4C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33375"/>
            <a:ext cx="98774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 Per Month">
            <a:extLst>
              <a:ext uri="{FF2B5EF4-FFF2-40B4-BE49-F238E27FC236}">
                <a16:creationId xmlns:a16="http://schemas.microsoft.com/office/drawing/2014/main" id="{F95843DB-8964-4458-9256-1DDE7D7E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4337"/>
            <a:ext cx="6858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Per Age">
            <a:extLst>
              <a:ext uri="{FF2B5EF4-FFF2-40B4-BE49-F238E27FC236}">
                <a16:creationId xmlns:a16="http://schemas.microsoft.com/office/drawing/2014/main" id="{7112D13A-D7E5-47F1-ADFD-B1A13FA4B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52400"/>
            <a:ext cx="54292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uantity - Discount Correlation">
            <a:extLst>
              <a:ext uri="{FF2B5EF4-FFF2-40B4-BE49-F238E27FC236}">
                <a16:creationId xmlns:a16="http://schemas.microsoft.com/office/drawing/2014/main" id="{36D8F219-F1A5-4B4D-9F97-349611E2B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414337"/>
            <a:ext cx="99631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venue Percentage Per Region">
            <a:extLst>
              <a:ext uri="{FF2B5EF4-FFF2-40B4-BE49-F238E27FC236}">
                <a16:creationId xmlns:a16="http://schemas.microsoft.com/office/drawing/2014/main" id="{A4173F4B-62E5-43CB-9ADE-EA53462E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333375"/>
            <a:ext cx="107156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ender-wise Sales Analysis">
            <a:extLst>
              <a:ext uri="{FF2B5EF4-FFF2-40B4-BE49-F238E27FC236}">
                <a16:creationId xmlns:a16="http://schemas.microsoft.com/office/drawing/2014/main" id="{02BB7925-9637-4E5D-9712-81A63B2D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247775"/>
            <a:ext cx="9877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2F256361-C4C4-42D9-BE76-6AD49AA4E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 Project</dc:title>
  <dc:creator/>
  <cp:lastModifiedBy>Zheyuan Fan</cp:lastModifiedBy>
  <cp:revision>1</cp:revision>
  <dcterms:created xsi:type="dcterms:W3CDTF">2022-11-23T16:20:20Z</dcterms:created>
  <dcterms:modified xsi:type="dcterms:W3CDTF">2022-11-23T16:21:49Z</dcterms:modified>
</cp:coreProperties>
</file>