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A53E942-8745-49B3-B171-277F580B89A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Customer Analysis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F04F98B-D9D7-4BF5-B359-180FA85C1DE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2022-11-23 15:35:28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 State" id="2" name="slide2">
            <a:extLst>
              <a:ext uri="{FF2B5EF4-FFF2-40B4-BE49-F238E27FC236}">
                <a16:creationId xmlns:a16="http://schemas.microsoft.com/office/drawing/2014/main" id="{F9863EF6-FB72-4719-B084-3D5E193B00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7" y="0"/>
            <a:ext cx="8840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 Month" id="3" name="slide3">
            <a:extLst>
              <a:ext uri="{FF2B5EF4-FFF2-40B4-BE49-F238E27FC236}">
                <a16:creationId xmlns:a16="http://schemas.microsoft.com/office/drawing/2014/main" id="{81049B09-8F4B-4E93-B198-0F971877CD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050" y="0"/>
            <a:ext cx="1861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 Age" id="4" name="slide4">
            <a:extLst>
              <a:ext uri="{FF2B5EF4-FFF2-40B4-BE49-F238E27FC236}">
                <a16:creationId xmlns:a16="http://schemas.microsoft.com/office/drawing/2014/main" id="{5184501A-F2E5-4454-BC97-005DBD7DC9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639" y="0"/>
            <a:ext cx="1750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- Discount Correlation" id="5" name="slide5">
            <a:extLst>
              <a:ext uri="{FF2B5EF4-FFF2-40B4-BE49-F238E27FC236}">
                <a16:creationId xmlns:a16="http://schemas.microsoft.com/office/drawing/2014/main" id="{2060564E-17DA-41AA-9D39-33D433C2AF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12" y="0"/>
            <a:ext cx="8917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centage Per Region" id="6" name="slide6">
            <a:extLst>
              <a:ext uri="{FF2B5EF4-FFF2-40B4-BE49-F238E27FC236}">
                <a16:creationId xmlns:a16="http://schemas.microsoft.com/office/drawing/2014/main" id="{896E8EE3-97C3-4B50-BD44-E587E10BFA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75" y="0"/>
            <a:ext cx="9596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-Wise Sales Analysis" id="7" name="slide7">
            <a:extLst>
              <a:ext uri="{FF2B5EF4-FFF2-40B4-BE49-F238E27FC236}">
                <a16:creationId xmlns:a16="http://schemas.microsoft.com/office/drawing/2014/main" id="{36D69078-F223-4D87-AB0C-45D7737196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166812"/>
            <a:ext cx="97917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6E9F0DDB-F736-4888-B686-D555776F92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Revenue" id="9" name="slide9">
            <a:extLst>
              <a:ext uri="{FF2B5EF4-FFF2-40B4-BE49-F238E27FC236}">
                <a16:creationId xmlns:a16="http://schemas.microsoft.com/office/drawing/2014/main" id="{70D11C70-5D93-4D65-A198-D11DB7BD10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038350"/>
            <a:ext cx="17145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2022-11-23T20:35:33Z</dcterms:created>
  <dcterms:modified xsi:type="dcterms:W3CDTF">2022-11-23T20:35:33Z</dcterms:modified>
</cp:coreProperties>
</file>