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1" r:id="rId6"/>
    <p:sldId id="262" r:id="rId7"/>
    <p:sldId id="263" r:id="rId8"/>
  </p:sldIdLst>
  <p:sldSz cx="9144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kern="1200" baseline="0">
        <a:solidFill>
          <a:schemeClr val="tx1"/>
        </a:solidFill>
        <a:latin typeface="Arial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kern="1200" baseline="0">
        <a:solidFill>
          <a:schemeClr val="tx1"/>
        </a:solidFill>
        <a:latin typeface="Arial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kern="1200" baseline="0">
        <a:solidFill>
          <a:schemeClr val="tx1"/>
        </a:solidFill>
        <a:latin typeface="Arial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kern="1200" baseline="0">
        <a:solidFill>
          <a:schemeClr val="tx1"/>
        </a:solidFill>
        <a:latin typeface="Arial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kern="1200" baseline="0">
        <a:solidFill>
          <a:schemeClr val="tx1"/>
        </a:solidFill>
        <a:latin typeface="Arial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8"/>
        <p:guide pos="283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8788" y="1598613"/>
            <a:ext cx="4030948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65" y="1598613"/>
            <a:ext cx="4030948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8607" y="274638"/>
            <a:ext cx="2056606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8788" y="274638"/>
            <a:ext cx="605059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8788" y="274638"/>
            <a:ext cx="8226425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8788" y="1598613"/>
            <a:ext cx="8226425" cy="45275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8788" y="6245225"/>
            <a:ext cx="21304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>
            <a:lvl1pPr>
              <a:defRPr sz="1300"/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2613" y="6245225"/>
            <a:ext cx="289877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>
            <a:lvl1pPr algn="ctr">
              <a:defRPr sz="1300"/>
            </a:lvl1pPr>
          </a:lstStyle>
          <a:p>
            <a:pPr lvl="0"/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4788" y="6245225"/>
            <a:ext cx="21304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9544" tIns="44772" rIns="89544" bIns="44772"/>
          <a:lstStyle>
            <a:lvl1pPr algn="r">
              <a:defRPr sz="13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lvl="0" indent="0" algn="ctr" defTabSz="89535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36550" lvl="0" indent="-33655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7075" lvl="1" indent="-2794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19505" lvl="2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67180" lvl="3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14855" lvl="4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文本框 4097"/>
          <p:cNvSpPr txBox="1"/>
          <p:nvPr/>
        </p:nvSpPr>
        <p:spPr>
          <a:xfrm>
            <a:off x="2987675" y="4149725"/>
            <a:ext cx="3535680" cy="8089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eaLnBrk="1" latinLnBrk="0" hangingPunct="1"/>
            <a:r>
              <a:rPr lang="zh-CN" altLang="en-US" sz="4400">
                <a:latin typeface="微软雅黑" charset="-122"/>
                <a:ea typeface="微软雅黑" charset="-122"/>
              </a:rPr>
              <a:t>毕设</a:t>
            </a:r>
            <a:r>
              <a:rPr lang="zh-CN" altLang="en-US" sz="4400">
                <a:latin typeface="微软雅黑" charset="-122"/>
                <a:ea typeface="微软雅黑" charset="-122"/>
              </a:rPr>
              <a:t>开题报告</a:t>
            </a:r>
            <a:endParaRPr lang="zh-CN" altLang="en-US" sz="4400">
              <a:latin typeface="微软雅黑" charset="-122"/>
              <a:ea typeface="微软雅黑" charset="-122"/>
            </a:endParaRPr>
          </a:p>
        </p:txBody>
      </p:sp>
      <p:sp>
        <p:nvSpPr>
          <p:cNvPr id="4099" name="文本框 4098"/>
          <p:cNvSpPr txBox="1"/>
          <p:nvPr/>
        </p:nvSpPr>
        <p:spPr>
          <a:xfrm>
            <a:off x="3276600" y="5013325"/>
            <a:ext cx="3992880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eaLnBrk="1" latinLnBrk="0" hangingPunct="1"/>
            <a:r>
              <a:rPr lang="en-US" altLang="zh-CN" b="1" dirty="0">
                <a:latin typeface="Arial" charset="0"/>
                <a:ea typeface="微软雅黑" charset="-122"/>
              </a:rPr>
              <a:t>			-----</a:t>
            </a:r>
            <a:r>
              <a:rPr lang="zh-CN" altLang="en-US" b="1" dirty="0">
                <a:latin typeface="Arial" charset="0"/>
                <a:ea typeface="微软雅黑" charset="-122"/>
              </a:rPr>
              <a:t>范忠瑞</a:t>
            </a:r>
            <a:endParaRPr lang="zh-CN" altLang="en-US" b="1" dirty="0">
              <a:latin typeface="Arial" charset="0"/>
              <a:ea typeface="微软雅黑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5121"/>
          <p:cNvSpPr txBox="1"/>
          <p:nvPr/>
        </p:nvSpPr>
        <p:spPr>
          <a:xfrm>
            <a:off x="1116013" y="1844675"/>
            <a:ext cx="1554162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微软雅黑" charset="-122"/>
              </a:rPr>
              <a:t>点击添加标题</a:t>
            </a:r>
            <a:endParaRPr lang="zh-CN" altLang="en-US" dirty="0">
              <a:latin typeface="Arial" charset="0"/>
              <a:ea typeface="微软雅黑" charset="-122"/>
            </a:endParaRPr>
          </a:p>
        </p:txBody>
      </p:sp>
      <p:sp>
        <p:nvSpPr>
          <p:cNvPr id="5123" name="文本框 5122"/>
          <p:cNvSpPr txBox="1"/>
          <p:nvPr/>
        </p:nvSpPr>
        <p:spPr>
          <a:xfrm>
            <a:off x="2987675" y="4437063"/>
            <a:ext cx="1097280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微软雅黑" charset="-122"/>
              </a:rPr>
              <a:t>研究内容</a:t>
            </a:r>
            <a:endParaRPr lang="zh-CN" altLang="en-US" dirty="0"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827088" y="4437063"/>
            <a:ext cx="17830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宋体" charset="-122"/>
              </a:rPr>
              <a:t>研究背景及意义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5125" name="文本框 5124"/>
          <p:cNvSpPr txBox="1"/>
          <p:nvPr/>
        </p:nvSpPr>
        <p:spPr>
          <a:xfrm>
            <a:off x="7019608" y="4365625"/>
            <a:ext cx="10972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宋体" charset="-122"/>
              </a:rPr>
              <a:t>研究计划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5126" name="文本框 5125"/>
          <p:cNvSpPr txBox="1"/>
          <p:nvPr/>
        </p:nvSpPr>
        <p:spPr>
          <a:xfrm>
            <a:off x="5003800" y="4437380"/>
            <a:ext cx="10972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宋体" charset="-122"/>
              </a:rPr>
              <a:t>研究方法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5127" name="文本框 5126"/>
          <p:cNvSpPr txBox="1"/>
          <p:nvPr/>
        </p:nvSpPr>
        <p:spPr>
          <a:xfrm>
            <a:off x="4211955" y="2493010"/>
            <a:ext cx="6400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宋体" charset="-122"/>
              </a:rPr>
              <a:t>目录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文本框 6145"/>
          <p:cNvSpPr txBox="1"/>
          <p:nvPr/>
        </p:nvSpPr>
        <p:spPr>
          <a:xfrm>
            <a:off x="5867400" y="3933825"/>
            <a:ext cx="155575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微软雅黑" charset="-122"/>
              </a:rPr>
              <a:t>点击添加文本</a:t>
            </a:r>
            <a:endParaRPr lang="zh-CN" altLang="en-US" dirty="0">
              <a:latin typeface="Arial" charset="0"/>
              <a:ea typeface="微软雅黑" charset="-122"/>
            </a:endParaRPr>
          </a:p>
        </p:txBody>
      </p:sp>
      <p:sp>
        <p:nvSpPr>
          <p:cNvPr id="6147" name="文本框 6146"/>
          <p:cNvSpPr txBox="1"/>
          <p:nvPr/>
        </p:nvSpPr>
        <p:spPr>
          <a:xfrm>
            <a:off x="1187450" y="3644900"/>
            <a:ext cx="63976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微软雅黑" charset="-122"/>
              </a:rPr>
              <a:t>文本</a:t>
            </a:r>
            <a:endParaRPr lang="zh-CN" altLang="en-US" dirty="0">
              <a:latin typeface="Arial" charset="0"/>
              <a:ea typeface="微软雅黑" charset="-122"/>
            </a:endParaRPr>
          </a:p>
        </p:txBody>
      </p:sp>
      <p:sp>
        <p:nvSpPr>
          <p:cNvPr id="6148" name="文本框 6147"/>
          <p:cNvSpPr txBox="1"/>
          <p:nvPr/>
        </p:nvSpPr>
        <p:spPr>
          <a:xfrm>
            <a:off x="2987675" y="3213100"/>
            <a:ext cx="639763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微软雅黑" charset="-122"/>
              </a:rPr>
              <a:t>文本</a:t>
            </a:r>
            <a:endParaRPr lang="zh-CN" altLang="en-US" dirty="0">
              <a:latin typeface="Arial" charset="0"/>
              <a:ea typeface="微软雅黑" charset="-122"/>
            </a:endParaRPr>
          </a:p>
        </p:txBody>
      </p:sp>
      <p:sp>
        <p:nvSpPr>
          <p:cNvPr id="6149" name="文本框 6148"/>
          <p:cNvSpPr txBox="1"/>
          <p:nvPr/>
        </p:nvSpPr>
        <p:spPr>
          <a:xfrm>
            <a:off x="1619250" y="5157788"/>
            <a:ext cx="64135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微软雅黑" charset="-122"/>
              </a:rPr>
              <a:t>文本</a:t>
            </a:r>
            <a:endParaRPr lang="zh-CN" altLang="en-US" dirty="0">
              <a:latin typeface="Arial" charset="0"/>
              <a:ea typeface="微软雅黑" charset="-122"/>
            </a:endParaRPr>
          </a:p>
        </p:txBody>
      </p:sp>
      <p:sp>
        <p:nvSpPr>
          <p:cNvPr id="6150" name="文本框 6149"/>
          <p:cNvSpPr txBox="1"/>
          <p:nvPr/>
        </p:nvSpPr>
        <p:spPr>
          <a:xfrm>
            <a:off x="3203575" y="4581525"/>
            <a:ext cx="64135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微软雅黑" charset="-122"/>
              </a:rPr>
              <a:t>文本</a:t>
            </a:r>
            <a:endParaRPr lang="zh-CN" altLang="en-US" dirty="0">
              <a:latin typeface="Arial" charset="0"/>
              <a:ea typeface="微软雅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文本框 7169"/>
          <p:cNvSpPr txBox="1"/>
          <p:nvPr/>
        </p:nvSpPr>
        <p:spPr>
          <a:xfrm>
            <a:off x="3492500" y="3068638"/>
            <a:ext cx="1985963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微软雅黑" charset="-122"/>
              </a:rPr>
              <a:t>点击添加文本</a:t>
            </a:r>
            <a:endParaRPr lang="zh-CN" altLang="en-US" dirty="0">
              <a:latin typeface="Arial" charset="0"/>
              <a:ea typeface="微软雅黑" charset="-122"/>
            </a:endParaRPr>
          </a:p>
        </p:txBody>
      </p:sp>
      <p:sp>
        <p:nvSpPr>
          <p:cNvPr id="7171" name="文本框 7170"/>
          <p:cNvSpPr txBox="1"/>
          <p:nvPr/>
        </p:nvSpPr>
        <p:spPr>
          <a:xfrm>
            <a:off x="3635375" y="5229225"/>
            <a:ext cx="155575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微软雅黑" charset="-122"/>
              </a:rPr>
              <a:t>点击添加文本</a:t>
            </a:r>
            <a:endParaRPr lang="zh-CN" altLang="en-US" dirty="0">
              <a:latin typeface="Arial" charset="0"/>
              <a:ea typeface="微软雅黑" charset="-122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3635375" y="4221163"/>
            <a:ext cx="165735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微软雅黑" charset="-122"/>
              </a:rPr>
              <a:t>点击添加文本</a:t>
            </a:r>
            <a:endParaRPr lang="zh-CN" altLang="en-US" dirty="0">
              <a:latin typeface="Arial" charset="0"/>
              <a:ea typeface="微软雅黑" charset="-122"/>
            </a:endParaRPr>
          </a:p>
        </p:txBody>
      </p:sp>
      <p:sp>
        <p:nvSpPr>
          <p:cNvPr id="7173" name="文本框 7172"/>
          <p:cNvSpPr txBox="1"/>
          <p:nvPr/>
        </p:nvSpPr>
        <p:spPr>
          <a:xfrm>
            <a:off x="900113" y="4221163"/>
            <a:ext cx="1554162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 eaLnBrk="1" latinLnBrk="0" hangingPunct="1"/>
            <a:r>
              <a:rPr lang="zh-CN" altLang="en-US" dirty="0">
                <a:latin typeface="Arial" charset="0"/>
                <a:ea typeface="微软雅黑" charset="-122"/>
              </a:rPr>
              <a:t>点击添加文本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副标题 8193"/>
          <p:cNvSpPr>
            <a:spLocks noGrp="1"/>
          </p:cNvSpPr>
          <p:nvPr>
            <p:ph type="subTitle" idx="1"/>
          </p:nvPr>
        </p:nvSpPr>
        <p:spPr>
          <a:xfrm>
            <a:off x="-22225" y="4749800"/>
            <a:ext cx="9159875" cy="1136650"/>
          </a:xfrm>
        </p:spPr>
        <p:txBody>
          <a:bodyPr vert="horz" wrap="square" lIns="79050" tIns="39526" rIns="79050" bIns="39526" anchor="ctr"/>
          <a:p>
            <a:pPr defTabSz="895350">
              <a:buNone/>
            </a:pPr>
            <a:r>
              <a:rPr lang="zh-CN" altLang="en-US" sz="2000" b="1" kern="1200" baseline="0" dirty="0">
                <a:solidFill>
                  <a:srgbClr val="6699FF"/>
                </a:solidFill>
                <a:latin typeface="微软雅黑" charset="-122"/>
                <a:ea typeface="微软雅黑" charset="-122"/>
              </a:rPr>
              <a:t>无垠文海 邀你畅享</a:t>
            </a:r>
            <a:endParaRPr lang="zh-CN" altLang="en-US" sz="2000" b="1" kern="1200" baseline="0" dirty="0">
              <a:solidFill>
                <a:srgbClr val="6699FF"/>
              </a:solidFill>
              <a:latin typeface="微软雅黑" charset="-122"/>
              <a:ea typeface="微软雅黑" charset="-122"/>
            </a:endParaRPr>
          </a:p>
          <a:p>
            <a:pPr defTabSz="895350">
              <a:buNone/>
            </a:pPr>
            <a:r>
              <a:rPr lang="zh-CN" altLang="en-US" sz="1600" kern="1200" baseline="0" dirty="0">
                <a:solidFill>
                  <a:srgbClr val="6699FF"/>
                </a:solidFill>
                <a:latin typeface="微软雅黑" charset="-122"/>
                <a:ea typeface="微软雅黑" charset="-122"/>
              </a:rPr>
              <a:t>docer.wps.cn</a:t>
            </a:r>
            <a:endParaRPr lang="zh-CN" altLang="en-US" sz="1600" kern="1200" baseline="0" dirty="0">
              <a:solidFill>
                <a:srgbClr val="6699FF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8195" name="组合 8194"/>
          <p:cNvGrpSpPr/>
          <p:nvPr/>
        </p:nvGrpSpPr>
        <p:grpSpPr>
          <a:xfrm>
            <a:off x="806450" y="5886450"/>
            <a:ext cx="3454400" cy="557213"/>
            <a:chOff x="0" y="0"/>
            <a:chExt cx="4817" cy="878"/>
          </a:xfrm>
        </p:grpSpPr>
        <p:pic>
          <p:nvPicPr>
            <p:cNvPr id="8196" name="图片 819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29" y="384"/>
              <a:ext cx="678" cy="494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8197" name="图片 81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" y="0"/>
              <a:ext cx="797" cy="87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8198" name="箭头 101"/>
            <p:cNvSpPr/>
            <p:nvPr/>
          </p:nvSpPr>
          <p:spPr>
            <a:xfrm>
              <a:off x="3494" y="633"/>
              <a:ext cx="461" cy="0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9" name="文本框 8198"/>
            <p:cNvSpPr txBox="1"/>
            <p:nvPr/>
          </p:nvSpPr>
          <p:spPr>
            <a:xfrm>
              <a:off x="0" y="340"/>
              <a:ext cx="2821" cy="4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algn="r" eaLnBrk="1" latinLnBrk="0" hangingPunct="1"/>
              <a:r>
                <a:rPr lang="zh-CN" altLang="en-US" sz="900" dirty="0">
                  <a:solidFill>
                    <a:srgbClr val="336699"/>
                  </a:solidFill>
                  <a:latin typeface="华文细黑" charset="-122"/>
                  <a:ea typeface="华文细黑" charset="-122"/>
                </a:rPr>
                <a:t>更改PPT母版功能键：</a:t>
              </a:r>
              <a:endParaRPr lang="zh-CN" altLang="en-US" sz="900" dirty="0">
                <a:solidFill>
                  <a:srgbClr val="336699"/>
                </a:solidFill>
                <a:latin typeface="华文细黑" charset="-122"/>
                <a:ea typeface="华文细黑" charset="-122"/>
              </a:endParaRPr>
            </a:p>
          </p:txBody>
        </p:sp>
      </p:grpSp>
      <p:pic>
        <p:nvPicPr>
          <p:cNvPr id="8200" name="图片 8199" descr="未命名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909638"/>
            <a:ext cx="5149850" cy="307181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201" name="图片 8200" descr="docer-logo"/>
          <p:cNvPicPr>
            <a:picLocks noChangeAspect="1"/>
          </p:cNvPicPr>
          <p:nvPr/>
        </p:nvPicPr>
        <p:blipFill>
          <a:blip r:embed="rId4"/>
          <a:srcRect l="21767" t="33162" r="19299" b="41173"/>
          <a:stretch>
            <a:fillRect/>
          </a:stretch>
        </p:blipFill>
        <p:spPr>
          <a:xfrm>
            <a:off x="2995613" y="4149725"/>
            <a:ext cx="3284537" cy="8318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202" name="矩形 8201"/>
          <p:cNvSpPr/>
          <p:nvPr/>
        </p:nvSpPr>
        <p:spPr>
          <a:xfrm>
            <a:off x="2533650" y="4057650"/>
            <a:ext cx="4137025" cy="1660525"/>
          </a:xfrm>
          <a:prstGeom prst="rect">
            <a:avLst/>
          </a:prstGeom>
          <a:noFill/>
          <a:ln w="9525" cap="flat" cmpd="sng">
            <a:solidFill>
              <a:srgbClr val="969696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8203" name="图片 8202" descr="未命名-3"/>
          <p:cNvPicPr>
            <a:picLocks noChangeAspect="1"/>
          </p:cNvPicPr>
          <p:nvPr/>
        </p:nvPicPr>
        <p:blipFill>
          <a:blip r:embed="rId5"/>
          <a:srcRect b="10780"/>
          <a:stretch>
            <a:fillRect/>
          </a:stretch>
        </p:blipFill>
        <p:spPr>
          <a:xfrm>
            <a:off x="1420813" y="384175"/>
            <a:ext cx="6142037" cy="36845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204" name="文本框 8203"/>
          <p:cNvSpPr txBox="1"/>
          <p:nvPr/>
        </p:nvSpPr>
        <p:spPr>
          <a:xfrm>
            <a:off x="5121275" y="6210300"/>
            <a:ext cx="1778000" cy="24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latinLnBrk="0" hangingPunct="1"/>
            <a:r>
              <a:rPr lang="zh-CN" altLang="en-US" sz="1000" dirty="0">
                <a:solidFill>
                  <a:srgbClr val="006699"/>
                </a:solidFill>
                <a:latin typeface="华文细黑" charset="-122"/>
                <a:ea typeface="华文细黑" charset="-122"/>
              </a:rPr>
              <a:t>PPT文档讨论群：253147947</a:t>
            </a:r>
            <a:endParaRPr lang="zh-CN" altLang="en-US" sz="1000" dirty="0">
              <a:solidFill>
                <a:srgbClr val="006699"/>
              </a:solidFill>
              <a:latin typeface="华文细黑" charset="-122"/>
              <a:ea typeface="华文细黑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/>
  <Paragraphs>41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默认设计模板</vt:lpstr>
      <vt:lpstr>默认设计模板_2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fan</cp:lastModifiedBy>
  <cp:revision>4</cp:revision>
  <dcterms:created xsi:type="dcterms:W3CDTF">2013-08-13T11:53:00Z</dcterms:created>
  <dcterms:modified xsi:type="dcterms:W3CDTF">2016-06-21T14:06:08Z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