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hp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75" r:id="rId9"/>
    <p:sldId id="270" r:id="rId10"/>
    <p:sldId id="279" r:id="rId11"/>
    <p:sldId id="278" r:id="rId12"/>
    <p:sldId id="280" r:id="rId13"/>
    <p:sldId id="261" r:id="rId14"/>
    <p:sldId id="281" r:id="rId15"/>
    <p:sldId id="283" r:id="rId16"/>
    <p:sldId id="284" r:id="rId17"/>
    <p:sldId id="282" r:id="rId18"/>
    <p:sldId id="285" r:id="rId19"/>
    <p:sldId id="286" r:id="rId20"/>
    <p:sldId id="287" r:id="rId21"/>
    <p:sldId id="288" r:id="rId22"/>
    <p:sldId id="262" r:id="rId23"/>
    <p:sldId id="274" r:id="rId24"/>
    <p:sldId id="263" r:id="rId25"/>
    <p:sldId id="265" r:id="rId26"/>
    <p:sldId id="273" r:id="rId27"/>
    <p:sldId id="271" r:id="rId28"/>
    <p:sldId id="272" r:id="rId29"/>
    <p:sldId id="276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0" autoAdjust="0"/>
  </p:normalViewPr>
  <p:slideViewPr>
    <p:cSldViewPr snapToGrid="0">
      <p:cViewPr varScale="1">
        <p:scale>
          <a:sx n="78" d="100"/>
          <a:sy n="78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6BA4-6208-41E4-B4DC-44540EF221C4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3F49-6F93-4139-BCC3-CE8728C2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6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3F49-6F93-4139-BCC3-CE8728C22D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AF15-822C-47BA-920E-98768E74070E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20" y="240630"/>
            <a:ext cx="3053618" cy="6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2424-2C33-484E-A0F9-212C1B7433F6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026D-C2DE-4D41-8BEB-2C27EA1E1A70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EAE5-3DE2-4BD2-82B7-86729672E62F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20" y="240630"/>
            <a:ext cx="3053618" cy="6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0371-48E4-438A-AFEC-39EF731651FD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7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66E-E649-42E9-8D1D-3C86B8BC46BD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CB9F-E730-42E5-9B83-3148ED66BB35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6B8-94FD-4F95-9A3D-A68BC624E714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A538-C6F3-482E-B9B1-BA23B154C125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BBF7-462D-4BDB-8A9C-528B2375E6A3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9021-E01C-4FE6-B475-E3748BD9A010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057-5A92-405F-BFEC-E35E48891C30}" type="datetime1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7C6D-619B-467A-91DF-F09C17929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tcoders/LeetCode" TargetMode="External"/><Relationship Id="rId2" Type="http://schemas.openxmlformats.org/officeDocument/2006/relationships/hyperlink" Target="https://github.com/rainlee/leetcode-jeckl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eeht2008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hp"/><Relationship Id="rId4" Type="http://schemas.openxmlformats.org/officeDocument/2006/relationships/hyperlink" Target="mailto:liht@fenbi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我把经验留给你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李海涛</a:t>
            </a:r>
            <a:r>
              <a:rPr lang="en-US" altLang="zh-CN" dirty="0" smtClean="0"/>
              <a:t>@</a:t>
            </a:r>
            <a:r>
              <a:rPr lang="zh-CN" altLang="en-US" dirty="0" smtClean="0"/>
              <a:t>网络技术研究中心</a:t>
            </a:r>
            <a:r>
              <a:rPr lang="en-US" altLang="zh-CN" dirty="0" smtClean="0"/>
              <a:t>@</a:t>
            </a:r>
            <a:r>
              <a:rPr lang="zh-CN" altLang="en-US" dirty="0" smtClean="0"/>
              <a:t>猿题库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2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刷题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6381" y="460891"/>
            <a:ext cx="6812923" cy="1110334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https://github.com/rainlee/leetcode-jecklee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https://github.com/leetcoders/LeetCode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56834"/>
            <a:ext cx="8679287" cy="4439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38676"/>
            <a:ext cx="108394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6988" y="986866"/>
            <a:ext cx="8417417" cy="429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/>
              <a:t>李海涛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应聘猿题库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中科院计算所</a:t>
            </a:r>
            <a:r>
              <a:rPr lang="en-US" altLang="zh-CN" sz="2400" dirty="0" smtClean="0"/>
              <a:t>_15652265321_</a:t>
            </a:r>
            <a:r>
              <a:rPr lang="zh-CN" altLang="en-US" sz="2400" dirty="0" smtClean="0"/>
              <a:t>中英文简历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704" y="1481070"/>
            <a:ext cx="3708451" cy="5240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1" y="1497503"/>
            <a:ext cx="3749503" cy="52859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45" y="1497502"/>
            <a:ext cx="2636144" cy="54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一些公司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89134"/>
              </p:ext>
            </p:extLst>
          </p:nvPr>
        </p:nvGraphicFramePr>
        <p:xfrm>
          <a:off x="838200" y="1508633"/>
          <a:ext cx="10515600" cy="4916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4664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仅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供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参</a:t>
                      </a:r>
                      <a:endParaRPr 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考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啊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阿里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美团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FB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人人网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用友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腾讯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effectLst/>
                          <a:latin typeface="+mn-ea"/>
                          <a:ea typeface="+mn-ea"/>
                        </a:rPr>
                        <a:t>58</a:t>
                      </a:r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同城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effectLst/>
                          <a:latin typeface="+mn-ea"/>
                          <a:ea typeface="+mn-ea"/>
                        </a:rPr>
                        <a:t>hulu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爱奇艺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金蝶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百度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搜狐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盛大游戏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乐视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金山网络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effectLst/>
                          <a:latin typeface="+mn-ea"/>
                          <a:ea typeface="+mn-ea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新浪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+mn-ea"/>
                          <a:ea typeface="+mn-ea"/>
                        </a:rPr>
                        <a:t>Google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赶集网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迅雷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微软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小米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有道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完美世界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IDG</a:t>
                      </a:r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资本成员企业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京东商城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创新工场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携程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中兴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WAP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大众点评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豌豆荚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+mn-ea"/>
                          <a:ea typeface="+mn-ea"/>
                        </a:rPr>
                        <a:t>EMC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西山居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WIJ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亚马逊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涂鸦移动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搜狗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联想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红杉资本成员企业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摩根士丹利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雅虎北研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斯伦贝谢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DIJ</a:t>
                      </a:r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大疆创新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渣打银行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IBM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+mn-ea"/>
                          <a:ea typeface="+mn-ea"/>
                        </a:rPr>
                        <a:t>VMWare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网易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freewheel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知乎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网易游戏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华为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去哪儿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春雨天下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秒针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猿题库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蓝汛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宜信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快的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猿题库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关于我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图表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几</a:t>
            </a:r>
            <a:r>
              <a:rPr lang="zh-CN" altLang="en-US" dirty="0" smtClean="0"/>
              <a:t>个公司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猿题库</a:t>
            </a:r>
            <a:endParaRPr lang="en-US" altLang="zh-CN" dirty="0" smtClean="0"/>
          </a:p>
          <a:p>
            <a:r>
              <a:rPr lang="zh-CN" altLang="en-US" dirty="0" smtClean="0"/>
              <a:t>有道</a:t>
            </a:r>
            <a:endParaRPr lang="en-US" altLang="zh-CN" dirty="0" smtClean="0"/>
          </a:p>
          <a:p>
            <a:r>
              <a:rPr lang="zh-CN" altLang="en-US" dirty="0" smtClean="0"/>
              <a:t>微软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度、阿里、腾讯、</a:t>
            </a:r>
            <a:r>
              <a:rPr lang="en-US" altLang="zh-CN" dirty="0" smtClean="0"/>
              <a:t>360</a:t>
            </a:r>
            <a:endParaRPr lang="en-US" altLang="zh-CN" dirty="0" smtClean="0"/>
          </a:p>
          <a:p>
            <a:r>
              <a:rPr lang="en-US" altLang="zh-CN" dirty="0" smtClean="0"/>
              <a:t>IBM</a:t>
            </a:r>
          </a:p>
          <a:p>
            <a:r>
              <a:rPr lang="en-US" altLang="zh-CN" dirty="0" smtClean="0"/>
              <a:t>VMWare</a:t>
            </a:r>
          </a:p>
          <a:p>
            <a:r>
              <a:rPr lang="en-US" altLang="zh-CN" dirty="0" smtClean="0"/>
              <a:t>Freewheel</a:t>
            </a:r>
          </a:p>
          <a:p>
            <a:r>
              <a:rPr lang="zh-CN" altLang="en-US" dirty="0"/>
              <a:t>蓝汛</a:t>
            </a:r>
            <a:endParaRPr lang="en-US" altLang="zh-CN" dirty="0" smtClean="0"/>
          </a:p>
          <a:p>
            <a:r>
              <a:rPr lang="en-US" altLang="zh-CN" dirty="0" smtClean="0"/>
              <a:t>WAP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猿题库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28" y="1646238"/>
            <a:ext cx="338137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0838">
            <a:off x="5518497" y="1070235"/>
            <a:ext cx="5492306" cy="31188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6171">
            <a:off x="3973513" y="2624610"/>
            <a:ext cx="2743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猿题库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6" y="1340616"/>
            <a:ext cx="3945492" cy="5321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86" y="1286940"/>
            <a:ext cx="5941490" cy="44052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6613"/>
            <a:ext cx="5941490" cy="44052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29" y="1947717"/>
            <a:ext cx="5377175" cy="39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猿题库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1" y="1641833"/>
            <a:ext cx="4926166" cy="365248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1833"/>
            <a:ext cx="5471622" cy="40569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4" y="2361004"/>
            <a:ext cx="5258984" cy="38992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57" y="1204551"/>
            <a:ext cx="3819776" cy="5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猿题库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K12</a:t>
            </a:r>
            <a:r>
              <a:rPr lang="zh-CN" altLang="en-US" dirty="0" smtClean="0"/>
              <a:t>在线教育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职位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、服务端、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、产品、运维</a:t>
            </a:r>
            <a:endParaRPr lang="en-US" altLang="zh-CN" dirty="0" smtClean="0"/>
          </a:p>
          <a:p>
            <a:r>
              <a:rPr lang="zh-CN" altLang="en-US" dirty="0" smtClean="0"/>
              <a:t>面经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面，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轮技术 </a:t>
            </a:r>
            <a:r>
              <a:rPr lang="en-US" altLang="zh-CN" dirty="0" smtClean="0"/>
              <a:t>+ 1</a:t>
            </a:r>
            <a:r>
              <a:rPr lang="zh-CN" altLang="en-US" dirty="0" smtClean="0"/>
              <a:t>轮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技术面：算法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闲聊，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Boss</a:t>
            </a:r>
            <a:r>
              <a:rPr lang="zh-CN" altLang="en-US" dirty="0" smtClean="0"/>
              <a:t>面：项目（尽可能详细）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对公司的介绍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谈人生谈理想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6" y="2324100"/>
            <a:ext cx="17907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088" y="2324100"/>
            <a:ext cx="1796142" cy="5496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20" y="2260791"/>
            <a:ext cx="583782" cy="6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道</a:t>
            </a:r>
            <a:r>
              <a:rPr lang="zh-CN" altLang="en-US" dirty="0" smtClean="0"/>
              <a:t>搜索、有道词典、有道云笔记、惠惠网</a:t>
            </a:r>
            <a:endParaRPr lang="en-US" altLang="zh-CN" dirty="0" smtClean="0"/>
          </a:p>
          <a:p>
            <a:r>
              <a:rPr lang="zh-CN" altLang="en-US" dirty="0" smtClean="0"/>
              <a:t>内推笔试时间：</a:t>
            </a:r>
            <a:r>
              <a:rPr lang="en-US" altLang="zh-CN" dirty="0" smtClean="0"/>
              <a:t>9.13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轮笔试 </a:t>
            </a:r>
            <a:r>
              <a:rPr lang="en-US" altLang="zh-CN" dirty="0" smtClean="0"/>
              <a:t>+ 4</a:t>
            </a:r>
            <a:r>
              <a:rPr lang="zh-CN" altLang="en-US" dirty="0" smtClean="0"/>
              <a:t>轮面试 战线很长</a:t>
            </a:r>
            <a:endParaRPr lang="en-US" altLang="zh-CN" dirty="0" smtClean="0"/>
          </a:p>
          <a:p>
            <a:r>
              <a:rPr lang="zh-CN" altLang="en-US" dirty="0" smtClean="0"/>
              <a:t>笔试：选择、填空、简答、编程、算法</a:t>
            </a:r>
            <a:endParaRPr lang="en-US" altLang="zh-CN" dirty="0" smtClean="0"/>
          </a:p>
          <a:p>
            <a:r>
              <a:rPr lang="zh-CN" altLang="en-US" dirty="0"/>
              <a:t>一二</a:t>
            </a:r>
            <a:r>
              <a:rPr lang="zh-CN" altLang="en-US" dirty="0" smtClean="0"/>
              <a:t>面一起，一面基础知识（编程语言特性、操作系统、计算机网络）</a:t>
            </a:r>
            <a:r>
              <a:rPr lang="en-US" altLang="zh-CN" dirty="0" smtClean="0"/>
              <a:t>+ 1/2</a:t>
            </a:r>
            <a:r>
              <a:rPr lang="zh-CN" altLang="en-US" dirty="0" smtClean="0"/>
              <a:t>题，二面项目</a:t>
            </a:r>
            <a:r>
              <a:rPr lang="en-US" altLang="zh-CN" dirty="0" smtClean="0"/>
              <a:t>+1/2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三面：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小时，细聊项目，结合项目发散出题，聊公司比较多</a:t>
            </a:r>
            <a:endParaRPr lang="en-US" altLang="zh-CN" dirty="0" smtClean="0"/>
          </a:p>
          <a:p>
            <a:r>
              <a:rPr lang="zh-CN" altLang="en-US" dirty="0" smtClean="0"/>
              <a:t>四面：笔试一个月后，时间较短，聊公司，工作意向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十五分钟教你找到好工作！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笔试时间：</a:t>
            </a:r>
            <a:r>
              <a:rPr lang="en-US" altLang="zh-CN" dirty="0" smtClean="0"/>
              <a:t>10.19</a:t>
            </a:r>
            <a:endParaRPr lang="en-US" altLang="zh-CN" dirty="0"/>
          </a:p>
          <a:p>
            <a:r>
              <a:rPr lang="zh-CN" altLang="en-US" dirty="0" smtClean="0"/>
              <a:t>面试时间：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月中旬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轮笔试 </a:t>
            </a:r>
            <a:r>
              <a:rPr lang="en-US" altLang="zh-CN" dirty="0" smtClean="0"/>
              <a:t>+ 1</a:t>
            </a:r>
            <a:r>
              <a:rPr lang="zh-CN" altLang="en-US" dirty="0" smtClean="0"/>
              <a:t>轮电面 </a:t>
            </a:r>
            <a:r>
              <a:rPr lang="en-US" altLang="zh-CN" dirty="0" smtClean="0"/>
              <a:t>+ 2</a:t>
            </a:r>
            <a:r>
              <a:rPr lang="zh-CN" altLang="en-US" dirty="0" smtClean="0"/>
              <a:t>轮技术面 </a:t>
            </a:r>
            <a:r>
              <a:rPr lang="en-US" altLang="zh-CN" dirty="0" smtClean="0"/>
              <a:t>+ 1</a:t>
            </a:r>
            <a:r>
              <a:rPr lang="zh-CN" altLang="en-US" dirty="0" smtClean="0"/>
              <a:t>轮</a:t>
            </a:r>
            <a:r>
              <a:rPr lang="en-US" altLang="zh-CN" dirty="0"/>
              <a:t>B</a:t>
            </a:r>
            <a:r>
              <a:rPr lang="en-US" altLang="zh-CN" dirty="0" smtClean="0"/>
              <a:t>oss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笔试：</a:t>
            </a:r>
            <a:r>
              <a:rPr lang="en-US" altLang="zh-CN" dirty="0" err="1" smtClean="0"/>
              <a:t>hihocoder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</a:rPr>
              <a:t>晚上19:00-21: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</a:rPr>
              <a:t>30</a:t>
            </a:r>
          </a:p>
          <a:p>
            <a:pPr lvl="0"/>
            <a:r>
              <a:rPr lang="zh-CN" altLang="en-US" dirty="0">
                <a:solidFill>
                  <a:srgbClr val="222222"/>
                </a:solidFill>
                <a:latin typeface="Arial Unicode MS" panose="020B0604020202020204" pitchFamily="34" charset="-122"/>
              </a:rPr>
              <a:t>电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面：一个项目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一些基础知识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一道代码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一道算法</a:t>
            </a:r>
            <a:endParaRPr lang="en-US" altLang="zh-CN" dirty="0" smtClean="0">
              <a:solidFill>
                <a:srgbClr val="222222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一二面：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2-4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题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基础知识（一般写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1-2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道）</a:t>
            </a:r>
            <a:endParaRPr lang="en-US" altLang="zh-CN" dirty="0" smtClean="0">
              <a:solidFill>
                <a:srgbClr val="222222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en-US" dirty="0">
                <a:solidFill>
                  <a:srgbClr val="222222"/>
                </a:solidFill>
                <a:latin typeface="Arial Unicode MS" panose="020B0604020202020204" pitchFamily="34" charset="-122"/>
              </a:rPr>
              <a:t>三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面：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题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项目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对微软的了解 </a:t>
            </a:r>
            <a:r>
              <a:rPr lang="en-US" altLang="zh-CN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介绍部门（</a:t>
            </a:r>
            <a:r>
              <a:rPr lang="zh-CN" altLang="en-US" dirty="0"/>
              <a:t>操作系统研究院</a:t>
            </a:r>
            <a:r>
              <a:rPr lang="zh-CN" altLang="en-US" dirty="0" smtClean="0">
                <a:solidFill>
                  <a:srgbClr val="222222"/>
                </a:solidFill>
                <a:latin typeface="Arial Unicode MS" panose="020B0604020202020204" pitchFamily="34" charset="-122"/>
              </a:rPr>
              <a:t>）</a:t>
            </a:r>
            <a:endParaRPr lang="en-US" altLang="zh-CN" dirty="0" smtClean="0"/>
          </a:p>
          <a:p>
            <a:r>
              <a:rPr lang="zh-CN" altLang="en-US" dirty="0" smtClean="0"/>
              <a:t>户口解决比例很大</a:t>
            </a:r>
            <a:endParaRPr lang="en-US" altLang="zh-CN" dirty="0" smtClean="0"/>
          </a:p>
          <a:p>
            <a:r>
              <a:rPr lang="zh-CN" altLang="en-US" dirty="0" smtClean="0"/>
              <a:t>苏州招聘需求大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VMWare + Freewheel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VMWare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轮笔试 </a:t>
            </a:r>
            <a:r>
              <a:rPr lang="en-US" altLang="zh-CN" dirty="0" smtClean="0"/>
              <a:t>+ 4</a:t>
            </a:r>
            <a:r>
              <a:rPr lang="zh-CN" altLang="en-US" dirty="0" smtClean="0"/>
              <a:t>轮面试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笔试时间：</a:t>
            </a:r>
            <a:r>
              <a:rPr lang="en-US" altLang="zh-CN" dirty="0" smtClean="0"/>
              <a:t>10.22</a:t>
            </a:r>
          </a:p>
          <a:p>
            <a:pPr lvl="1"/>
            <a:r>
              <a:rPr lang="zh-CN" altLang="en-US" dirty="0" smtClean="0"/>
              <a:t>笔试：选择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选作）</a:t>
            </a:r>
            <a:r>
              <a:rPr lang="en-US" altLang="zh-CN" dirty="0" smtClean="0"/>
              <a:t> + 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3 + </a:t>
            </a:r>
            <a:r>
              <a:rPr lang="zh-CN" altLang="en-US" dirty="0" smtClean="0"/>
              <a:t>英文写作</a:t>
            </a:r>
            <a:r>
              <a:rPr lang="en-US" altLang="zh-CN" dirty="0" smtClean="0"/>
              <a:t>1 + </a:t>
            </a:r>
            <a:r>
              <a:rPr lang="zh-CN" altLang="en-US" dirty="0" smtClean="0"/>
              <a:t>测试题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一面：一周后，初选，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个人，开发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测试，基础知识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简单算法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面：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个人，不同方面，杂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英语自我介绍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三四面：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人一起，不同组，项目</a:t>
            </a:r>
            <a:r>
              <a:rPr lang="en-US" altLang="zh-CN" dirty="0" smtClean="0"/>
              <a:t>/(</a:t>
            </a:r>
            <a:r>
              <a:rPr lang="zh-CN" altLang="en-US" dirty="0" smtClean="0"/>
              <a:t>写题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进程线程同步</a:t>
            </a:r>
            <a:r>
              <a:rPr lang="en-US" altLang="zh-CN" dirty="0" smtClean="0"/>
              <a:t>TCP)</a:t>
            </a:r>
          </a:p>
          <a:p>
            <a:r>
              <a:rPr lang="en-US" altLang="zh-CN" dirty="0" smtClean="0"/>
              <a:t>Freewheel</a:t>
            </a:r>
          </a:p>
          <a:p>
            <a:pPr lvl="1"/>
            <a:r>
              <a:rPr lang="zh-CN" altLang="en-US" dirty="0"/>
              <a:t>互联网视频</a:t>
            </a:r>
            <a:r>
              <a:rPr lang="zh-CN" altLang="en-US" dirty="0" smtClean="0"/>
              <a:t>广告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电视广告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轮笔试 </a:t>
            </a:r>
            <a:r>
              <a:rPr lang="en-US" altLang="zh-CN" dirty="0" smtClean="0"/>
              <a:t>+ 3</a:t>
            </a:r>
            <a:r>
              <a:rPr lang="zh-CN" altLang="en-US" dirty="0" smtClean="0"/>
              <a:t>轮面试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笔试时间：</a:t>
            </a:r>
            <a:r>
              <a:rPr lang="en-US" altLang="zh-CN" dirty="0" smtClean="0"/>
              <a:t>10.17</a:t>
            </a:r>
          </a:p>
          <a:p>
            <a:pPr lvl="1"/>
            <a:r>
              <a:rPr lang="zh-CN" altLang="en-US" dirty="0" smtClean="0"/>
              <a:t>笔试：杂，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+ SQL + </a:t>
            </a:r>
            <a:r>
              <a:rPr lang="zh-CN" altLang="en-US" dirty="0" smtClean="0"/>
              <a:t>真值表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编程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系统设计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负荷计算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面试：笔试题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算法，三面聊技术特长</a:t>
            </a:r>
            <a:r>
              <a:rPr lang="zh-CN" altLang="en-US" dirty="0"/>
              <a:t>、</a:t>
            </a:r>
            <a:r>
              <a:rPr lang="zh-CN" altLang="en-US" dirty="0" smtClean="0"/>
              <a:t>公司、职业规划等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关于我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图表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个公司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首先你得有份简历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能</a:t>
            </a:r>
            <a:r>
              <a:rPr lang="zh-CN" altLang="en-US" sz="4000" dirty="0" smtClean="0"/>
              <a:t>推则推（注意时机）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能面则面（前期）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胆大心细脸皮厚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能抱则抱</a:t>
            </a:r>
            <a:r>
              <a:rPr lang="zh-CN" altLang="en-US" sz="4000" dirty="0" smtClean="0"/>
              <a:t>（抱团）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能记则记（总结）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怂（选择</a:t>
            </a:r>
            <a:r>
              <a:rPr lang="en-US" altLang="zh-CN" sz="4000" dirty="0" smtClean="0"/>
              <a:t>offer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follow your heart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我看悬</a:t>
            </a:r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4" y="2837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计算所的孩子们找不到工作，</a:t>
            </a:r>
            <a:r>
              <a:rPr lang="zh-CN" altLang="en-US" sz="4000" dirty="0" smtClean="0"/>
              <a:t>中科院</a:t>
            </a:r>
            <a:r>
              <a:rPr lang="zh-CN" altLang="en-US" sz="4000" dirty="0"/>
              <a:t>都不答应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en-US" altLang="zh-CN" dirty="0" smtClean="0"/>
          </a:p>
          <a:p>
            <a:r>
              <a:rPr lang="zh-CN" altLang="en-US" dirty="0" smtClean="0"/>
              <a:t>几</a:t>
            </a:r>
            <a:r>
              <a:rPr lang="zh-CN" altLang="en-US" dirty="0"/>
              <a:t>张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个公司</a:t>
            </a:r>
            <a:endParaRPr lang="en-US" altLang="zh-CN" dirty="0" smtClean="0"/>
          </a:p>
          <a:p>
            <a:r>
              <a:rPr lang="zh-CN" altLang="en-US" dirty="0"/>
              <a:t>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图表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个公司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26" y="1297591"/>
            <a:ext cx="2264321" cy="32919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47456" cy="4351338"/>
          </a:xfrm>
        </p:spPr>
        <p:txBody>
          <a:bodyPr/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@</a:t>
            </a:r>
            <a:r>
              <a:rPr lang="zh-CN" altLang="en-US" b="1" dirty="0" smtClean="0"/>
              <a:t>华中科技大学</a:t>
            </a:r>
            <a:r>
              <a:rPr lang="zh-CN" altLang="en-US" dirty="0" smtClean="0"/>
              <a:t>电子与信息工程系</a:t>
            </a:r>
            <a:endParaRPr lang="en-US" altLang="zh-CN" dirty="0" smtClean="0"/>
          </a:p>
          <a:p>
            <a:r>
              <a:rPr lang="zh-CN" altLang="en-US" dirty="0" smtClean="0"/>
              <a:t>求学于</a:t>
            </a:r>
            <a:r>
              <a:rPr lang="en-US" altLang="zh-CN" dirty="0" smtClean="0"/>
              <a:t>@</a:t>
            </a:r>
            <a:r>
              <a:rPr lang="zh-CN" altLang="en-US" b="1" dirty="0" smtClean="0"/>
              <a:t>网络技术研究中心</a:t>
            </a:r>
            <a:r>
              <a:rPr lang="zh-CN" altLang="en-US" dirty="0" smtClean="0"/>
              <a:t>，师从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</a:t>
            </a:r>
            <a:r>
              <a:rPr lang="zh-CN" altLang="en-US" dirty="0" smtClean="0"/>
              <a:t>刘韵洁老师 </a:t>
            </a:r>
            <a:r>
              <a:rPr lang="en-US" altLang="zh-CN" dirty="0" smtClean="0"/>
              <a:t>@</a:t>
            </a:r>
            <a:r>
              <a:rPr lang="zh-CN" altLang="en-US" dirty="0" smtClean="0"/>
              <a:t>谢高岗老师</a:t>
            </a:r>
            <a:endParaRPr lang="en-US" altLang="zh-CN" dirty="0" smtClean="0"/>
          </a:p>
          <a:p>
            <a:r>
              <a:rPr lang="zh-CN" altLang="en-US" dirty="0" smtClean="0"/>
              <a:t>去往</a:t>
            </a:r>
            <a:r>
              <a:rPr lang="en-US" altLang="zh-CN" dirty="0" smtClean="0"/>
              <a:t>@</a:t>
            </a:r>
            <a:r>
              <a:rPr lang="zh-CN" altLang="en-US" b="1" dirty="0" smtClean="0"/>
              <a:t>猿题库 </a:t>
            </a:r>
            <a:r>
              <a:rPr lang="zh-CN" altLang="en-US" dirty="0" smtClean="0"/>
              <a:t>从事服务端研发</a:t>
            </a:r>
            <a:endParaRPr lang="en-US" altLang="zh-CN" dirty="0" smtClean="0"/>
          </a:p>
          <a:p>
            <a:r>
              <a:rPr lang="en-US" altLang="zh-CN" dirty="0" smtClean="0"/>
              <a:t>Tel: 15652265321</a:t>
            </a:r>
          </a:p>
          <a:p>
            <a:r>
              <a:rPr lang="en-US" altLang="zh-CN" dirty="0" smtClean="0">
                <a:hlinkClick r:id="rId3"/>
              </a:rPr>
              <a:t>leeht2008@gmail.com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liht@fenbi.com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5" y="4589565"/>
            <a:ext cx="2253802" cy="2253802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关于我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 smtClean="0"/>
              <a:t>几</a:t>
            </a:r>
            <a:r>
              <a:rPr lang="zh-CN" altLang="en-US" dirty="0"/>
              <a:t>张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个公司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我的平凡之路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6" y="2317662"/>
            <a:ext cx="11634057" cy="32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03452"/>
            <a:ext cx="6505803" cy="31054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32" y="1111133"/>
            <a:ext cx="5028704" cy="2044186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5828381"/>
            <a:ext cx="11715750" cy="19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04" y="5232239"/>
            <a:ext cx="2562225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660" y="3352617"/>
            <a:ext cx="2411592" cy="23559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144" y="3818449"/>
            <a:ext cx="2505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807</Words>
  <Application>Microsoft Office PowerPoint</Application>
  <PresentationFormat>宽屏</PresentationFormat>
  <Paragraphs>202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 Unicode MS</vt:lpstr>
      <vt:lpstr>宋体</vt:lpstr>
      <vt:lpstr>Arial</vt:lpstr>
      <vt:lpstr>Calibri</vt:lpstr>
      <vt:lpstr>Calibri Light</vt:lpstr>
      <vt:lpstr>Wingdings</vt:lpstr>
      <vt:lpstr>Office 主题</vt:lpstr>
      <vt:lpstr>我把经验留给你</vt:lpstr>
      <vt:lpstr>十五分钟教你找到好工作！</vt:lpstr>
      <vt:lpstr>我看悬……</vt:lpstr>
      <vt:lpstr>我的目录</vt:lpstr>
      <vt:lpstr>我的目录</vt:lpstr>
      <vt:lpstr>关于我</vt:lpstr>
      <vt:lpstr>我的目录</vt:lpstr>
      <vt:lpstr>我的平凡之路</vt:lpstr>
      <vt:lpstr>我的工具</vt:lpstr>
      <vt:lpstr>刷题</vt:lpstr>
      <vt:lpstr>我的简历</vt:lpstr>
      <vt:lpstr>一些公司</vt:lpstr>
      <vt:lpstr>我的目录</vt:lpstr>
      <vt:lpstr>几个公司</vt:lpstr>
      <vt:lpstr>猿题库</vt:lpstr>
      <vt:lpstr>猿题库</vt:lpstr>
      <vt:lpstr>猿题库</vt:lpstr>
      <vt:lpstr>猿题库</vt:lpstr>
      <vt:lpstr>有道</vt:lpstr>
      <vt:lpstr>微软</vt:lpstr>
      <vt:lpstr>VMWare + Freewheel</vt:lpstr>
      <vt:lpstr>我的目录</vt:lpstr>
      <vt:lpstr>首先你得有份简历</vt:lpstr>
      <vt:lpstr>能推则推（注意时机）</vt:lpstr>
      <vt:lpstr>能面则面（前期）</vt:lpstr>
      <vt:lpstr>胆大心细脸皮厚</vt:lpstr>
      <vt:lpstr>能抱则抱（抱团）</vt:lpstr>
      <vt:lpstr>能记则记（总结）</vt:lpstr>
      <vt:lpstr>怂（选择offer） follow your heart</vt:lpstr>
      <vt:lpstr>计算所的孩子们找不到工作，中科院都不答应！</vt:lpstr>
    </vt:vector>
  </TitlesOfParts>
  <Company>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我把经验留下来</dc:title>
  <dc:creator>leeht</dc:creator>
  <cp:lastModifiedBy>leeht</cp:lastModifiedBy>
  <cp:revision>73</cp:revision>
  <dcterms:created xsi:type="dcterms:W3CDTF">2015-04-08T14:32:30Z</dcterms:created>
  <dcterms:modified xsi:type="dcterms:W3CDTF">2015-04-09T02:54:13Z</dcterms:modified>
</cp:coreProperties>
</file>