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59" r:id="rId4"/>
    <p:sldId id="260" r:id="rId5"/>
    <p:sldId id="284" r:id="rId6"/>
    <p:sldId id="285" r:id="rId7"/>
    <p:sldId id="286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2" r:id="rId17"/>
    <p:sldId id="273" r:id="rId18"/>
    <p:sldId id="269" r:id="rId19"/>
    <p:sldId id="270" r:id="rId20"/>
    <p:sldId id="271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3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353" autoAdjust="0"/>
  </p:normalViewPr>
  <p:slideViewPr>
    <p:cSldViewPr>
      <p:cViewPr varScale="1">
        <p:scale>
          <a:sx n="107" d="100"/>
          <a:sy n="107" d="100"/>
        </p:scale>
        <p:origin x="11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AFAE8-72CD-4B6B-99EB-D632D5FFBE31}" type="datetimeFigureOut">
              <a:rPr lang="zh-CN" altLang="en-US" smtClean="0"/>
              <a:t>2016/5/5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6DE37-C257-4F54-A611-7F1C04084D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699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6DE37-C257-4F54-A611-7F1C04084D0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074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2016/5/5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2016/5/5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2016/5/5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2016/5/5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2016/5/5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2016/5/5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2016/5/5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2016/5/5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2016/5/5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2016/5/5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2016/5/5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2016/5/5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v_JULY_v/article/details/6279498" TargetMode="External"/><Relationship Id="rId2" Type="http://schemas.openxmlformats.org/officeDocument/2006/relationships/hyperlink" Target="http://blog.csdn.net/v_july_v/article/details/738269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log.csdn.net/hackbuteer1/article/details/6726419" TargetMode="External"/><Relationship Id="rId4" Type="http://schemas.openxmlformats.org/officeDocument/2006/relationships/hyperlink" Target="http://blog.csdn.net/hilyoo/article/details/4445858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国内互联网应聘经验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王宇辉</a:t>
            </a:r>
            <a:r>
              <a:rPr lang="en-US" altLang="zh-CN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@</a:t>
            </a:r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前瞻实验室</a:t>
            </a:r>
            <a:endParaRPr lang="en-US" altLang="zh-CN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2016.5</a:t>
            </a:r>
          </a:p>
        </p:txBody>
      </p:sp>
    </p:spTree>
    <p:extLst>
      <p:ext uri="{BB962C8B-B14F-4D97-AF65-F5344CB8AC3E}">
        <p14:creationId xmlns:p14="http://schemas.microsoft.com/office/powerpoint/2010/main" val="357934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面试前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简历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奖项荣誉地方可以注明获奖的百分比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适当写点生活爱好能为面试制造更多的话题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联系方式要留多个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建议不要用联通号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国内互联网英文简历不太重要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简历版本管理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实习经历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重点说明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653136"/>
            <a:ext cx="366712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565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投递简历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自己投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官网、公众号，</a:t>
            </a:r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北邮人论坛散招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找人内推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师兄、本科同学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最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重要的是确定自己的求职意向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首选数据挖掘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机器学习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深度学习等算法工程师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实验室方向比较偏的，找对口工作比较难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研发类的岗位要谨慎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569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投递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简历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研究方向最好专一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反面例子：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WEB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后台开发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-&gt;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基础软件开发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-&gt;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光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场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-&gt;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图像检索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-&gt;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云计算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付出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VS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产出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339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复习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基础知识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项目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实习经历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算法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数据结构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614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复习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基础知识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计算机网络，语言细节，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Linux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基础知识，领域知识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项目经历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实习牛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项目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&gt;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实验室牛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项目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&gt;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实习水项目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&gt;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实验室水项目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，写在简历上的点烂熟于心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项目最好能演示，不能演示的，要有文档可以展示，至少有一个要跟求职岗位相关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996952"/>
            <a:ext cx="225742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329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复习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  <a:ln>
            <a:noFill/>
          </a:ln>
        </p:spPr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数据结构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算法主要靠刷题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Leetcode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简单和中等题目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剑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指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Offer</a:t>
            </a: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程序员面试金典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程序员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面试宝典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908720"/>
            <a:ext cx="1890886" cy="2701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829" y="4522650"/>
            <a:ext cx="1569832" cy="2074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303" y="4522650"/>
            <a:ext cx="1550562" cy="2074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9511" y="4512900"/>
            <a:ext cx="1414977" cy="2082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990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</a:t>
            </a: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56792"/>
            <a:ext cx="44577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48880"/>
            <a:ext cx="353377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833" y="2636912"/>
            <a:ext cx="226695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489274"/>
            <a:ext cx="19812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561929"/>
            <a:ext cx="451485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56556"/>
            <a:ext cx="3076575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838" y="2650108"/>
            <a:ext cx="4709890" cy="2728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721109"/>
            <a:ext cx="7453933" cy="770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21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复习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610744" cy="4525963"/>
          </a:xfrm>
        </p:spPr>
        <p:txBody>
          <a:bodyPr>
            <a:normAutofit fontScale="40000" lnSpcReduction="20000"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03_</a:t>
            </a:r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二维数组中的查找</a:t>
            </a:r>
            <a:endParaRPr lang="en-US" altLang="zh-CN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06_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重建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二叉树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07_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用两个栈实现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队列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08_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旋转数组的最小</a:t>
            </a:r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数字</a:t>
            </a:r>
            <a:endParaRPr lang="en-US" altLang="zh-CN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10_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二进制中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个数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13_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O1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时间删除链表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节点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14_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调整数组顺序使奇数位于偶数</a:t>
            </a:r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前面</a:t>
            </a:r>
            <a:endParaRPr lang="en-US" altLang="zh-CN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15_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链表中倒数第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个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结点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16_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反转</a:t>
            </a:r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链表</a:t>
            </a:r>
            <a:endParaRPr lang="en-US" altLang="zh-CN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17_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合并两个排序的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链表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19_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二叉树的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镜像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20_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顺时针打印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矩阵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21_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包含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min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函数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的栈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23_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从上往下打印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二叉树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25_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二叉树中和为某一值的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路径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26_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复杂链表的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复制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27_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二叉搜索树与双向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链表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28_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字符串的</a:t>
            </a:r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排列</a:t>
            </a:r>
            <a:endParaRPr lang="en-US" altLang="zh-CN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29_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数组中出现次数超过一半的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数字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30_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最小的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个数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31_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连续子数组的最大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35_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第一个只出现一次的</a:t>
            </a:r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字符</a:t>
            </a:r>
            <a:endParaRPr lang="en-US" altLang="zh-CN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801344" y="1556792"/>
            <a:ext cx="36107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37_</a:t>
            </a:r>
            <a:r>
              <a:rPr lang="zh-CN" altLang="en-US" sz="13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两个链表的第一个公共</a:t>
            </a:r>
            <a:r>
              <a:rPr lang="zh-CN" altLang="en-US" sz="13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结点</a:t>
            </a:r>
            <a:endParaRPr lang="en-US" altLang="zh-CN" sz="1300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300" dirty="0">
                <a:latin typeface="楷体" panose="02010609060101010101" pitchFamily="49" charset="-122"/>
                <a:ea typeface="楷体" panose="02010609060101010101" pitchFamily="49" charset="-122"/>
              </a:rPr>
              <a:t>38_</a:t>
            </a:r>
            <a:r>
              <a:rPr lang="zh-CN" altLang="en-US" sz="1300" dirty="0">
                <a:latin typeface="楷体" panose="02010609060101010101" pitchFamily="49" charset="-122"/>
                <a:ea typeface="楷体" panose="02010609060101010101" pitchFamily="49" charset="-122"/>
              </a:rPr>
              <a:t>数字在排序数组中出现的</a:t>
            </a:r>
            <a:r>
              <a:rPr lang="zh-CN" altLang="en-US" sz="13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次数</a:t>
            </a:r>
            <a:endParaRPr lang="en-US" altLang="zh-CN" sz="13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3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40_</a:t>
            </a:r>
            <a:r>
              <a:rPr lang="zh-CN" altLang="en-US" sz="13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数组中只出现一次的</a:t>
            </a:r>
            <a:r>
              <a:rPr lang="zh-CN" altLang="en-US" sz="13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数字</a:t>
            </a:r>
            <a:endParaRPr lang="en-US" altLang="zh-CN" sz="1300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300" dirty="0">
                <a:latin typeface="楷体" panose="02010609060101010101" pitchFamily="49" charset="-122"/>
                <a:ea typeface="楷体" panose="02010609060101010101" pitchFamily="49" charset="-122"/>
              </a:rPr>
              <a:t>41_</a:t>
            </a:r>
            <a:r>
              <a:rPr lang="zh-CN" altLang="en-US" sz="1300" dirty="0">
                <a:latin typeface="楷体" panose="02010609060101010101" pitchFamily="49" charset="-122"/>
                <a:ea typeface="楷体" panose="02010609060101010101" pitchFamily="49" charset="-122"/>
              </a:rPr>
              <a:t>和为</a:t>
            </a:r>
            <a:r>
              <a:rPr lang="en-US" altLang="zh-CN" sz="1300" dirty="0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1300" dirty="0">
                <a:latin typeface="楷体" panose="02010609060101010101" pitchFamily="49" charset="-122"/>
                <a:ea typeface="楷体" panose="02010609060101010101" pitchFamily="49" charset="-122"/>
              </a:rPr>
              <a:t>的两个</a:t>
            </a:r>
            <a:r>
              <a:rPr lang="zh-CN" altLang="en-US" sz="13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数字</a:t>
            </a:r>
            <a:endParaRPr lang="en-US" altLang="zh-CN" sz="13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300" dirty="0">
                <a:latin typeface="楷体" panose="02010609060101010101" pitchFamily="49" charset="-122"/>
                <a:ea typeface="楷体" panose="02010609060101010101" pitchFamily="49" charset="-122"/>
              </a:rPr>
              <a:t>42_</a:t>
            </a:r>
            <a:r>
              <a:rPr lang="zh-CN" altLang="en-US" sz="1300" dirty="0">
                <a:latin typeface="楷体" panose="02010609060101010101" pitchFamily="49" charset="-122"/>
                <a:ea typeface="楷体" panose="02010609060101010101" pitchFamily="49" charset="-122"/>
              </a:rPr>
              <a:t>翻转单词顺序</a:t>
            </a:r>
            <a:r>
              <a:rPr lang="zh-CN" altLang="en-US" sz="13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列</a:t>
            </a:r>
            <a:endParaRPr lang="en-US" altLang="zh-CN" sz="13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300" dirty="0">
                <a:latin typeface="楷体" panose="02010609060101010101" pitchFamily="49" charset="-122"/>
                <a:ea typeface="楷体" panose="02010609060101010101" pitchFamily="49" charset="-122"/>
              </a:rPr>
              <a:t>49_</a:t>
            </a:r>
            <a:r>
              <a:rPr lang="zh-CN" altLang="en-US" sz="1300" dirty="0">
                <a:latin typeface="楷体" panose="02010609060101010101" pitchFamily="49" charset="-122"/>
                <a:ea typeface="楷体" panose="02010609060101010101" pitchFamily="49" charset="-122"/>
              </a:rPr>
              <a:t>把字符串转换成</a:t>
            </a:r>
            <a:r>
              <a:rPr lang="zh-CN" altLang="en-US" sz="13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整数</a:t>
            </a:r>
            <a:endParaRPr lang="en-US" altLang="zh-CN" sz="13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300" dirty="0">
                <a:latin typeface="楷体" panose="02010609060101010101" pitchFamily="49" charset="-122"/>
                <a:ea typeface="楷体" panose="02010609060101010101" pitchFamily="49" charset="-122"/>
              </a:rPr>
              <a:t>56_</a:t>
            </a:r>
            <a:r>
              <a:rPr lang="zh-CN" altLang="en-US" sz="1300" dirty="0">
                <a:latin typeface="楷体" panose="02010609060101010101" pitchFamily="49" charset="-122"/>
                <a:ea typeface="楷体" panose="02010609060101010101" pitchFamily="49" charset="-122"/>
              </a:rPr>
              <a:t>链表中环的入口</a:t>
            </a:r>
            <a:r>
              <a:rPr lang="zh-CN" altLang="en-US" sz="13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结点</a:t>
            </a:r>
            <a:endParaRPr lang="en-US" altLang="zh-CN" sz="13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300" dirty="0">
                <a:latin typeface="楷体" panose="02010609060101010101" pitchFamily="49" charset="-122"/>
                <a:ea typeface="楷体" panose="02010609060101010101" pitchFamily="49" charset="-122"/>
              </a:rPr>
              <a:t>60_</a:t>
            </a:r>
            <a:r>
              <a:rPr lang="zh-CN" altLang="en-US" sz="1300" dirty="0">
                <a:latin typeface="楷体" panose="02010609060101010101" pitchFamily="49" charset="-122"/>
                <a:ea typeface="楷体" panose="02010609060101010101" pitchFamily="49" charset="-122"/>
              </a:rPr>
              <a:t>把二叉树打印成多</a:t>
            </a:r>
            <a:r>
              <a:rPr lang="zh-CN" altLang="en-US" sz="13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行</a:t>
            </a:r>
            <a:endParaRPr lang="en-US" altLang="zh-CN" sz="13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300" dirty="0">
                <a:latin typeface="楷体" panose="02010609060101010101" pitchFamily="49" charset="-122"/>
                <a:ea typeface="楷体" panose="02010609060101010101" pitchFamily="49" charset="-122"/>
              </a:rPr>
              <a:t>61_</a:t>
            </a:r>
            <a:r>
              <a:rPr lang="zh-CN" altLang="en-US" sz="1300" dirty="0">
                <a:latin typeface="楷体" panose="02010609060101010101" pitchFamily="49" charset="-122"/>
                <a:ea typeface="楷体" panose="02010609060101010101" pitchFamily="49" charset="-122"/>
              </a:rPr>
              <a:t>按之字形顺序打印</a:t>
            </a:r>
            <a:r>
              <a:rPr lang="zh-CN" altLang="en-US" sz="13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二叉树</a:t>
            </a:r>
            <a:endParaRPr lang="en-US" altLang="zh-CN" sz="13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300" dirty="0">
                <a:latin typeface="楷体" panose="02010609060101010101" pitchFamily="49" charset="-122"/>
                <a:ea typeface="楷体" panose="02010609060101010101" pitchFamily="49" charset="-122"/>
              </a:rPr>
              <a:t>62_</a:t>
            </a:r>
            <a:r>
              <a:rPr lang="zh-CN" altLang="en-US" sz="1300" dirty="0">
                <a:latin typeface="楷体" panose="02010609060101010101" pitchFamily="49" charset="-122"/>
                <a:ea typeface="楷体" panose="02010609060101010101" pitchFamily="49" charset="-122"/>
              </a:rPr>
              <a:t>序列化</a:t>
            </a:r>
            <a:r>
              <a:rPr lang="zh-CN" altLang="en-US" sz="13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二叉树</a:t>
            </a:r>
            <a:endParaRPr lang="en-US" altLang="zh-CN" sz="13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3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18.12_</a:t>
            </a:r>
            <a:r>
              <a:rPr lang="zh-CN" altLang="en-US" sz="13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二维</a:t>
            </a:r>
            <a:r>
              <a:rPr lang="zh-CN" altLang="en-US" sz="13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最大子段和</a:t>
            </a:r>
            <a:endParaRPr lang="en-US" altLang="zh-CN" sz="1300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300" dirty="0">
                <a:latin typeface="楷体" panose="02010609060101010101" pitchFamily="49" charset="-122"/>
                <a:ea typeface="楷体" panose="02010609060101010101" pitchFamily="49" charset="-122"/>
              </a:rPr>
              <a:t>18.03_</a:t>
            </a:r>
            <a:r>
              <a:rPr lang="zh-CN" altLang="en-US" sz="1300" dirty="0">
                <a:latin typeface="楷体" panose="02010609060101010101" pitchFamily="49" charset="-122"/>
                <a:ea typeface="楷体" panose="02010609060101010101" pitchFamily="49" charset="-122"/>
              </a:rPr>
              <a:t>蓄水池</a:t>
            </a:r>
            <a:r>
              <a:rPr lang="zh-CN" altLang="en-US" sz="13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算法</a:t>
            </a:r>
            <a:endParaRPr lang="en-US" altLang="zh-CN" sz="13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300" dirty="0">
                <a:latin typeface="楷体" panose="02010609060101010101" pitchFamily="49" charset="-122"/>
                <a:ea typeface="楷体" panose="02010609060101010101" pitchFamily="49" charset="-122"/>
              </a:rPr>
              <a:t>18.02_</a:t>
            </a:r>
            <a:r>
              <a:rPr lang="zh-CN" altLang="en-US" sz="1300" dirty="0">
                <a:latin typeface="楷体" panose="02010609060101010101" pitchFamily="49" charset="-122"/>
                <a:ea typeface="楷体" panose="02010609060101010101" pitchFamily="49" charset="-122"/>
              </a:rPr>
              <a:t>洗牌</a:t>
            </a:r>
            <a:r>
              <a:rPr lang="zh-CN" altLang="en-US" sz="13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算法</a:t>
            </a:r>
            <a:endParaRPr lang="en-US" altLang="zh-CN" sz="13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300" dirty="0">
                <a:latin typeface="楷体" panose="02010609060101010101" pitchFamily="49" charset="-122"/>
                <a:ea typeface="楷体" panose="02010609060101010101" pitchFamily="49" charset="-122"/>
              </a:rPr>
              <a:t>17.11_rand5</a:t>
            </a:r>
            <a:r>
              <a:rPr lang="zh-CN" altLang="en-US" sz="1300" dirty="0">
                <a:latin typeface="楷体" panose="02010609060101010101" pitchFamily="49" charset="-122"/>
                <a:ea typeface="楷体" panose="02010609060101010101" pitchFamily="49" charset="-122"/>
              </a:rPr>
              <a:t>产生</a:t>
            </a:r>
            <a:r>
              <a:rPr lang="en-US" altLang="zh-CN" sz="13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rand7</a:t>
            </a:r>
          </a:p>
          <a:p>
            <a:r>
              <a:rPr lang="en-US" altLang="zh-CN" sz="13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17.03_n</a:t>
            </a:r>
            <a:r>
              <a:rPr lang="zh-CN" altLang="en-US" sz="13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阶乘零的</a:t>
            </a:r>
            <a:r>
              <a:rPr lang="zh-CN" altLang="en-US" sz="13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个数</a:t>
            </a:r>
            <a:endParaRPr lang="en-US" altLang="zh-CN" sz="1300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3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11.07_</a:t>
            </a:r>
            <a:r>
              <a:rPr lang="zh-CN" altLang="en-US" sz="13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最长递增连续子</a:t>
            </a:r>
            <a:r>
              <a:rPr lang="zh-CN" altLang="en-US" sz="13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序列</a:t>
            </a:r>
            <a:endParaRPr lang="en-US" altLang="zh-CN" sz="1300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300" dirty="0">
                <a:latin typeface="楷体" panose="02010609060101010101" pitchFamily="49" charset="-122"/>
                <a:ea typeface="楷体" panose="02010609060101010101" pitchFamily="49" charset="-122"/>
              </a:rPr>
              <a:t>09.01_</a:t>
            </a:r>
            <a:r>
              <a:rPr lang="zh-CN" altLang="en-US" sz="1300" dirty="0">
                <a:latin typeface="楷体" panose="02010609060101010101" pitchFamily="49" charset="-122"/>
                <a:ea typeface="楷体" panose="02010609060101010101" pitchFamily="49" charset="-122"/>
              </a:rPr>
              <a:t>上</a:t>
            </a:r>
            <a:r>
              <a:rPr lang="zh-CN" altLang="en-US" sz="13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楼梯</a:t>
            </a:r>
            <a:endParaRPr lang="en-US" altLang="zh-CN" sz="13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300" dirty="0">
                <a:latin typeface="楷体" panose="02010609060101010101" pitchFamily="49" charset="-122"/>
                <a:ea typeface="楷体" panose="02010609060101010101" pitchFamily="49" charset="-122"/>
              </a:rPr>
              <a:t>04.07_</a:t>
            </a:r>
            <a:r>
              <a:rPr lang="zh-CN" altLang="en-US" sz="1300" dirty="0">
                <a:latin typeface="楷体" panose="02010609060101010101" pitchFamily="49" charset="-122"/>
                <a:ea typeface="楷体" panose="02010609060101010101" pitchFamily="49" charset="-122"/>
              </a:rPr>
              <a:t>二叉树节点共同</a:t>
            </a:r>
            <a:r>
              <a:rPr lang="zh-CN" altLang="en-US" sz="13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祖先</a:t>
            </a:r>
            <a:endParaRPr lang="en-US" altLang="zh-CN" sz="13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300" dirty="0">
                <a:latin typeface="楷体" panose="02010609060101010101" pitchFamily="49" charset="-122"/>
                <a:ea typeface="楷体" panose="02010609060101010101" pitchFamily="49" charset="-122"/>
              </a:rPr>
              <a:t>04.01_</a:t>
            </a:r>
            <a:r>
              <a:rPr lang="zh-CN" altLang="en-US" sz="1300" dirty="0">
                <a:latin typeface="楷体" panose="02010609060101010101" pitchFamily="49" charset="-122"/>
                <a:ea typeface="楷体" panose="02010609060101010101" pitchFamily="49" charset="-122"/>
              </a:rPr>
              <a:t>判断二叉树是否</a:t>
            </a:r>
            <a:r>
              <a:rPr lang="zh-CN" altLang="en-US" sz="13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平衡</a:t>
            </a:r>
            <a:endParaRPr lang="en-US" altLang="zh-CN" sz="13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300" dirty="0">
                <a:latin typeface="楷体" panose="02010609060101010101" pitchFamily="49" charset="-122"/>
                <a:ea typeface="楷体" panose="02010609060101010101" pitchFamily="49" charset="-122"/>
              </a:rPr>
              <a:t>02.05_</a:t>
            </a:r>
            <a:r>
              <a:rPr lang="zh-CN" altLang="en-US" sz="1300" dirty="0">
                <a:latin typeface="楷体" panose="02010609060101010101" pitchFamily="49" charset="-122"/>
                <a:ea typeface="楷体" panose="02010609060101010101" pitchFamily="49" charset="-122"/>
              </a:rPr>
              <a:t>链表整数相加</a:t>
            </a:r>
          </a:p>
        </p:txBody>
      </p:sp>
    </p:spTree>
    <p:extLst>
      <p:ext uri="{BB962C8B-B14F-4D97-AF65-F5344CB8AC3E}">
        <p14:creationId xmlns:p14="http://schemas.microsoft.com/office/powerpoint/2010/main" val="43333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复习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牛客网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08920"/>
            <a:ext cx="7273115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368" y="2364197"/>
            <a:ext cx="7084646" cy="4145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038" y="1196752"/>
            <a:ext cx="6076332" cy="5533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08920"/>
            <a:ext cx="8018058" cy="2841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368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复习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七月算法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96952"/>
            <a:ext cx="7958153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288" y="2412752"/>
            <a:ext cx="6264696" cy="389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732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面试结果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1378496" cy="4525963"/>
          </a:xfrm>
        </p:spPr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百度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阿里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腾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讯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网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易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美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团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360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42894" y="1734948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（网页搜索部存储组，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多模交互医疗搜索组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19672" y="2291160"/>
            <a:ext cx="4100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ICBU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国际网站部，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阿里云云数据库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19672" y="2915652"/>
            <a:ext cx="2662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（社交网络事业群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SNG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19672" y="3501008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（网易乐得，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网易云云数据库组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19672" y="4110300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美团云云数据库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27464" y="468228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搜素事业部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7221" y="5570076"/>
            <a:ext cx="7413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最终去向：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阿里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云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飞天技术部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内核服务组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6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复习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大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数据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hlinkClick r:id="rId2"/>
              </a:rPr>
              <a:t>http://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hlinkClick r:id="rId2"/>
              </a:rPr>
              <a:t>blog.csdn.net/v_july_v/article/details/7382693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hlinkClick r:id="rId3"/>
              </a:rPr>
              <a:t>http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hlinkClick r:id="rId3"/>
              </a:rPr>
              <a:t>://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hlinkClick r:id="rId3"/>
              </a:rPr>
              <a:t>blog.csdn.net/v_JULY_v/article/details/6279498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智力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题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hlinkClick r:id="rId4"/>
              </a:rPr>
              <a:t>http://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hlinkClick r:id="rId4"/>
              </a:rPr>
              <a:t>blog.csdn.net/hilyoo/article/details/4445858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hlinkClick r:id="rId5"/>
              </a:rPr>
              <a:t>http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hlinkClick r:id="rId5"/>
              </a:rPr>
              <a:t>://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hlinkClick r:id="rId5"/>
              </a:rPr>
              <a:t>blog.csdn.net/hackbuteer1/article/details/6726419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077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面试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电话面试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内推或者初面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多手机热备，最好有座机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最好能录音，尤其是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HR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面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手头准备点资料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用耳机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179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面试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现场面试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二面或者终面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男生穿的干净，女生化淡妆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带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上草稿纸和笔，方便写代码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项目展示的资料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纸质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电子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323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面试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一面面试官是以后同事，二面是主管，三面部门经理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总监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一面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二面问基础，写代码，项目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三面系统设计，热情，性格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HR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面，理想薪资，为啥来我们这儿，是否单身，是否能加班，职业规划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面试</a:t>
            </a:r>
            <a:r>
              <a:rPr lang="en-US" altLang="zh-CN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50%</a:t>
            </a:r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运气，</a:t>
            </a:r>
            <a:r>
              <a:rPr lang="en-US" altLang="zh-CN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30%</a:t>
            </a:r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吹牛，</a:t>
            </a:r>
            <a:r>
              <a:rPr lang="en-US" altLang="zh-CN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20%</a:t>
            </a:r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实力</a:t>
            </a:r>
            <a:endParaRPr lang="en-US" altLang="zh-CN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485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面试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951013"/>
              </p:ext>
            </p:extLst>
          </p:nvPr>
        </p:nvGraphicFramePr>
        <p:xfrm>
          <a:off x="179512" y="2060848"/>
          <a:ext cx="8712968" cy="37679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194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算法题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基础知识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语言特性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设计题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项目经历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扯淡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33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百度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effectLst/>
                        </a:rPr>
                        <a:t>★★★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effectLst/>
                        </a:rPr>
                        <a:t>★★★★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effectLst/>
                        </a:rPr>
                        <a:t>★★★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effectLst/>
                        </a:rPr>
                        <a:t>★★★★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effectLst/>
                        </a:rPr>
                        <a:t>★★★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effectLst/>
                        </a:rPr>
                        <a:t>★★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33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阿里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effectLst/>
                        </a:rPr>
                        <a:t>★★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effectLst/>
                        </a:rPr>
                        <a:t>★★★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effectLst/>
                        </a:rPr>
                        <a:t>★★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effectLst/>
                        </a:rPr>
                        <a:t>★★★★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effectLst/>
                        </a:rPr>
                        <a:t>★★★★★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effectLst/>
                        </a:rPr>
                        <a:t>★★★★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33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腾讯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effectLst/>
                        </a:rPr>
                        <a:t>★★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effectLst/>
                        </a:rPr>
                        <a:t>★★★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effectLst/>
                        </a:rPr>
                        <a:t>★★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effectLst/>
                        </a:rPr>
                        <a:t>★★★★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effectLst/>
                        </a:rPr>
                        <a:t>★★★★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effectLst/>
                        </a:rPr>
                        <a:t>★★★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33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网易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effectLst/>
                        </a:rPr>
                        <a:t>★★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effectLst/>
                        </a:rPr>
                        <a:t>★★★★★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effectLst/>
                        </a:rPr>
                        <a:t>★★★★★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effectLst/>
                        </a:rPr>
                        <a:t>★★★★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effectLst/>
                        </a:rPr>
                        <a:t>★★★★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effectLst/>
                        </a:rPr>
                        <a:t>★★</a:t>
                      </a:r>
                      <a:endParaRPr lang="en-US" altLang="zh-CN" dirty="0" smtClean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933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美团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effectLst/>
                        </a:rPr>
                        <a:t>★★★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effectLst/>
                        </a:rPr>
                        <a:t>★★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effectLst/>
                        </a:rPr>
                        <a:t>★★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effectLst/>
                        </a:rPr>
                        <a:t>★★★★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effectLst/>
                        </a:rPr>
                        <a:t>★★★★★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effectLst/>
                        </a:rPr>
                        <a:t>★★★</a:t>
                      </a:r>
                      <a:endParaRPr lang="en-US" altLang="zh-CN" dirty="0" smtClean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933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360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effectLst/>
                        </a:rPr>
                        <a:t>★★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effectLst/>
                        </a:rPr>
                        <a:t>★★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effectLst/>
                        </a:rPr>
                        <a:t>★★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effectLst/>
                        </a:rPr>
                        <a:t>★★★★★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effectLst/>
                        </a:rPr>
                        <a:t>★★★★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effectLst/>
                        </a:rPr>
                        <a:t>★★★</a:t>
                      </a:r>
                      <a:endParaRPr lang="en-US" altLang="zh-CN" dirty="0" smtClean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883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Offer</a:t>
            </a:r>
            <a:r>
              <a:rPr lang="zh-CN" altLang="en-US" dirty="0" smtClean="0"/>
              <a:t>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城市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亲人，男票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女票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户口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钱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(13K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15K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17K)</a:t>
            </a: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职业发展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大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数据云计算，机器学习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数据挖掘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950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公司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缘分未到的百度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爱你不易的阿里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孤身高傲的腾讯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中规中矩的网易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踌躇满志的美团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别具一格的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奇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虎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843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选择阿里云原因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技术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拥有世界级的专家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团队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拥有团队技术博客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主管技术出身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热情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城市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离家近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杭州房价稍低，户口没问题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(2-3W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左右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云计算国内第一，国际领先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764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6872"/>
            <a:ext cx="5334000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500" y="2238772"/>
            <a:ext cx="6048375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378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altLang="zh-CN" sz="9600" dirty="0" smtClean="0">
                <a:solidFill>
                  <a:schemeClr val="accent1"/>
                </a:solidFill>
              </a:rPr>
              <a:t>THANKS</a:t>
            </a:r>
          </a:p>
          <a:p>
            <a:pPr marL="0" indent="0" algn="ctr">
              <a:buNone/>
            </a:pPr>
            <a:r>
              <a:rPr lang="en-US" altLang="zh-CN" sz="11500" dirty="0" smtClean="0">
                <a:solidFill>
                  <a:schemeClr val="accent1"/>
                </a:solidFill>
              </a:rPr>
              <a:t>Q&amp;A</a:t>
            </a:r>
            <a:endParaRPr lang="zh-CN" altLang="en-US" sz="115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71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时间线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2015.03		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阿里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ICBU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内推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实习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2015.06		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网易乐得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实习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2015.07		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美团云，百度网页搜索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2015.08		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百度多模搜索，阿里云，网易云，腾讯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SNG</a:t>
            </a:r>
          </a:p>
          <a:p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2015.09		360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搜索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2015.12—2016.03		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阿里云实习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089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简历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基本信息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姓名，电话，邮箱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求职岗位</a:t>
            </a:r>
            <a:endParaRPr lang="en-US" altLang="zh-CN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教育背景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本科、硕士学校以及专业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个人技能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项目经历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奖项荣誉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生活爱好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052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04864"/>
            <a:ext cx="7478083" cy="2888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100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简历</a:t>
            </a:r>
            <a:endParaRPr lang="zh-CN" altLang="en-US" dirty="0"/>
          </a:p>
        </p:txBody>
      </p:sp>
      <p:pic>
        <p:nvPicPr>
          <p:cNvPr id="4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1639094"/>
            <a:ext cx="6324600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459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简历</a:t>
            </a:r>
            <a:endParaRPr lang="zh-CN" altLang="en-US" dirty="0"/>
          </a:p>
        </p:txBody>
      </p:sp>
      <p:pic>
        <p:nvPicPr>
          <p:cNvPr id="4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348880"/>
            <a:ext cx="6869080" cy="2131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956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简历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340768"/>
            <a:ext cx="3716393" cy="5232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3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面试前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简历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是否党员就别写了，是否单身也别写了。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籍贯可以一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写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妹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纸可以贴一张美照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学校注明是否是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985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211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教育背景处可以顺便带上排名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个人技能</a:t>
            </a:r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一定要跟求职岗位相关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，同时分清楚了解、熟悉、精通等词的用法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项目经历</a:t>
            </a:r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一定要跟求职岗位相关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，注明是啥类型的项目以及角色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项目经历可以采用项目概述、个人负责、项目成果、关键技术四个方面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836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1117</Words>
  <Application>Microsoft Office PowerPoint</Application>
  <PresentationFormat>全屏显示(4:3)</PresentationFormat>
  <Paragraphs>219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4" baseType="lpstr">
      <vt:lpstr>楷体</vt:lpstr>
      <vt:lpstr>宋体</vt:lpstr>
      <vt:lpstr>Arial</vt:lpstr>
      <vt:lpstr>Calibri</vt:lpstr>
      <vt:lpstr>Office 主题</vt:lpstr>
      <vt:lpstr>国内互联网应聘经验</vt:lpstr>
      <vt:lpstr>面试结果</vt:lpstr>
      <vt:lpstr>时间线</vt:lpstr>
      <vt:lpstr>简历</vt:lpstr>
      <vt:lpstr>简历</vt:lpstr>
      <vt:lpstr>简历</vt:lpstr>
      <vt:lpstr>简历</vt:lpstr>
      <vt:lpstr>简历</vt:lpstr>
      <vt:lpstr>面试前—简历</vt:lpstr>
      <vt:lpstr>面试前—简历</vt:lpstr>
      <vt:lpstr>投递简历</vt:lpstr>
      <vt:lpstr>投递简历</vt:lpstr>
      <vt:lpstr>复习</vt:lpstr>
      <vt:lpstr>复习</vt:lpstr>
      <vt:lpstr>复习</vt:lpstr>
      <vt:lpstr>复习</vt:lpstr>
      <vt:lpstr>复习</vt:lpstr>
      <vt:lpstr>复习</vt:lpstr>
      <vt:lpstr>复习</vt:lpstr>
      <vt:lpstr>复习</vt:lpstr>
      <vt:lpstr>面试</vt:lpstr>
      <vt:lpstr>面试</vt:lpstr>
      <vt:lpstr>面试</vt:lpstr>
      <vt:lpstr>面试</vt:lpstr>
      <vt:lpstr>Offer选择</vt:lpstr>
      <vt:lpstr>公司</vt:lpstr>
      <vt:lpstr>选择阿里云原因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国内互联网应聘经验</dc:title>
  <dc:creator>王宇辉</dc:creator>
  <cp:lastModifiedBy>邓立曦</cp:lastModifiedBy>
  <cp:revision>45</cp:revision>
  <dcterms:created xsi:type="dcterms:W3CDTF">2016-04-28T11:42:05Z</dcterms:created>
  <dcterms:modified xsi:type="dcterms:W3CDTF">2016-05-05T14:24:19Z</dcterms:modified>
</cp:coreProperties>
</file>